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58" r:id="rId5"/>
    <p:sldMasterId id="2147483785" r:id="rId6"/>
  </p:sldMasterIdLst>
  <p:notesMasterIdLst>
    <p:notesMasterId r:id="rId14"/>
  </p:notesMasterIdLst>
  <p:sldIdLst>
    <p:sldId id="2147472736" r:id="rId7"/>
    <p:sldId id="2147472738" r:id="rId8"/>
    <p:sldId id="2147469354" r:id="rId9"/>
    <p:sldId id="2147472739" r:id="rId10"/>
    <p:sldId id="2147472740" r:id="rId11"/>
    <p:sldId id="2146847442" r:id="rId12"/>
    <p:sldId id="2147472741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199" userDrawn="1">
          <p15:clr>
            <a:srgbClr val="A4A3A4"/>
          </p15:clr>
        </p15:guide>
        <p15:guide id="3" orient="horz" pos="73" userDrawn="1">
          <p15:clr>
            <a:srgbClr val="A4A3A4"/>
          </p15:clr>
        </p15:guide>
        <p15:guide id="4" orient="horz" pos="40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1A4F710-BC45-F5C0-D34C-251DD1B882E7}" name="Laura Griffin" initials="LG" userId="Laura Griffin" providerId="None"/>
  <p188:author id="{07A26550-45A7-DBC2-5011-B482BEA0AF6C}" name="Clarke, Deborah" initials="CD" userId="S::kmjw807@astrazeneca.net::b46daf70-3b53-4016-9f0c-ed4483be6e73" providerId="AD"/>
  <p188:author id="{901ED976-F370-FBB6-4AA2-224E5ACD5D25}" name="Lulu Wareham" initials="LW" userId="S::lulu.wareham@heliosmedcomms.com::ab8c70fa-b307-43a0-ad7e-f780b7fca8c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Harriet" initials="HL" lastIdx="9" clrIdx="6">
    <p:extLst>
      <p:ext uri="{19B8F6BF-5375-455C-9EA6-DF929625EA0E}">
        <p15:presenceInfo xmlns:p15="http://schemas.microsoft.com/office/powerpoint/2012/main" userId="Harriet" providerId="None"/>
      </p:ext>
    </p:extLst>
  </p:cmAuthor>
  <p:cmAuthor id="1" name="Lauren Oswald" initials="LO" lastIdx="4" clrIdx="0">
    <p:extLst>
      <p:ext uri="{19B8F6BF-5375-455C-9EA6-DF929625EA0E}">
        <p15:presenceInfo xmlns:p15="http://schemas.microsoft.com/office/powerpoint/2012/main" userId="S::Lauren.Oswald@heliosmedcomms.com::5aeba096-3fa0-4d3f-902b-907adc61661b" providerId="AD"/>
      </p:ext>
    </p:extLst>
  </p:cmAuthor>
  <p:cmAuthor id="2" name="Karl Gledhill" initials="KG" lastIdx="16" clrIdx="1">
    <p:extLst>
      <p:ext uri="{19B8F6BF-5375-455C-9EA6-DF929625EA0E}">
        <p15:presenceInfo xmlns:p15="http://schemas.microsoft.com/office/powerpoint/2012/main" userId="S::Karl.gledhill@heliosmedcomms.com::84d6fe24-fb66-4625-bf5d-457e76cfab9f" providerId="AD"/>
      </p:ext>
    </p:extLst>
  </p:cmAuthor>
  <p:cmAuthor id="3" name="Beth Evans" initials="BE" lastIdx="1" clrIdx="2">
    <p:extLst>
      <p:ext uri="{19B8F6BF-5375-455C-9EA6-DF929625EA0E}">
        <p15:presenceInfo xmlns:p15="http://schemas.microsoft.com/office/powerpoint/2012/main" userId="S::Beth.Evans@heliosmedcomms.com::9360068d-3687-4d79-a6c8-b4bee4496f27" providerId="AD"/>
      </p:ext>
    </p:extLst>
  </p:cmAuthor>
  <p:cmAuthor id="4" name="Honor Morris" initials="HM" lastIdx="12" clrIdx="3">
    <p:extLst>
      <p:ext uri="{19B8F6BF-5375-455C-9EA6-DF929625EA0E}">
        <p15:presenceInfo xmlns:p15="http://schemas.microsoft.com/office/powerpoint/2012/main" userId="S::Honor.Morris@heliosmedcomms.com::66df3a78-8f32-46eb-bfcd-f8669267c199" providerId="AD"/>
      </p:ext>
    </p:extLst>
  </p:cmAuthor>
  <p:cmAuthor id="5" name="Laura Griffin" initials="LG" lastIdx="30" clrIdx="4">
    <p:extLst>
      <p:ext uri="{19B8F6BF-5375-455C-9EA6-DF929625EA0E}">
        <p15:presenceInfo xmlns:p15="http://schemas.microsoft.com/office/powerpoint/2012/main" userId="Laura Griffin" providerId="None"/>
      </p:ext>
    </p:extLst>
  </p:cmAuthor>
  <p:cmAuthor id="6" name="Helios Med Comms" initials="HL" lastIdx="13" clrIdx="5">
    <p:extLst>
      <p:ext uri="{19B8F6BF-5375-455C-9EA6-DF929625EA0E}">
        <p15:presenceInfo xmlns:p15="http://schemas.microsoft.com/office/powerpoint/2012/main" userId="Helios Med Comm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6FC6EE"/>
    <a:srgbClr val="A01924"/>
    <a:srgbClr val="2A53D7"/>
    <a:srgbClr val="7F7F7F"/>
    <a:srgbClr val="FFF9FC"/>
    <a:srgbClr val="C0F0F4"/>
    <a:srgbClr val="3C1658"/>
    <a:srgbClr val="F2F2F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MasterView">
  <p:normalViewPr horzBarState="maximized">
    <p:restoredLeft sz="15620"/>
    <p:restoredTop sz="96357" autoAdjust="0"/>
  </p:normalViewPr>
  <p:slideViewPr>
    <p:cSldViewPr snapToGrid="0">
      <p:cViewPr varScale="1">
        <p:scale>
          <a:sx n="98" d="100"/>
          <a:sy n="98" d="100"/>
        </p:scale>
        <p:origin x="510" y="78"/>
      </p:cViewPr>
      <p:guideLst>
        <p:guide pos="6199"/>
        <p:guide orient="horz" pos="73"/>
        <p:guide orient="horz" pos="40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notesViewPr>
    <p:cSldViewPr snapToGrid="0">
      <p:cViewPr varScale="1">
        <p:scale>
          <a:sx n="52" d="100"/>
          <a:sy n="52" d="100"/>
        </p:scale>
        <p:origin x="3774" y="84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20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1.xml"/><Relationship Id="rId15" Type="http://schemas.openxmlformats.org/officeDocument/2006/relationships/commentAuthors" Target="commentAuthors.xml"/><Relationship Id="rId10" Type="http://schemas.openxmlformats.org/officeDocument/2006/relationships/slide" Target="slides/slide4.xml"/><Relationship Id="rId19" Type="http://schemas.openxmlformats.org/officeDocument/2006/relationships/tableStyles" Target="tableStyles.xml"/><Relationship Id="rId14" Type="http://schemas.openxmlformats.org/officeDocument/2006/relationships/notesMaster" Target="notesMasters/notesMaster1.xml"/><Relationship Id="rId9" Type="http://schemas.openxmlformats.org/officeDocument/2006/relationships/slide" Target="slides/slide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e, Jiawen" userId="0ea971ef-7634-4154-9372-ea30a0cfafa9" providerId="ADAL" clId="{34374D3E-E1DB-437C-9FF3-253F23BDD0C2}"/>
    <pc:docChg chg="modMainMaster">
      <pc:chgData name="He, Jiawen" userId="0ea971ef-7634-4154-9372-ea30a0cfafa9" providerId="ADAL" clId="{34374D3E-E1DB-437C-9FF3-253F23BDD0C2}" dt="2025-01-07T09:07:33.103" v="2" actId="14100"/>
      <pc:docMkLst>
        <pc:docMk/>
      </pc:docMkLst>
      <pc:sldMasterChg chg="modSp mod modSldLayout">
        <pc:chgData name="He, Jiawen" userId="0ea971ef-7634-4154-9372-ea30a0cfafa9" providerId="ADAL" clId="{34374D3E-E1DB-437C-9FF3-253F23BDD0C2}" dt="2025-01-07T09:07:33.103" v="2" actId="14100"/>
        <pc:sldMasterMkLst>
          <pc:docMk/>
          <pc:sldMasterMk cId="4046445351" sldId="2147483758"/>
        </pc:sldMasterMkLst>
        <pc:spChg chg="mod">
          <ac:chgData name="He, Jiawen" userId="0ea971ef-7634-4154-9372-ea30a0cfafa9" providerId="ADAL" clId="{34374D3E-E1DB-437C-9FF3-253F23BDD0C2}" dt="2025-01-07T09:07:19.008" v="0"/>
          <ac:spMkLst>
            <pc:docMk/>
            <pc:sldMasterMk cId="4046445351" sldId="2147483758"/>
            <ac:spMk id="11" creationId="{930438B1-686C-4712-929D-42CEBCEA70E0}"/>
          </ac:spMkLst>
        </pc:spChg>
        <pc:sldLayoutChg chg="modSp mod">
          <pc:chgData name="He, Jiawen" userId="0ea971ef-7634-4154-9372-ea30a0cfafa9" providerId="ADAL" clId="{34374D3E-E1DB-437C-9FF3-253F23BDD0C2}" dt="2025-01-07T09:07:33.103" v="2" actId="14100"/>
          <pc:sldLayoutMkLst>
            <pc:docMk/>
            <pc:sldMasterMk cId="4046445351" sldId="2147483758"/>
            <pc:sldLayoutMk cId="3043668414" sldId="2147483762"/>
          </pc:sldLayoutMkLst>
          <pc:spChg chg="mod">
            <ac:chgData name="He, Jiawen" userId="0ea971ef-7634-4154-9372-ea30a0cfafa9" providerId="ADAL" clId="{34374D3E-E1DB-437C-9FF3-253F23BDD0C2}" dt="2025-01-07T09:07:33.103" v="2" actId="14100"/>
            <ac:spMkLst>
              <pc:docMk/>
              <pc:sldMasterMk cId="4046445351" sldId="2147483758"/>
              <pc:sldLayoutMk cId="3043668414" sldId="2147483762"/>
              <ac:spMk id="6" creationId="{DFEE792D-F2EB-4BE1-5432-4744A9ED8F5C}"/>
            </ac:spMkLst>
          </pc:spChg>
        </pc:sldLayoutChg>
      </pc:sldMasterChg>
    </pc:docChg>
  </pc:docChgLst>
  <pc:docChgLst>
    <pc:chgData name="Laura Griffin" userId="dcb46a6c-0076-4c62-8396-c452d47384cd" providerId="ADAL" clId="{9C62D6ED-086F-4C9F-A93D-8AFC90FE63A2}"/>
    <pc:docChg chg="modSld">
      <pc:chgData name="Laura Griffin" userId="dcb46a6c-0076-4c62-8396-c452d47384cd" providerId="ADAL" clId="{9C62D6ED-086F-4C9F-A93D-8AFC90FE63A2}" dt="2023-09-19T09:52:12.731" v="58" actId="1076"/>
      <pc:docMkLst>
        <pc:docMk/>
      </pc:docMkLst>
      <pc:sldChg chg="modSp mod">
        <pc:chgData name="Laura Griffin" userId="dcb46a6c-0076-4c62-8396-c452d47384cd" providerId="ADAL" clId="{9C62D6ED-086F-4C9F-A93D-8AFC90FE63A2}" dt="2023-09-19T09:30:49.289" v="1" actId="20577"/>
        <pc:sldMkLst>
          <pc:docMk/>
          <pc:sldMk cId="2527320835" sldId="2147469354"/>
        </pc:sldMkLst>
        <pc:spChg chg="mod">
          <ac:chgData name="Laura Griffin" userId="dcb46a6c-0076-4c62-8396-c452d47384cd" providerId="ADAL" clId="{9C62D6ED-086F-4C9F-A93D-8AFC90FE63A2}" dt="2023-09-19T09:30:49.289" v="1" actId="20577"/>
          <ac:spMkLst>
            <pc:docMk/>
            <pc:sldMk cId="2527320835" sldId="2147469354"/>
            <ac:spMk id="628" creationId="{49B4D173-0139-2708-35DC-23F4CD4DFE57}"/>
          </ac:spMkLst>
        </pc:spChg>
      </pc:sldChg>
      <pc:sldChg chg="modSp mod">
        <pc:chgData name="Laura Griffin" userId="dcb46a6c-0076-4c62-8396-c452d47384cd" providerId="ADAL" clId="{9C62D6ED-086F-4C9F-A93D-8AFC90FE63A2}" dt="2023-09-19T09:46:24.757" v="3" actId="20577"/>
        <pc:sldMkLst>
          <pc:docMk/>
          <pc:sldMk cId="1362298559" sldId="2147472739"/>
        </pc:sldMkLst>
        <pc:spChg chg="mod">
          <ac:chgData name="Laura Griffin" userId="dcb46a6c-0076-4c62-8396-c452d47384cd" providerId="ADAL" clId="{9C62D6ED-086F-4C9F-A93D-8AFC90FE63A2}" dt="2023-09-19T09:46:24.757" v="3" actId="20577"/>
          <ac:spMkLst>
            <pc:docMk/>
            <pc:sldMk cId="1362298559" sldId="2147472739"/>
            <ac:spMk id="5" creationId="{20F71486-5744-D612-36BC-F9628A801C7D}"/>
          </ac:spMkLst>
        </pc:spChg>
      </pc:sldChg>
      <pc:sldChg chg="addSp modSp mod">
        <pc:chgData name="Laura Griffin" userId="dcb46a6c-0076-4c62-8396-c452d47384cd" providerId="ADAL" clId="{9C62D6ED-086F-4C9F-A93D-8AFC90FE63A2}" dt="2023-09-19T09:52:12.731" v="58" actId="1076"/>
        <pc:sldMkLst>
          <pc:docMk/>
          <pc:sldMk cId="932112247" sldId="2147472740"/>
        </pc:sldMkLst>
        <pc:spChg chg="mod">
          <ac:chgData name="Laura Griffin" userId="dcb46a6c-0076-4c62-8396-c452d47384cd" providerId="ADAL" clId="{9C62D6ED-086F-4C9F-A93D-8AFC90FE63A2}" dt="2023-09-19T09:46:32.368" v="5" actId="20577"/>
          <ac:spMkLst>
            <pc:docMk/>
            <pc:sldMk cId="932112247" sldId="2147472740"/>
            <ac:spMk id="12" creationId="{500DC8A4-B3DF-0C3C-EEC0-B65D4DE33D0D}"/>
          </ac:spMkLst>
        </pc:spChg>
        <pc:picChg chg="add mod">
          <ac:chgData name="Laura Griffin" userId="dcb46a6c-0076-4c62-8396-c452d47384cd" providerId="ADAL" clId="{9C62D6ED-086F-4C9F-A93D-8AFC90FE63A2}" dt="2023-09-19T09:52:12.731" v="58" actId="1076"/>
          <ac:picMkLst>
            <pc:docMk/>
            <pc:sldMk cId="932112247" sldId="2147472740"/>
            <ac:picMk id="16" creationId="{F901258C-471C-9B6D-58D2-F81B3FD6F961}"/>
          </ac:picMkLst>
        </pc:picChg>
      </pc:sldChg>
      <pc:sldChg chg="modSp mod">
        <pc:chgData name="Laura Griffin" userId="dcb46a6c-0076-4c62-8396-c452d47384cd" providerId="ADAL" clId="{9C62D6ED-086F-4C9F-A93D-8AFC90FE63A2}" dt="2023-09-19T09:48:06.984" v="52" actId="20577"/>
        <pc:sldMkLst>
          <pc:docMk/>
          <pc:sldMk cId="2129999368" sldId="2147472741"/>
        </pc:sldMkLst>
        <pc:spChg chg="mod">
          <ac:chgData name="Laura Griffin" userId="dcb46a6c-0076-4c62-8396-c452d47384cd" providerId="ADAL" clId="{9C62D6ED-086F-4C9F-A93D-8AFC90FE63A2}" dt="2023-09-19T09:48:06.984" v="52" actId="20577"/>
          <ac:spMkLst>
            <pc:docMk/>
            <pc:sldMk cId="2129999368" sldId="2147472741"/>
            <ac:spMk id="11" creationId="{E7B46E17-851F-0F2F-4DB4-B5257B28D05C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07/01/2025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39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7915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1727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78986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54290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30DBEE-6D78-4C51-9AA3-D412B47B43E0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88585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1294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microsoft.com/office/2007/relationships/hdphoto" Target="../media/hdphoto1.wdp"/><Relationship Id="rId9" Type="http://schemas.openxmlformats.org/officeDocument/2006/relationships/image" Target="../media/image2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6185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 dirty="0"/>
              <a:t>Click to edit</a:t>
            </a:r>
            <a:br>
              <a:rPr lang="en-US" dirty="0"/>
            </a:br>
            <a:r>
              <a:rPr lang="en-US" dirty="0"/>
              <a:t>presentation title</a:t>
            </a:r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578048-2985-54E3-CC2D-70D5F3DEF114}"/>
              </a:ext>
            </a:extLst>
          </p:cNvPr>
          <p:cNvSpPr txBox="1"/>
          <p:nvPr userDrawn="1"/>
        </p:nvSpPr>
        <p:spPr>
          <a:xfrm>
            <a:off x="466947" y="6661374"/>
            <a:ext cx="103791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</a:t>
            </a:r>
            <a:r>
              <a:rPr lang="en-US" altLang="zh-CN" sz="900" dirty="0">
                <a:solidFill>
                  <a:schemeClr val="tx1"/>
                </a:solidFill>
              </a:rPr>
              <a:t>142701; </a:t>
            </a:r>
            <a:r>
              <a:rPr lang="en-US" sz="900" dirty="0">
                <a:solidFill>
                  <a:schemeClr val="tx1"/>
                </a:solidFill>
              </a:rPr>
              <a:t>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</p:spTree>
    <p:extLst>
      <p:ext uri="{BB962C8B-B14F-4D97-AF65-F5344CB8AC3E}">
        <p14:creationId xmlns:p14="http://schemas.microsoft.com/office/powerpoint/2010/main" val="2784027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6465"/>
            <a:ext cx="432000" cy="223200"/>
          </a:xfrm>
          <a:prstGeom prst="rect">
            <a:avLst/>
          </a:prstGeom>
          <a:noFill/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fld id="{330EA680-D336-4FF7-8B7A-9848BB0A1C3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22274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FEE792D-F2EB-4BE1-5432-4744A9ED8F5C}"/>
              </a:ext>
            </a:extLst>
          </p:cNvPr>
          <p:cNvSpPr txBox="1"/>
          <p:nvPr/>
        </p:nvSpPr>
        <p:spPr>
          <a:xfrm>
            <a:off x="466724" y="6661374"/>
            <a:ext cx="1043798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CN-142701; 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36684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18362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68788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49A902-9926-4AD1-B5D2-FC614DFEB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0171D5-3C19-48A3-8233-77E94AD5AD3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D8EEFA4-90BC-90DD-2D4D-51C8FB3C9EB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04324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EA1C77CB-689D-66D8-984A-E678846B8BA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996784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A4CD375-E0C6-43D2-90F7-E37421C40000}"/>
              </a:ext>
            </a:extLst>
          </p:cNvPr>
          <p:cNvSpPr txBox="1"/>
          <p:nvPr userDrawn="1"/>
        </p:nvSpPr>
        <p:spPr>
          <a:xfrm>
            <a:off x="227014" y="37997"/>
            <a:ext cx="11701462" cy="5232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>
              <a:defRPr cap="small">
                <a:solidFill>
                  <a:schemeClr val="accent4"/>
                </a:solidFill>
                <a:ea typeface="Calibri" panose="020F0502020204030204" pitchFamily="34" charset="0"/>
              </a:defRPr>
            </a:lvl1pPr>
          </a:lstStyle>
          <a:p>
            <a:pPr algn="ctr"/>
            <a:r>
              <a:rPr lang="en-GB" sz="2800" noProof="0" dirty="0"/>
              <a:t>IL-25, IL-33, TSLP and the Multiple Roles of Mast Cells in Asthma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904302-F750-4662-8E16-F8899F61676D}"/>
              </a:ext>
            </a:extLst>
          </p:cNvPr>
          <p:cNvSpPr txBox="1"/>
          <p:nvPr userDrawn="1"/>
        </p:nvSpPr>
        <p:spPr>
          <a:xfrm>
            <a:off x="259314" y="418242"/>
            <a:ext cx="11701463" cy="70788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cap="none" spc="0" normalizeH="0" baseline="0">
                <a:ln>
                  <a:noFill/>
                </a:ln>
                <a:solidFill>
                  <a:srgbClr val="570995"/>
                </a:solidFill>
                <a:effectLst/>
                <a:uLnTx/>
                <a:uFillTx/>
                <a:latin typeface="Cambria"/>
                <a:ea typeface="Calibri" panose="020F0502020204030204" pitchFamily="34" charset="0"/>
              </a:defRPr>
            </a:lvl1pPr>
          </a:lstStyle>
          <a:p>
            <a:r>
              <a:rPr lang="en-GB" sz="2000" noProof="0" dirty="0"/>
              <a:t>Together, IL-25, IL-33, TSLP and mast cells play important roles </a:t>
            </a:r>
            <a:br>
              <a:rPr lang="en-GB" sz="2000" noProof="0" dirty="0"/>
            </a:br>
            <a:r>
              <a:rPr lang="en-GB" sz="2000" noProof="0" dirty="0"/>
              <a:t>in allergic T2 and beyond T2 pathways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17D634C8-CE92-4955-8184-53ADC6D4B340}"/>
              </a:ext>
            </a:extLst>
          </p:cNvPr>
          <p:cNvSpPr txBox="1"/>
          <p:nvPr userDrawn="1"/>
        </p:nvSpPr>
        <p:spPr>
          <a:xfrm rot="5939405">
            <a:off x="4785380" y="3845588"/>
            <a:ext cx="65" cy="69250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endParaRPr lang="en-GB" sz="500" b="1" kern="0" noProof="0" dirty="0">
              <a:solidFill>
                <a:srgbClr val="12839E"/>
              </a:solidFill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7224412-A475-492A-AC14-C5EED198C0FA}"/>
              </a:ext>
            </a:extLst>
          </p:cNvPr>
          <p:cNvGrpSpPr/>
          <p:nvPr userDrawn="1"/>
        </p:nvGrpSpPr>
        <p:grpSpPr>
          <a:xfrm>
            <a:off x="1943757" y="1794435"/>
            <a:ext cx="2762131" cy="2837434"/>
            <a:chOff x="1943757" y="1794435"/>
            <a:chExt cx="2762131" cy="2837434"/>
          </a:xfrm>
        </p:grpSpPr>
        <p:sp>
          <p:nvSpPr>
            <p:cNvPr id="779" name="Trapezoid 778">
              <a:extLst>
                <a:ext uri="{FF2B5EF4-FFF2-40B4-BE49-F238E27FC236}">
                  <a16:creationId xmlns:a16="http://schemas.microsoft.com/office/drawing/2014/main" id="{832850ED-340D-451E-9FE1-67C38964E6B1}"/>
                </a:ext>
              </a:extLst>
            </p:cNvPr>
            <p:cNvSpPr/>
            <p:nvPr userDrawn="1"/>
          </p:nvSpPr>
          <p:spPr>
            <a:xfrm rot="450094">
              <a:off x="2835490" y="2409521"/>
              <a:ext cx="1870398" cy="1090576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8" name="Trapezoid 777">
              <a:extLst>
                <a:ext uri="{FF2B5EF4-FFF2-40B4-BE49-F238E27FC236}">
                  <a16:creationId xmlns:a16="http://schemas.microsoft.com/office/drawing/2014/main" id="{DE9BEA58-B9AD-40BE-925A-265E233A8C95}"/>
                </a:ext>
              </a:extLst>
            </p:cNvPr>
            <p:cNvSpPr/>
            <p:nvPr userDrawn="1"/>
          </p:nvSpPr>
          <p:spPr>
            <a:xfrm rot="4652975">
              <a:off x="2220516" y="2798128"/>
              <a:ext cx="512989" cy="300347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80" name="Dendritic Cell">
              <a:extLst>
                <a:ext uri="{FF2B5EF4-FFF2-40B4-BE49-F238E27FC236}">
                  <a16:creationId xmlns:a16="http://schemas.microsoft.com/office/drawing/2014/main" id="{6AD564C3-39BB-498E-9385-F69B0AE85E11}"/>
                </a:ext>
              </a:extLst>
            </p:cNvPr>
            <p:cNvGrpSpPr/>
            <p:nvPr userDrawn="1"/>
          </p:nvGrpSpPr>
          <p:grpSpPr>
            <a:xfrm rot="9337972">
              <a:off x="3497538" y="2719493"/>
              <a:ext cx="394028" cy="318915"/>
              <a:chOff x="1696070" y="3544182"/>
              <a:chExt cx="1031205" cy="841400"/>
            </a:xfrm>
          </p:grpSpPr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E4E0D3D3-4BA5-45B6-BECC-908D669F3CA1}"/>
                  </a:ext>
                </a:extLst>
              </p:cNvPr>
              <p:cNvSpPr/>
              <p:nvPr/>
            </p:nvSpPr>
            <p:spPr>
              <a:xfrm>
                <a:off x="1696070" y="3544182"/>
                <a:ext cx="1031205" cy="841400"/>
              </a:xfrm>
              <a:custGeom>
                <a:avLst/>
                <a:gdLst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18720 h 1505499"/>
                  <a:gd name="connsiteX1" fmla="*/ 421569 w 1034979"/>
                  <a:gd name="connsiteY1" fmla="*/ 918720 h 1505499"/>
                  <a:gd name="connsiteX2" fmla="*/ 394899 w 1034979"/>
                  <a:gd name="connsiteY2" fmla="*/ 928245 h 1505499"/>
                  <a:gd name="connsiteX3" fmla="*/ 387279 w 1034979"/>
                  <a:gd name="connsiteY3" fmla="*/ 930150 h 1505499"/>
                  <a:gd name="connsiteX4" fmla="*/ 356799 w 1034979"/>
                  <a:gd name="connsiteY4" fmla="*/ 932055 h 1505499"/>
                  <a:gd name="connsiteX5" fmla="*/ 351084 w 1034979"/>
                  <a:gd name="connsiteY5" fmla="*/ 935865 h 1505499"/>
                  <a:gd name="connsiteX6" fmla="*/ 339654 w 1034979"/>
                  <a:gd name="connsiteY6" fmla="*/ 945390 h 1505499"/>
                  <a:gd name="connsiteX7" fmla="*/ 328224 w 1034979"/>
                  <a:gd name="connsiteY7" fmla="*/ 949200 h 1505499"/>
                  <a:gd name="connsiteX8" fmla="*/ 312984 w 1034979"/>
                  <a:gd name="connsiteY8" fmla="*/ 954915 h 1505499"/>
                  <a:gd name="connsiteX9" fmla="*/ 265359 w 1034979"/>
                  <a:gd name="connsiteY9" fmla="*/ 951105 h 1505499"/>
                  <a:gd name="connsiteX10" fmla="*/ 253929 w 1034979"/>
                  <a:gd name="connsiteY10" fmla="*/ 947295 h 1505499"/>
                  <a:gd name="connsiteX11" fmla="*/ 242499 w 1034979"/>
                  <a:gd name="connsiteY11" fmla="*/ 943485 h 1505499"/>
                  <a:gd name="connsiteX12" fmla="*/ 236784 w 1034979"/>
                  <a:gd name="connsiteY12" fmla="*/ 941580 h 1505499"/>
                  <a:gd name="connsiteX13" fmla="*/ 231069 w 1034979"/>
                  <a:gd name="connsiteY13" fmla="*/ 939675 h 1505499"/>
                  <a:gd name="connsiteX14" fmla="*/ 219639 w 1034979"/>
                  <a:gd name="connsiteY14" fmla="*/ 937770 h 1505499"/>
                  <a:gd name="connsiteX15" fmla="*/ 213924 w 1034979"/>
                  <a:gd name="connsiteY15" fmla="*/ 935865 h 1505499"/>
                  <a:gd name="connsiteX16" fmla="*/ 206304 w 1034979"/>
                  <a:gd name="connsiteY16" fmla="*/ 933960 h 1505499"/>
                  <a:gd name="connsiteX17" fmla="*/ 194874 w 1034979"/>
                  <a:gd name="connsiteY17" fmla="*/ 930150 h 1505499"/>
                  <a:gd name="connsiteX18" fmla="*/ 189159 w 1034979"/>
                  <a:gd name="connsiteY18" fmla="*/ 928245 h 1505499"/>
                  <a:gd name="connsiteX19" fmla="*/ 181539 w 1034979"/>
                  <a:gd name="connsiteY19" fmla="*/ 926340 h 1505499"/>
                  <a:gd name="connsiteX20" fmla="*/ 170109 w 1034979"/>
                  <a:gd name="connsiteY20" fmla="*/ 920625 h 1505499"/>
                  <a:gd name="connsiteX21" fmla="*/ 164394 w 1034979"/>
                  <a:gd name="connsiteY21" fmla="*/ 916815 h 1505499"/>
                  <a:gd name="connsiteX22" fmla="*/ 156774 w 1034979"/>
                  <a:gd name="connsiteY22" fmla="*/ 905385 h 1505499"/>
                  <a:gd name="connsiteX23" fmla="*/ 145344 w 1034979"/>
                  <a:gd name="connsiteY23" fmla="*/ 901575 h 1505499"/>
                  <a:gd name="connsiteX24" fmla="*/ 139629 w 1034979"/>
                  <a:gd name="connsiteY24" fmla="*/ 897765 h 1505499"/>
                  <a:gd name="connsiteX25" fmla="*/ 133914 w 1034979"/>
                  <a:gd name="connsiteY25" fmla="*/ 895860 h 1505499"/>
                  <a:gd name="connsiteX26" fmla="*/ 116769 w 1034979"/>
                  <a:gd name="connsiteY26" fmla="*/ 892050 h 1505499"/>
                  <a:gd name="connsiteX27" fmla="*/ 111054 w 1034979"/>
                  <a:gd name="connsiteY27" fmla="*/ 886335 h 1505499"/>
                  <a:gd name="connsiteX28" fmla="*/ 101529 w 1034979"/>
                  <a:gd name="connsiteY28" fmla="*/ 869190 h 1505499"/>
                  <a:gd name="connsiteX29" fmla="*/ 84384 w 1034979"/>
                  <a:gd name="connsiteY29" fmla="*/ 861570 h 1505499"/>
                  <a:gd name="connsiteX30" fmla="*/ 78669 w 1034979"/>
                  <a:gd name="connsiteY30" fmla="*/ 859665 h 1505499"/>
                  <a:gd name="connsiteX31" fmla="*/ 59619 w 1034979"/>
                  <a:gd name="connsiteY31" fmla="*/ 863475 h 1505499"/>
                  <a:gd name="connsiteX32" fmla="*/ 53904 w 1034979"/>
                  <a:gd name="connsiteY32" fmla="*/ 867285 h 1505499"/>
                  <a:gd name="connsiteX33" fmla="*/ 50094 w 1034979"/>
                  <a:gd name="connsiteY33" fmla="*/ 873000 h 1505499"/>
                  <a:gd name="connsiteX34" fmla="*/ 46284 w 1034979"/>
                  <a:gd name="connsiteY34" fmla="*/ 884430 h 1505499"/>
                  <a:gd name="connsiteX35" fmla="*/ 50094 w 1034979"/>
                  <a:gd name="connsiteY35" fmla="*/ 922530 h 1505499"/>
                  <a:gd name="connsiteX36" fmla="*/ 53904 w 1034979"/>
                  <a:gd name="connsiteY36" fmla="*/ 928245 h 1505499"/>
                  <a:gd name="connsiteX37" fmla="*/ 59619 w 1034979"/>
                  <a:gd name="connsiteY37" fmla="*/ 932055 h 1505499"/>
                  <a:gd name="connsiteX38" fmla="*/ 63429 w 1034979"/>
                  <a:gd name="connsiteY38" fmla="*/ 937770 h 1505499"/>
                  <a:gd name="connsiteX39" fmla="*/ 80574 w 1034979"/>
                  <a:gd name="connsiteY39" fmla="*/ 947295 h 1505499"/>
                  <a:gd name="connsiteX40" fmla="*/ 103434 w 1034979"/>
                  <a:gd name="connsiteY40" fmla="*/ 949200 h 1505499"/>
                  <a:gd name="connsiteX41" fmla="*/ 124389 w 1034979"/>
                  <a:gd name="connsiteY41" fmla="*/ 954915 h 1505499"/>
                  <a:gd name="connsiteX42" fmla="*/ 130104 w 1034979"/>
                  <a:gd name="connsiteY42" fmla="*/ 956820 h 1505499"/>
                  <a:gd name="connsiteX43" fmla="*/ 135819 w 1034979"/>
                  <a:gd name="connsiteY43" fmla="*/ 962535 h 1505499"/>
                  <a:gd name="connsiteX44" fmla="*/ 143439 w 1034979"/>
                  <a:gd name="connsiteY44" fmla="*/ 964440 h 1505499"/>
                  <a:gd name="connsiteX45" fmla="*/ 166299 w 1034979"/>
                  <a:gd name="connsiteY45" fmla="*/ 968250 h 1505499"/>
                  <a:gd name="connsiteX46" fmla="*/ 191064 w 1034979"/>
                  <a:gd name="connsiteY46" fmla="*/ 973965 h 1505499"/>
                  <a:gd name="connsiteX47" fmla="*/ 208209 w 1034979"/>
                  <a:gd name="connsiteY47" fmla="*/ 979680 h 1505499"/>
                  <a:gd name="connsiteX48" fmla="*/ 213924 w 1034979"/>
                  <a:gd name="connsiteY48" fmla="*/ 981585 h 1505499"/>
                  <a:gd name="connsiteX49" fmla="*/ 229164 w 1034979"/>
                  <a:gd name="connsiteY49" fmla="*/ 985395 h 1505499"/>
                  <a:gd name="connsiteX50" fmla="*/ 248214 w 1034979"/>
                  <a:gd name="connsiteY50" fmla="*/ 991110 h 1505499"/>
                  <a:gd name="connsiteX51" fmla="*/ 253929 w 1034979"/>
                  <a:gd name="connsiteY51" fmla="*/ 994920 h 1505499"/>
                  <a:gd name="connsiteX52" fmla="*/ 267264 w 1034979"/>
                  <a:gd name="connsiteY52" fmla="*/ 1010160 h 1505499"/>
                  <a:gd name="connsiteX53" fmla="*/ 272979 w 1034979"/>
                  <a:gd name="connsiteY53" fmla="*/ 1029210 h 1505499"/>
                  <a:gd name="connsiteX54" fmla="*/ 274884 w 1034979"/>
                  <a:gd name="connsiteY54" fmla="*/ 1034925 h 1505499"/>
                  <a:gd name="connsiteX55" fmla="*/ 276789 w 1034979"/>
                  <a:gd name="connsiteY55" fmla="*/ 1040640 h 1505499"/>
                  <a:gd name="connsiteX56" fmla="*/ 278694 w 1034979"/>
                  <a:gd name="connsiteY56" fmla="*/ 1065405 h 1505499"/>
                  <a:gd name="connsiteX57" fmla="*/ 280599 w 1034979"/>
                  <a:gd name="connsiteY57" fmla="*/ 1071120 h 1505499"/>
                  <a:gd name="connsiteX58" fmla="*/ 278694 w 1034979"/>
                  <a:gd name="connsiteY58" fmla="*/ 1090170 h 1505499"/>
                  <a:gd name="connsiteX59" fmla="*/ 276789 w 1034979"/>
                  <a:gd name="connsiteY59" fmla="*/ 1099695 h 1505499"/>
                  <a:gd name="connsiteX60" fmla="*/ 263454 w 1034979"/>
                  <a:gd name="connsiteY60" fmla="*/ 1113030 h 1505499"/>
                  <a:gd name="connsiteX61" fmla="*/ 252024 w 1034979"/>
                  <a:gd name="connsiteY61" fmla="*/ 1120650 h 1505499"/>
                  <a:gd name="connsiteX62" fmla="*/ 240594 w 1034979"/>
                  <a:gd name="connsiteY62" fmla="*/ 1124460 h 1505499"/>
                  <a:gd name="connsiteX63" fmla="*/ 126294 w 1034979"/>
                  <a:gd name="connsiteY63" fmla="*/ 1124460 h 1505499"/>
                  <a:gd name="connsiteX64" fmla="*/ 120579 w 1034979"/>
                  <a:gd name="connsiteY64" fmla="*/ 1126365 h 1505499"/>
                  <a:gd name="connsiteX65" fmla="*/ 105339 w 1034979"/>
                  <a:gd name="connsiteY65" fmla="*/ 1128270 h 1505499"/>
                  <a:gd name="connsiteX66" fmla="*/ 88194 w 1034979"/>
                  <a:gd name="connsiteY66" fmla="*/ 1133985 h 1505499"/>
                  <a:gd name="connsiteX67" fmla="*/ 82479 w 1034979"/>
                  <a:gd name="connsiteY67" fmla="*/ 1135890 h 1505499"/>
                  <a:gd name="connsiteX68" fmla="*/ 76764 w 1034979"/>
                  <a:gd name="connsiteY68" fmla="*/ 1139700 h 1505499"/>
                  <a:gd name="connsiteX69" fmla="*/ 65334 w 1034979"/>
                  <a:gd name="connsiteY69" fmla="*/ 1141605 h 1505499"/>
                  <a:gd name="connsiteX70" fmla="*/ 27234 w 1034979"/>
                  <a:gd name="connsiteY70" fmla="*/ 1143510 h 1505499"/>
                  <a:gd name="connsiteX71" fmla="*/ 15804 w 1034979"/>
                  <a:gd name="connsiteY71" fmla="*/ 1149225 h 1505499"/>
                  <a:gd name="connsiteX72" fmla="*/ 6279 w 1034979"/>
                  <a:gd name="connsiteY72" fmla="*/ 1158750 h 1505499"/>
                  <a:gd name="connsiteX73" fmla="*/ 4374 w 1034979"/>
                  <a:gd name="connsiteY73" fmla="*/ 1164465 h 1505499"/>
                  <a:gd name="connsiteX74" fmla="*/ 564 w 1034979"/>
                  <a:gd name="connsiteY74" fmla="*/ 1170180 h 1505499"/>
                  <a:gd name="connsiteX75" fmla="*/ 6279 w 1034979"/>
                  <a:gd name="connsiteY75" fmla="*/ 1202565 h 1505499"/>
                  <a:gd name="connsiteX76" fmla="*/ 11994 w 1034979"/>
                  <a:gd name="connsiteY76" fmla="*/ 1206375 h 1505499"/>
                  <a:gd name="connsiteX77" fmla="*/ 17709 w 1034979"/>
                  <a:gd name="connsiteY77" fmla="*/ 1208280 h 1505499"/>
                  <a:gd name="connsiteX78" fmla="*/ 145344 w 1034979"/>
                  <a:gd name="connsiteY78" fmla="*/ 1206375 h 1505499"/>
                  <a:gd name="connsiteX79" fmla="*/ 152964 w 1034979"/>
                  <a:gd name="connsiteY79" fmla="*/ 1204470 h 1505499"/>
                  <a:gd name="connsiteX80" fmla="*/ 303459 w 1034979"/>
                  <a:gd name="connsiteY80" fmla="*/ 1198755 h 1505499"/>
                  <a:gd name="connsiteX81" fmla="*/ 318699 w 1034979"/>
                  <a:gd name="connsiteY81" fmla="*/ 1206375 h 1505499"/>
                  <a:gd name="connsiteX82" fmla="*/ 330129 w 1034979"/>
                  <a:gd name="connsiteY82" fmla="*/ 1212090 h 1505499"/>
                  <a:gd name="connsiteX83" fmla="*/ 333939 w 1034979"/>
                  <a:gd name="connsiteY83" fmla="*/ 1217805 h 1505499"/>
                  <a:gd name="connsiteX84" fmla="*/ 339654 w 1034979"/>
                  <a:gd name="connsiteY84" fmla="*/ 1219710 h 1505499"/>
                  <a:gd name="connsiteX85" fmla="*/ 351084 w 1034979"/>
                  <a:gd name="connsiteY85" fmla="*/ 1227330 h 1505499"/>
                  <a:gd name="connsiteX86" fmla="*/ 356799 w 1034979"/>
                  <a:gd name="connsiteY86" fmla="*/ 1231140 h 1505499"/>
                  <a:gd name="connsiteX87" fmla="*/ 360609 w 1034979"/>
                  <a:gd name="connsiteY87" fmla="*/ 1236855 h 1505499"/>
                  <a:gd name="connsiteX88" fmla="*/ 366324 w 1034979"/>
                  <a:gd name="connsiteY88" fmla="*/ 1248285 h 1505499"/>
                  <a:gd name="connsiteX89" fmla="*/ 362514 w 1034979"/>
                  <a:gd name="connsiteY89" fmla="*/ 1274955 h 1505499"/>
                  <a:gd name="connsiteX90" fmla="*/ 358704 w 1034979"/>
                  <a:gd name="connsiteY90" fmla="*/ 1280670 h 1505499"/>
                  <a:gd name="connsiteX91" fmla="*/ 356799 w 1034979"/>
                  <a:gd name="connsiteY91" fmla="*/ 1286385 h 1505499"/>
                  <a:gd name="connsiteX92" fmla="*/ 352989 w 1034979"/>
                  <a:gd name="connsiteY92" fmla="*/ 1292100 h 1505499"/>
                  <a:gd name="connsiteX93" fmla="*/ 351084 w 1034979"/>
                  <a:gd name="connsiteY93" fmla="*/ 1297815 h 1505499"/>
                  <a:gd name="connsiteX94" fmla="*/ 347274 w 1034979"/>
                  <a:gd name="connsiteY94" fmla="*/ 1303530 h 1505499"/>
                  <a:gd name="connsiteX95" fmla="*/ 330129 w 1034979"/>
                  <a:gd name="connsiteY95" fmla="*/ 1370205 h 1505499"/>
                  <a:gd name="connsiteX96" fmla="*/ 328224 w 1034979"/>
                  <a:gd name="connsiteY96" fmla="*/ 1421640 h 1505499"/>
                  <a:gd name="connsiteX97" fmla="*/ 330129 w 1034979"/>
                  <a:gd name="connsiteY97" fmla="*/ 1446405 h 1505499"/>
                  <a:gd name="connsiteX98" fmla="*/ 332034 w 1034979"/>
                  <a:gd name="connsiteY98" fmla="*/ 1452120 h 1505499"/>
                  <a:gd name="connsiteX99" fmla="*/ 335844 w 1034979"/>
                  <a:gd name="connsiteY99" fmla="*/ 1455930 h 1505499"/>
                  <a:gd name="connsiteX100" fmla="*/ 364419 w 1034979"/>
                  <a:gd name="connsiteY100" fmla="*/ 1501650 h 1505499"/>
                  <a:gd name="connsiteX101" fmla="*/ 387279 w 1034979"/>
                  <a:gd name="connsiteY101" fmla="*/ 1503555 h 1505499"/>
                  <a:gd name="connsiteX102" fmla="*/ 392994 w 1034979"/>
                  <a:gd name="connsiteY102" fmla="*/ 1497840 h 1505499"/>
                  <a:gd name="connsiteX103" fmla="*/ 394899 w 1034979"/>
                  <a:gd name="connsiteY103" fmla="*/ 1486410 h 1505499"/>
                  <a:gd name="connsiteX104" fmla="*/ 396804 w 1034979"/>
                  <a:gd name="connsiteY104" fmla="*/ 1480695 h 1505499"/>
                  <a:gd name="connsiteX105" fmla="*/ 398709 w 1034979"/>
                  <a:gd name="connsiteY105" fmla="*/ 1463550 h 1505499"/>
                  <a:gd name="connsiteX106" fmla="*/ 400614 w 1034979"/>
                  <a:gd name="connsiteY106" fmla="*/ 1450215 h 1505499"/>
                  <a:gd name="connsiteX107" fmla="*/ 404424 w 1034979"/>
                  <a:gd name="connsiteY107" fmla="*/ 1393065 h 1505499"/>
                  <a:gd name="connsiteX108" fmla="*/ 410139 w 1034979"/>
                  <a:gd name="connsiteY108" fmla="*/ 1381635 h 1505499"/>
                  <a:gd name="connsiteX109" fmla="*/ 413949 w 1034979"/>
                  <a:gd name="connsiteY109" fmla="*/ 1368300 h 1505499"/>
                  <a:gd name="connsiteX110" fmla="*/ 415854 w 1034979"/>
                  <a:gd name="connsiteY110" fmla="*/ 1362585 h 1505499"/>
                  <a:gd name="connsiteX111" fmla="*/ 417759 w 1034979"/>
                  <a:gd name="connsiteY111" fmla="*/ 1349250 h 1505499"/>
                  <a:gd name="connsiteX112" fmla="*/ 421569 w 1034979"/>
                  <a:gd name="connsiteY112" fmla="*/ 1337820 h 1505499"/>
                  <a:gd name="connsiteX113" fmla="*/ 427284 w 1034979"/>
                  <a:gd name="connsiteY113" fmla="*/ 1324485 h 1505499"/>
                  <a:gd name="connsiteX114" fmla="*/ 436809 w 1034979"/>
                  <a:gd name="connsiteY114" fmla="*/ 1313055 h 1505499"/>
                  <a:gd name="connsiteX115" fmla="*/ 450144 w 1034979"/>
                  <a:gd name="connsiteY115" fmla="*/ 1297815 h 1505499"/>
                  <a:gd name="connsiteX116" fmla="*/ 457764 w 1034979"/>
                  <a:gd name="connsiteY116" fmla="*/ 1286385 h 1505499"/>
                  <a:gd name="connsiteX117" fmla="*/ 461574 w 1034979"/>
                  <a:gd name="connsiteY117" fmla="*/ 1274955 h 1505499"/>
                  <a:gd name="connsiteX118" fmla="*/ 465384 w 1034979"/>
                  <a:gd name="connsiteY118" fmla="*/ 1259715 h 1505499"/>
                  <a:gd name="connsiteX119" fmla="*/ 467289 w 1034979"/>
                  <a:gd name="connsiteY119" fmla="*/ 1254000 h 1505499"/>
                  <a:gd name="connsiteX120" fmla="*/ 507294 w 1034979"/>
                  <a:gd name="connsiteY120" fmla="*/ 1248285 h 1505499"/>
                  <a:gd name="connsiteX121" fmla="*/ 535869 w 1034979"/>
                  <a:gd name="connsiteY121" fmla="*/ 1238760 h 1505499"/>
                  <a:gd name="connsiteX122" fmla="*/ 541584 w 1034979"/>
                  <a:gd name="connsiteY122" fmla="*/ 1236855 h 1505499"/>
                  <a:gd name="connsiteX123" fmla="*/ 547299 w 1034979"/>
                  <a:gd name="connsiteY123" fmla="*/ 1234950 h 1505499"/>
                  <a:gd name="connsiteX124" fmla="*/ 554919 w 1034979"/>
                  <a:gd name="connsiteY124" fmla="*/ 1233045 h 1505499"/>
                  <a:gd name="connsiteX125" fmla="*/ 573969 w 1034979"/>
                  <a:gd name="connsiteY125" fmla="*/ 1225425 h 1505499"/>
                  <a:gd name="connsiteX126" fmla="*/ 585399 w 1034979"/>
                  <a:gd name="connsiteY126" fmla="*/ 1221615 h 1505499"/>
                  <a:gd name="connsiteX127" fmla="*/ 720654 w 1034979"/>
                  <a:gd name="connsiteY127" fmla="*/ 1305435 h 1505499"/>
                  <a:gd name="connsiteX128" fmla="*/ 733989 w 1034979"/>
                  <a:gd name="connsiteY128" fmla="*/ 1314960 h 1505499"/>
                  <a:gd name="connsiteX129" fmla="*/ 743514 w 1034979"/>
                  <a:gd name="connsiteY129" fmla="*/ 1316865 h 1505499"/>
                  <a:gd name="connsiteX130" fmla="*/ 749229 w 1034979"/>
                  <a:gd name="connsiteY130" fmla="*/ 1318770 h 1505499"/>
                  <a:gd name="connsiteX131" fmla="*/ 762564 w 1034979"/>
                  <a:gd name="connsiteY131" fmla="*/ 1324485 h 1505499"/>
                  <a:gd name="connsiteX132" fmla="*/ 777804 w 1034979"/>
                  <a:gd name="connsiteY132" fmla="*/ 1322580 h 1505499"/>
                  <a:gd name="connsiteX133" fmla="*/ 789234 w 1034979"/>
                  <a:gd name="connsiteY133" fmla="*/ 1316865 h 1505499"/>
                  <a:gd name="connsiteX134" fmla="*/ 794949 w 1034979"/>
                  <a:gd name="connsiteY134" fmla="*/ 1314960 h 1505499"/>
                  <a:gd name="connsiteX135" fmla="*/ 802569 w 1034979"/>
                  <a:gd name="connsiteY135" fmla="*/ 1297815 h 1505499"/>
                  <a:gd name="connsiteX136" fmla="*/ 800664 w 1034979"/>
                  <a:gd name="connsiteY136" fmla="*/ 1273050 h 1505499"/>
                  <a:gd name="connsiteX137" fmla="*/ 798759 w 1034979"/>
                  <a:gd name="connsiteY137" fmla="*/ 1267335 h 1505499"/>
                  <a:gd name="connsiteX138" fmla="*/ 796854 w 1034979"/>
                  <a:gd name="connsiteY138" fmla="*/ 1259715 h 1505499"/>
                  <a:gd name="connsiteX139" fmla="*/ 783519 w 1034979"/>
                  <a:gd name="connsiteY139" fmla="*/ 1242570 h 1505499"/>
                  <a:gd name="connsiteX140" fmla="*/ 773994 w 1034979"/>
                  <a:gd name="connsiteY140" fmla="*/ 1236855 h 1505499"/>
                  <a:gd name="connsiteX141" fmla="*/ 648264 w 1034979"/>
                  <a:gd name="connsiteY141" fmla="*/ 1145415 h 1505499"/>
                  <a:gd name="connsiteX142" fmla="*/ 644454 w 1034979"/>
                  <a:gd name="connsiteY142" fmla="*/ 1128270 h 1505499"/>
                  <a:gd name="connsiteX143" fmla="*/ 646359 w 1034979"/>
                  <a:gd name="connsiteY143" fmla="*/ 1120650 h 1505499"/>
                  <a:gd name="connsiteX144" fmla="*/ 650169 w 1034979"/>
                  <a:gd name="connsiteY144" fmla="*/ 1103505 h 1505499"/>
                  <a:gd name="connsiteX145" fmla="*/ 653979 w 1034979"/>
                  <a:gd name="connsiteY145" fmla="*/ 1097790 h 1505499"/>
                  <a:gd name="connsiteX146" fmla="*/ 655884 w 1034979"/>
                  <a:gd name="connsiteY146" fmla="*/ 1092075 h 1505499"/>
                  <a:gd name="connsiteX147" fmla="*/ 661599 w 1034979"/>
                  <a:gd name="connsiteY147" fmla="*/ 1090170 h 1505499"/>
                  <a:gd name="connsiteX148" fmla="*/ 671124 w 1034979"/>
                  <a:gd name="connsiteY148" fmla="*/ 1078740 h 1505499"/>
                  <a:gd name="connsiteX149" fmla="*/ 724464 w 1034979"/>
                  <a:gd name="connsiteY149" fmla="*/ 1071120 h 1505499"/>
                  <a:gd name="connsiteX150" fmla="*/ 842574 w 1034979"/>
                  <a:gd name="connsiteY150" fmla="*/ 1073025 h 1505499"/>
                  <a:gd name="connsiteX151" fmla="*/ 871149 w 1034979"/>
                  <a:gd name="connsiteY151" fmla="*/ 1074930 h 1505499"/>
                  <a:gd name="connsiteX152" fmla="*/ 899724 w 1034979"/>
                  <a:gd name="connsiteY152" fmla="*/ 1080645 h 1505499"/>
                  <a:gd name="connsiteX153" fmla="*/ 922584 w 1034979"/>
                  <a:gd name="connsiteY153" fmla="*/ 1084455 h 1505499"/>
                  <a:gd name="connsiteX154" fmla="*/ 951159 w 1034979"/>
                  <a:gd name="connsiteY154" fmla="*/ 1090170 h 1505499"/>
                  <a:gd name="connsiteX155" fmla="*/ 956874 w 1034979"/>
                  <a:gd name="connsiteY155" fmla="*/ 1090170 h 1505499"/>
                  <a:gd name="connsiteX156" fmla="*/ 1002594 w 1034979"/>
                  <a:gd name="connsiteY156" fmla="*/ 1088265 h 1505499"/>
                  <a:gd name="connsiteX157" fmla="*/ 1031169 w 1034979"/>
                  <a:gd name="connsiteY157" fmla="*/ 1080645 h 1505499"/>
                  <a:gd name="connsiteX158" fmla="*/ 1034979 w 1034979"/>
                  <a:gd name="connsiteY158" fmla="*/ 1074930 h 1505499"/>
                  <a:gd name="connsiteX159" fmla="*/ 1033074 w 1034979"/>
                  <a:gd name="connsiteY159" fmla="*/ 1055880 h 1505499"/>
                  <a:gd name="connsiteX160" fmla="*/ 1027359 w 1034979"/>
                  <a:gd name="connsiteY160" fmla="*/ 1052070 h 1505499"/>
                  <a:gd name="connsiteX161" fmla="*/ 1012119 w 1034979"/>
                  <a:gd name="connsiteY161" fmla="*/ 1050165 h 1505499"/>
                  <a:gd name="connsiteX162" fmla="*/ 1006404 w 1034979"/>
                  <a:gd name="connsiteY162" fmla="*/ 1048260 h 1505499"/>
                  <a:gd name="connsiteX163" fmla="*/ 998784 w 1034979"/>
                  <a:gd name="connsiteY163" fmla="*/ 1046355 h 1505499"/>
                  <a:gd name="connsiteX164" fmla="*/ 987354 w 1034979"/>
                  <a:gd name="connsiteY164" fmla="*/ 1038735 h 1505499"/>
                  <a:gd name="connsiteX165" fmla="*/ 975924 w 1034979"/>
                  <a:gd name="connsiteY165" fmla="*/ 1034925 h 1505499"/>
                  <a:gd name="connsiteX166" fmla="*/ 970209 w 1034979"/>
                  <a:gd name="connsiteY166" fmla="*/ 1033020 h 1505499"/>
                  <a:gd name="connsiteX167" fmla="*/ 962589 w 1034979"/>
                  <a:gd name="connsiteY167" fmla="*/ 1031115 h 1505499"/>
                  <a:gd name="connsiteX168" fmla="*/ 956874 w 1034979"/>
                  <a:gd name="connsiteY168" fmla="*/ 1029210 h 1505499"/>
                  <a:gd name="connsiteX169" fmla="*/ 935919 w 1034979"/>
                  <a:gd name="connsiteY169" fmla="*/ 1023495 h 1505499"/>
                  <a:gd name="connsiteX170" fmla="*/ 930204 w 1034979"/>
                  <a:gd name="connsiteY170" fmla="*/ 1021590 h 1505499"/>
                  <a:gd name="connsiteX171" fmla="*/ 825429 w 1034979"/>
                  <a:gd name="connsiteY171" fmla="*/ 1023495 h 1505499"/>
                  <a:gd name="connsiteX172" fmla="*/ 819714 w 1034979"/>
                  <a:gd name="connsiteY172" fmla="*/ 1025400 h 1505499"/>
                  <a:gd name="connsiteX173" fmla="*/ 730179 w 1034979"/>
                  <a:gd name="connsiteY173" fmla="*/ 1027305 h 1505499"/>
                  <a:gd name="connsiteX174" fmla="*/ 716844 w 1034979"/>
                  <a:gd name="connsiteY174" fmla="*/ 1031115 h 1505499"/>
                  <a:gd name="connsiteX175" fmla="*/ 695889 w 1034979"/>
                  <a:gd name="connsiteY175" fmla="*/ 1033020 h 1505499"/>
                  <a:gd name="connsiteX176" fmla="*/ 669219 w 1034979"/>
                  <a:gd name="connsiteY176" fmla="*/ 1034925 h 1505499"/>
                  <a:gd name="connsiteX177" fmla="*/ 669219 w 1034979"/>
                  <a:gd name="connsiteY177" fmla="*/ 1034925 h 1505499"/>
                  <a:gd name="connsiteX178" fmla="*/ 646359 w 1034979"/>
                  <a:gd name="connsiteY178" fmla="*/ 1038735 h 1505499"/>
                  <a:gd name="connsiteX179" fmla="*/ 642549 w 1034979"/>
                  <a:gd name="connsiteY179" fmla="*/ 1027305 h 1505499"/>
                  <a:gd name="connsiteX180" fmla="*/ 640644 w 1034979"/>
                  <a:gd name="connsiteY180" fmla="*/ 1021590 h 1505499"/>
                  <a:gd name="connsiteX181" fmla="*/ 642549 w 1034979"/>
                  <a:gd name="connsiteY181" fmla="*/ 1004445 h 1505499"/>
                  <a:gd name="connsiteX182" fmla="*/ 644454 w 1034979"/>
                  <a:gd name="connsiteY182" fmla="*/ 998730 h 1505499"/>
                  <a:gd name="connsiteX183" fmla="*/ 661599 w 1034979"/>
                  <a:gd name="connsiteY183" fmla="*/ 989205 h 1505499"/>
                  <a:gd name="connsiteX184" fmla="*/ 673029 w 1034979"/>
                  <a:gd name="connsiteY184" fmla="*/ 981585 h 1505499"/>
                  <a:gd name="connsiteX185" fmla="*/ 674934 w 1034979"/>
                  <a:gd name="connsiteY185" fmla="*/ 975870 h 1505499"/>
                  <a:gd name="connsiteX186" fmla="*/ 680649 w 1034979"/>
                  <a:gd name="connsiteY186" fmla="*/ 973965 h 1505499"/>
                  <a:gd name="connsiteX187" fmla="*/ 686364 w 1034979"/>
                  <a:gd name="connsiteY187" fmla="*/ 970155 h 1505499"/>
                  <a:gd name="connsiteX188" fmla="*/ 695889 w 1034979"/>
                  <a:gd name="connsiteY188" fmla="*/ 960630 h 1505499"/>
                  <a:gd name="connsiteX189" fmla="*/ 705414 w 1034979"/>
                  <a:gd name="connsiteY189" fmla="*/ 949200 h 1505499"/>
                  <a:gd name="connsiteX190" fmla="*/ 716844 w 1034979"/>
                  <a:gd name="connsiteY190" fmla="*/ 941580 h 1505499"/>
                  <a:gd name="connsiteX191" fmla="*/ 732084 w 1034979"/>
                  <a:gd name="connsiteY191" fmla="*/ 928245 h 1505499"/>
                  <a:gd name="connsiteX192" fmla="*/ 741609 w 1034979"/>
                  <a:gd name="connsiteY192" fmla="*/ 916815 h 1505499"/>
                  <a:gd name="connsiteX193" fmla="*/ 753039 w 1034979"/>
                  <a:gd name="connsiteY193" fmla="*/ 907290 h 1505499"/>
                  <a:gd name="connsiteX194" fmla="*/ 758754 w 1034979"/>
                  <a:gd name="connsiteY194" fmla="*/ 895860 h 1505499"/>
                  <a:gd name="connsiteX195" fmla="*/ 760659 w 1034979"/>
                  <a:gd name="connsiteY195" fmla="*/ 890145 h 1505499"/>
                  <a:gd name="connsiteX196" fmla="*/ 766374 w 1034979"/>
                  <a:gd name="connsiteY196" fmla="*/ 878715 h 1505499"/>
                  <a:gd name="connsiteX197" fmla="*/ 764469 w 1034979"/>
                  <a:gd name="connsiteY197" fmla="*/ 863475 h 1505499"/>
                  <a:gd name="connsiteX198" fmla="*/ 758754 w 1034979"/>
                  <a:gd name="connsiteY198" fmla="*/ 861570 h 1505499"/>
                  <a:gd name="connsiteX199" fmla="*/ 737799 w 1034979"/>
                  <a:gd name="connsiteY199" fmla="*/ 863475 h 1505499"/>
                  <a:gd name="connsiteX200" fmla="*/ 732084 w 1034979"/>
                  <a:gd name="connsiteY200" fmla="*/ 867285 h 1505499"/>
                  <a:gd name="connsiteX201" fmla="*/ 720654 w 1034979"/>
                  <a:gd name="connsiteY201" fmla="*/ 871095 h 1505499"/>
                  <a:gd name="connsiteX202" fmla="*/ 716844 w 1034979"/>
                  <a:gd name="connsiteY202" fmla="*/ 876810 h 1505499"/>
                  <a:gd name="connsiteX203" fmla="*/ 711129 w 1034979"/>
                  <a:gd name="connsiteY203" fmla="*/ 878715 h 1505499"/>
                  <a:gd name="connsiteX204" fmla="*/ 705414 w 1034979"/>
                  <a:gd name="connsiteY204" fmla="*/ 882525 h 1505499"/>
                  <a:gd name="connsiteX205" fmla="*/ 699699 w 1034979"/>
                  <a:gd name="connsiteY205" fmla="*/ 888240 h 1505499"/>
                  <a:gd name="connsiteX206" fmla="*/ 692079 w 1034979"/>
                  <a:gd name="connsiteY206" fmla="*/ 892050 h 1505499"/>
                  <a:gd name="connsiteX207" fmla="*/ 650169 w 1034979"/>
                  <a:gd name="connsiteY207" fmla="*/ 920625 h 1505499"/>
                  <a:gd name="connsiteX208" fmla="*/ 636834 w 1034979"/>
                  <a:gd name="connsiteY208" fmla="*/ 932055 h 1505499"/>
                  <a:gd name="connsiteX209" fmla="*/ 627309 w 1034979"/>
                  <a:gd name="connsiteY209" fmla="*/ 949200 h 1505499"/>
                  <a:gd name="connsiteX210" fmla="*/ 602544 w 1034979"/>
                  <a:gd name="connsiteY210" fmla="*/ 954915 h 1505499"/>
                  <a:gd name="connsiteX211" fmla="*/ 589209 w 1034979"/>
                  <a:gd name="connsiteY211" fmla="*/ 958725 h 1505499"/>
                  <a:gd name="connsiteX212" fmla="*/ 573969 w 1034979"/>
                  <a:gd name="connsiteY212" fmla="*/ 956820 h 1505499"/>
                  <a:gd name="connsiteX213" fmla="*/ 562539 w 1034979"/>
                  <a:gd name="connsiteY213" fmla="*/ 953010 h 1505499"/>
                  <a:gd name="connsiteX214" fmla="*/ 551109 w 1034979"/>
                  <a:gd name="connsiteY214" fmla="*/ 949200 h 1505499"/>
                  <a:gd name="connsiteX215" fmla="*/ 539679 w 1034979"/>
                  <a:gd name="connsiteY215" fmla="*/ 945390 h 1505499"/>
                  <a:gd name="connsiteX216" fmla="*/ 533964 w 1034979"/>
                  <a:gd name="connsiteY216" fmla="*/ 943485 h 1505499"/>
                  <a:gd name="connsiteX217" fmla="*/ 528249 w 1034979"/>
                  <a:gd name="connsiteY217" fmla="*/ 939675 h 1505499"/>
                  <a:gd name="connsiteX218" fmla="*/ 516819 w 1034979"/>
                  <a:gd name="connsiteY218" fmla="*/ 933960 h 1505499"/>
                  <a:gd name="connsiteX219" fmla="*/ 509199 w 1034979"/>
                  <a:gd name="connsiteY219" fmla="*/ 922530 h 1505499"/>
                  <a:gd name="connsiteX220" fmla="*/ 505389 w 1034979"/>
                  <a:gd name="connsiteY220" fmla="*/ 901575 h 1505499"/>
                  <a:gd name="connsiteX221" fmla="*/ 507294 w 1034979"/>
                  <a:gd name="connsiteY221" fmla="*/ 836805 h 1505499"/>
                  <a:gd name="connsiteX222" fmla="*/ 513009 w 1034979"/>
                  <a:gd name="connsiteY222" fmla="*/ 823470 h 1505499"/>
                  <a:gd name="connsiteX223" fmla="*/ 503484 w 1034979"/>
                  <a:gd name="connsiteY223" fmla="*/ 347220 h 1505499"/>
                  <a:gd name="connsiteX224" fmla="*/ 499674 w 1034979"/>
                  <a:gd name="connsiteY224" fmla="*/ 55755 h 1505499"/>
                  <a:gd name="connsiteX225" fmla="*/ 490149 w 1034979"/>
                  <a:gd name="connsiteY225" fmla="*/ 29085 h 1505499"/>
                  <a:gd name="connsiteX226" fmla="*/ 488244 w 1034979"/>
                  <a:gd name="connsiteY226" fmla="*/ 23370 h 1505499"/>
                  <a:gd name="connsiteX227" fmla="*/ 484434 w 1034979"/>
                  <a:gd name="connsiteY227" fmla="*/ 17655 h 1505499"/>
                  <a:gd name="connsiteX228" fmla="*/ 478719 w 1034979"/>
                  <a:gd name="connsiteY228" fmla="*/ 6225 h 1505499"/>
                  <a:gd name="connsiteX229" fmla="*/ 473004 w 1034979"/>
                  <a:gd name="connsiteY229" fmla="*/ 2415 h 1505499"/>
                  <a:gd name="connsiteX230" fmla="*/ 429189 w 1034979"/>
                  <a:gd name="connsiteY230" fmla="*/ 510 h 1505499"/>
                  <a:gd name="connsiteX231" fmla="*/ 421569 w 1034979"/>
                  <a:gd name="connsiteY231" fmla="*/ 11940 h 1505499"/>
                  <a:gd name="connsiteX232" fmla="*/ 417759 w 1034979"/>
                  <a:gd name="connsiteY232" fmla="*/ 17655 h 1505499"/>
                  <a:gd name="connsiteX233" fmla="*/ 419664 w 1034979"/>
                  <a:gd name="connsiteY233" fmla="*/ 50040 h 1505499"/>
                  <a:gd name="connsiteX234" fmla="*/ 423474 w 1034979"/>
                  <a:gd name="connsiteY234" fmla="*/ 61470 h 1505499"/>
                  <a:gd name="connsiteX235" fmla="*/ 425379 w 1034979"/>
                  <a:gd name="connsiteY235" fmla="*/ 67185 h 1505499"/>
                  <a:gd name="connsiteX236" fmla="*/ 425379 w 1034979"/>
                  <a:gd name="connsiteY236" fmla="*/ 72900 h 1505499"/>
                  <a:gd name="connsiteX237" fmla="*/ 429189 w 1034979"/>
                  <a:gd name="connsiteY237" fmla="*/ 227205 h 1505499"/>
                  <a:gd name="connsiteX238" fmla="*/ 440619 w 1034979"/>
                  <a:gd name="connsiteY238" fmla="*/ 410085 h 1505499"/>
                  <a:gd name="connsiteX239" fmla="*/ 425379 w 1034979"/>
                  <a:gd name="connsiteY239" fmla="*/ 707265 h 1505499"/>
                  <a:gd name="connsiteX240" fmla="*/ 417759 w 1034979"/>
                  <a:gd name="connsiteY240" fmla="*/ 834900 h 1505499"/>
                  <a:gd name="connsiteX241" fmla="*/ 413949 w 1034979"/>
                  <a:gd name="connsiteY241" fmla="*/ 852045 h 1505499"/>
                  <a:gd name="connsiteX242" fmla="*/ 417759 w 1034979"/>
                  <a:gd name="connsiteY242" fmla="*/ 873000 h 1505499"/>
                  <a:gd name="connsiteX243" fmla="*/ 421569 w 1034979"/>
                  <a:gd name="connsiteY243" fmla="*/ 878715 h 1505499"/>
                  <a:gd name="connsiteX244" fmla="*/ 425379 w 1034979"/>
                  <a:gd name="connsiteY244" fmla="*/ 890145 h 1505499"/>
                  <a:gd name="connsiteX245" fmla="*/ 423474 w 1034979"/>
                  <a:gd name="connsiteY245" fmla="*/ 916815 h 1505499"/>
                  <a:gd name="connsiteX246" fmla="*/ 417759 w 1034979"/>
                  <a:gd name="connsiteY246" fmla="*/ 918720 h 1505499"/>
                  <a:gd name="connsiteX247" fmla="*/ 412044 w 1034979"/>
                  <a:gd name="connsiteY247" fmla="*/ 922530 h 1505499"/>
                  <a:gd name="connsiteX248" fmla="*/ 421569 w 1034979"/>
                  <a:gd name="connsiteY248" fmla="*/ 918720 h 1505499"/>
                  <a:gd name="connsiteX0" fmla="*/ 421569 w 1034979"/>
                  <a:gd name="connsiteY0" fmla="*/ 918720 h 1505499"/>
                  <a:gd name="connsiteX1" fmla="*/ 421569 w 1034979"/>
                  <a:gd name="connsiteY1" fmla="*/ 918720 h 1505499"/>
                  <a:gd name="connsiteX2" fmla="*/ 394899 w 1034979"/>
                  <a:gd name="connsiteY2" fmla="*/ 928245 h 1505499"/>
                  <a:gd name="connsiteX3" fmla="*/ 387279 w 1034979"/>
                  <a:gd name="connsiteY3" fmla="*/ 930150 h 1505499"/>
                  <a:gd name="connsiteX4" fmla="*/ 356799 w 1034979"/>
                  <a:gd name="connsiteY4" fmla="*/ 932055 h 1505499"/>
                  <a:gd name="connsiteX5" fmla="*/ 351084 w 1034979"/>
                  <a:gd name="connsiteY5" fmla="*/ 935865 h 1505499"/>
                  <a:gd name="connsiteX6" fmla="*/ 339654 w 1034979"/>
                  <a:gd name="connsiteY6" fmla="*/ 945390 h 1505499"/>
                  <a:gd name="connsiteX7" fmla="*/ 328224 w 1034979"/>
                  <a:gd name="connsiteY7" fmla="*/ 949200 h 1505499"/>
                  <a:gd name="connsiteX8" fmla="*/ 312984 w 1034979"/>
                  <a:gd name="connsiteY8" fmla="*/ 954915 h 1505499"/>
                  <a:gd name="connsiteX9" fmla="*/ 265359 w 1034979"/>
                  <a:gd name="connsiteY9" fmla="*/ 951105 h 1505499"/>
                  <a:gd name="connsiteX10" fmla="*/ 253929 w 1034979"/>
                  <a:gd name="connsiteY10" fmla="*/ 947295 h 1505499"/>
                  <a:gd name="connsiteX11" fmla="*/ 242499 w 1034979"/>
                  <a:gd name="connsiteY11" fmla="*/ 943485 h 1505499"/>
                  <a:gd name="connsiteX12" fmla="*/ 236784 w 1034979"/>
                  <a:gd name="connsiteY12" fmla="*/ 941580 h 1505499"/>
                  <a:gd name="connsiteX13" fmla="*/ 231069 w 1034979"/>
                  <a:gd name="connsiteY13" fmla="*/ 939675 h 1505499"/>
                  <a:gd name="connsiteX14" fmla="*/ 219639 w 1034979"/>
                  <a:gd name="connsiteY14" fmla="*/ 937770 h 1505499"/>
                  <a:gd name="connsiteX15" fmla="*/ 213924 w 1034979"/>
                  <a:gd name="connsiteY15" fmla="*/ 935865 h 1505499"/>
                  <a:gd name="connsiteX16" fmla="*/ 206304 w 1034979"/>
                  <a:gd name="connsiteY16" fmla="*/ 933960 h 1505499"/>
                  <a:gd name="connsiteX17" fmla="*/ 194874 w 1034979"/>
                  <a:gd name="connsiteY17" fmla="*/ 930150 h 1505499"/>
                  <a:gd name="connsiteX18" fmla="*/ 189159 w 1034979"/>
                  <a:gd name="connsiteY18" fmla="*/ 928245 h 1505499"/>
                  <a:gd name="connsiteX19" fmla="*/ 181539 w 1034979"/>
                  <a:gd name="connsiteY19" fmla="*/ 926340 h 1505499"/>
                  <a:gd name="connsiteX20" fmla="*/ 170109 w 1034979"/>
                  <a:gd name="connsiteY20" fmla="*/ 920625 h 1505499"/>
                  <a:gd name="connsiteX21" fmla="*/ 164394 w 1034979"/>
                  <a:gd name="connsiteY21" fmla="*/ 916815 h 1505499"/>
                  <a:gd name="connsiteX22" fmla="*/ 156774 w 1034979"/>
                  <a:gd name="connsiteY22" fmla="*/ 905385 h 1505499"/>
                  <a:gd name="connsiteX23" fmla="*/ 145344 w 1034979"/>
                  <a:gd name="connsiteY23" fmla="*/ 901575 h 1505499"/>
                  <a:gd name="connsiteX24" fmla="*/ 139629 w 1034979"/>
                  <a:gd name="connsiteY24" fmla="*/ 897765 h 1505499"/>
                  <a:gd name="connsiteX25" fmla="*/ 133914 w 1034979"/>
                  <a:gd name="connsiteY25" fmla="*/ 895860 h 1505499"/>
                  <a:gd name="connsiteX26" fmla="*/ 116769 w 1034979"/>
                  <a:gd name="connsiteY26" fmla="*/ 892050 h 1505499"/>
                  <a:gd name="connsiteX27" fmla="*/ 111054 w 1034979"/>
                  <a:gd name="connsiteY27" fmla="*/ 886335 h 1505499"/>
                  <a:gd name="connsiteX28" fmla="*/ 101529 w 1034979"/>
                  <a:gd name="connsiteY28" fmla="*/ 869190 h 1505499"/>
                  <a:gd name="connsiteX29" fmla="*/ 84384 w 1034979"/>
                  <a:gd name="connsiteY29" fmla="*/ 861570 h 1505499"/>
                  <a:gd name="connsiteX30" fmla="*/ 78669 w 1034979"/>
                  <a:gd name="connsiteY30" fmla="*/ 859665 h 1505499"/>
                  <a:gd name="connsiteX31" fmla="*/ 59619 w 1034979"/>
                  <a:gd name="connsiteY31" fmla="*/ 863475 h 1505499"/>
                  <a:gd name="connsiteX32" fmla="*/ 53904 w 1034979"/>
                  <a:gd name="connsiteY32" fmla="*/ 867285 h 1505499"/>
                  <a:gd name="connsiteX33" fmla="*/ 50094 w 1034979"/>
                  <a:gd name="connsiteY33" fmla="*/ 873000 h 1505499"/>
                  <a:gd name="connsiteX34" fmla="*/ 46284 w 1034979"/>
                  <a:gd name="connsiteY34" fmla="*/ 884430 h 1505499"/>
                  <a:gd name="connsiteX35" fmla="*/ 50094 w 1034979"/>
                  <a:gd name="connsiteY35" fmla="*/ 922530 h 1505499"/>
                  <a:gd name="connsiteX36" fmla="*/ 53904 w 1034979"/>
                  <a:gd name="connsiteY36" fmla="*/ 928245 h 1505499"/>
                  <a:gd name="connsiteX37" fmla="*/ 59619 w 1034979"/>
                  <a:gd name="connsiteY37" fmla="*/ 932055 h 1505499"/>
                  <a:gd name="connsiteX38" fmla="*/ 63429 w 1034979"/>
                  <a:gd name="connsiteY38" fmla="*/ 937770 h 1505499"/>
                  <a:gd name="connsiteX39" fmla="*/ 80574 w 1034979"/>
                  <a:gd name="connsiteY39" fmla="*/ 947295 h 1505499"/>
                  <a:gd name="connsiteX40" fmla="*/ 103434 w 1034979"/>
                  <a:gd name="connsiteY40" fmla="*/ 949200 h 1505499"/>
                  <a:gd name="connsiteX41" fmla="*/ 124389 w 1034979"/>
                  <a:gd name="connsiteY41" fmla="*/ 954915 h 1505499"/>
                  <a:gd name="connsiteX42" fmla="*/ 130104 w 1034979"/>
                  <a:gd name="connsiteY42" fmla="*/ 956820 h 1505499"/>
                  <a:gd name="connsiteX43" fmla="*/ 135819 w 1034979"/>
                  <a:gd name="connsiteY43" fmla="*/ 962535 h 1505499"/>
                  <a:gd name="connsiteX44" fmla="*/ 143439 w 1034979"/>
                  <a:gd name="connsiteY44" fmla="*/ 964440 h 1505499"/>
                  <a:gd name="connsiteX45" fmla="*/ 166299 w 1034979"/>
                  <a:gd name="connsiteY45" fmla="*/ 968250 h 1505499"/>
                  <a:gd name="connsiteX46" fmla="*/ 191064 w 1034979"/>
                  <a:gd name="connsiteY46" fmla="*/ 973965 h 1505499"/>
                  <a:gd name="connsiteX47" fmla="*/ 208209 w 1034979"/>
                  <a:gd name="connsiteY47" fmla="*/ 979680 h 1505499"/>
                  <a:gd name="connsiteX48" fmla="*/ 213924 w 1034979"/>
                  <a:gd name="connsiteY48" fmla="*/ 981585 h 1505499"/>
                  <a:gd name="connsiteX49" fmla="*/ 229164 w 1034979"/>
                  <a:gd name="connsiteY49" fmla="*/ 985395 h 1505499"/>
                  <a:gd name="connsiteX50" fmla="*/ 248214 w 1034979"/>
                  <a:gd name="connsiteY50" fmla="*/ 991110 h 1505499"/>
                  <a:gd name="connsiteX51" fmla="*/ 253929 w 1034979"/>
                  <a:gd name="connsiteY51" fmla="*/ 994920 h 1505499"/>
                  <a:gd name="connsiteX52" fmla="*/ 267264 w 1034979"/>
                  <a:gd name="connsiteY52" fmla="*/ 1010160 h 1505499"/>
                  <a:gd name="connsiteX53" fmla="*/ 272979 w 1034979"/>
                  <a:gd name="connsiteY53" fmla="*/ 1029210 h 1505499"/>
                  <a:gd name="connsiteX54" fmla="*/ 274884 w 1034979"/>
                  <a:gd name="connsiteY54" fmla="*/ 1034925 h 1505499"/>
                  <a:gd name="connsiteX55" fmla="*/ 276789 w 1034979"/>
                  <a:gd name="connsiteY55" fmla="*/ 1040640 h 1505499"/>
                  <a:gd name="connsiteX56" fmla="*/ 278694 w 1034979"/>
                  <a:gd name="connsiteY56" fmla="*/ 1065405 h 1505499"/>
                  <a:gd name="connsiteX57" fmla="*/ 280599 w 1034979"/>
                  <a:gd name="connsiteY57" fmla="*/ 1071120 h 1505499"/>
                  <a:gd name="connsiteX58" fmla="*/ 278694 w 1034979"/>
                  <a:gd name="connsiteY58" fmla="*/ 1090170 h 1505499"/>
                  <a:gd name="connsiteX59" fmla="*/ 276789 w 1034979"/>
                  <a:gd name="connsiteY59" fmla="*/ 1099695 h 1505499"/>
                  <a:gd name="connsiteX60" fmla="*/ 263454 w 1034979"/>
                  <a:gd name="connsiteY60" fmla="*/ 1113030 h 1505499"/>
                  <a:gd name="connsiteX61" fmla="*/ 252024 w 1034979"/>
                  <a:gd name="connsiteY61" fmla="*/ 1120650 h 1505499"/>
                  <a:gd name="connsiteX62" fmla="*/ 240594 w 1034979"/>
                  <a:gd name="connsiteY62" fmla="*/ 1124460 h 1505499"/>
                  <a:gd name="connsiteX63" fmla="*/ 126294 w 1034979"/>
                  <a:gd name="connsiteY63" fmla="*/ 1124460 h 1505499"/>
                  <a:gd name="connsiteX64" fmla="*/ 120579 w 1034979"/>
                  <a:gd name="connsiteY64" fmla="*/ 1126365 h 1505499"/>
                  <a:gd name="connsiteX65" fmla="*/ 105339 w 1034979"/>
                  <a:gd name="connsiteY65" fmla="*/ 1128270 h 1505499"/>
                  <a:gd name="connsiteX66" fmla="*/ 88194 w 1034979"/>
                  <a:gd name="connsiteY66" fmla="*/ 1133985 h 1505499"/>
                  <a:gd name="connsiteX67" fmla="*/ 82479 w 1034979"/>
                  <a:gd name="connsiteY67" fmla="*/ 1135890 h 1505499"/>
                  <a:gd name="connsiteX68" fmla="*/ 76764 w 1034979"/>
                  <a:gd name="connsiteY68" fmla="*/ 1139700 h 1505499"/>
                  <a:gd name="connsiteX69" fmla="*/ 65334 w 1034979"/>
                  <a:gd name="connsiteY69" fmla="*/ 1141605 h 1505499"/>
                  <a:gd name="connsiteX70" fmla="*/ 27234 w 1034979"/>
                  <a:gd name="connsiteY70" fmla="*/ 1143510 h 1505499"/>
                  <a:gd name="connsiteX71" fmla="*/ 15804 w 1034979"/>
                  <a:gd name="connsiteY71" fmla="*/ 1149225 h 1505499"/>
                  <a:gd name="connsiteX72" fmla="*/ 6279 w 1034979"/>
                  <a:gd name="connsiteY72" fmla="*/ 1158750 h 1505499"/>
                  <a:gd name="connsiteX73" fmla="*/ 4374 w 1034979"/>
                  <a:gd name="connsiteY73" fmla="*/ 1164465 h 1505499"/>
                  <a:gd name="connsiteX74" fmla="*/ 564 w 1034979"/>
                  <a:gd name="connsiteY74" fmla="*/ 1170180 h 1505499"/>
                  <a:gd name="connsiteX75" fmla="*/ 6279 w 1034979"/>
                  <a:gd name="connsiteY75" fmla="*/ 1202565 h 1505499"/>
                  <a:gd name="connsiteX76" fmla="*/ 11994 w 1034979"/>
                  <a:gd name="connsiteY76" fmla="*/ 1206375 h 1505499"/>
                  <a:gd name="connsiteX77" fmla="*/ 17709 w 1034979"/>
                  <a:gd name="connsiteY77" fmla="*/ 1208280 h 1505499"/>
                  <a:gd name="connsiteX78" fmla="*/ 145344 w 1034979"/>
                  <a:gd name="connsiteY78" fmla="*/ 1206375 h 1505499"/>
                  <a:gd name="connsiteX79" fmla="*/ 152964 w 1034979"/>
                  <a:gd name="connsiteY79" fmla="*/ 1204470 h 1505499"/>
                  <a:gd name="connsiteX80" fmla="*/ 303459 w 1034979"/>
                  <a:gd name="connsiteY80" fmla="*/ 1198755 h 1505499"/>
                  <a:gd name="connsiteX81" fmla="*/ 318699 w 1034979"/>
                  <a:gd name="connsiteY81" fmla="*/ 1206375 h 1505499"/>
                  <a:gd name="connsiteX82" fmla="*/ 330129 w 1034979"/>
                  <a:gd name="connsiteY82" fmla="*/ 1212090 h 1505499"/>
                  <a:gd name="connsiteX83" fmla="*/ 333939 w 1034979"/>
                  <a:gd name="connsiteY83" fmla="*/ 1217805 h 1505499"/>
                  <a:gd name="connsiteX84" fmla="*/ 339654 w 1034979"/>
                  <a:gd name="connsiteY84" fmla="*/ 1219710 h 1505499"/>
                  <a:gd name="connsiteX85" fmla="*/ 351084 w 1034979"/>
                  <a:gd name="connsiteY85" fmla="*/ 1227330 h 1505499"/>
                  <a:gd name="connsiteX86" fmla="*/ 356799 w 1034979"/>
                  <a:gd name="connsiteY86" fmla="*/ 1231140 h 1505499"/>
                  <a:gd name="connsiteX87" fmla="*/ 360609 w 1034979"/>
                  <a:gd name="connsiteY87" fmla="*/ 1236855 h 1505499"/>
                  <a:gd name="connsiteX88" fmla="*/ 366324 w 1034979"/>
                  <a:gd name="connsiteY88" fmla="*/ 1248285 h 1505499"/>
                  <a:gd name="connsiteX89" fmla="*/ 362514 w 1034979"/>
                  <a:gd name="connsiteY89" fmla="*/ 1274955 h 1505499"/>
                  <a:gd name="connsiteX90" fmla="*/ 358704 w 1034979"/>
                  <a:gd name="connsiteY90" fmla="*/ 1280670 h 1505499"/>
                  <a:gd name="connsiteX91" fmla="*/ 356799 w 1034979"/>
                  <a:gd name="connsiteY91" fmla="*/ 1286385 h 1505499"/>
                  <a:gd name="connsiteX92" fmla="*/ 352989 w 1034979"/>
                  <a:gd name="connsiteY92" fmla="*/ 1292100 h 1505499"/>
                  <a:gd name="connsiteX93" fmla="*/ 351084 w 1034979"/>
                  <a:gd name="connsiteY93" fmla="*/ 1297815 h 1505499"/>
                  <a:gd name="connsiteX94" fmla="*/ 347274 w 1034979"/>
                  <a:gd name="connsiteY94" fmla="*/ 1303530 h 1505499"/>
                  <a:gd name="connsiteX95" fmla="*/ 330129 w 1034979"/>
                  <a:gd name="connsiteY95" fmla="*/ 1370205 h 1505499"/>
                  <a:gd name="connsiteX96" fmla="*/ 328224 w 1034979"/>
                  <a:gd name="connsiteY96" fmla="*/ 1421640 h 1505499"/>
                  <a:gd name="connsiteX97" fmla="*/ 330129 w 1034979"/>
                  <a:gd name="connsiteY97" fmla="*/ 1446405 h 1505499"/>
                  <a:gd name="connsiteX98" fmla="*/ 332034 w 1034979"/>
                  <a:gd name="connsiteY98" fmla="*/ 1452120 h 1505499"/>
                  <a:gd name="connsiteX99" fmla="*/ 335844 w 1034979"/>
                  <a:gd name="connsiteY99" fmla="*/ 1455930 h 1505499"/>
                  <a:gd name="connsiteX100" fmla="*/ 364419 w 1034979"/>
                  <a:gd name="connsiteY100" fmla="*/ 1501650 h 1505499"/>
                  <a:gd name="connsiteX101" fmla="*/ 387279 w 1034979"/>
                  <a:gd name="connsiteY101" fmla="*/ 1503555 h 1505499"/>
                  <a:gd name="connsiteX102" fmla="*/ 392994 w 1034979"/>
                  <a:gd name="connsiteY102" fmla="*/ 1497840 h 1505499"/>
                  <a:gd name="connsiteX103" fmla="*/ 394899 w 1034979"/>
                  <a:gd name="connsiteY103" fmla="*/ 1486410 h 1505499"/>
                  <a:gd name="connsiteX104" fmla="*/ 396804 w 1034979"/>
                  <a:gd name="connsiteY104" fmla="*/ 1480695 h 1505499"/>
                  <a:gd name="connsiteX105" fmla="*/ 398709 w 1034979"/>
                  <a:gd name="connsiteY105" fmla="*/ 1463550 h 1505499"/>
                  <a:gd name="connsiteX106" fmla="*/ 400614 w 1034979"/>
                  <a:gd name="connsiteY106" fmla="*/ 1450215 h 1505499"/>
                  <a:gd name="connsiteX107" fmla="*/ 404424 w 1034979"/>
                  <a:gd name="connsiteY107" fmla="*/ 1393065 h 1505499"/>
                  <a:gd name="connsiteX108" fmla="*/ 410139 w 1034979"/>
                  <a:gd name="connsiteY108" fmla="*/ 1381635 h 1505499"/>
                  <a:gd name="connsiteX109" fmla="*/ 413949 w 1034979"/>
                  <a:gd name="connsiteY109" fmla="*/ 1368300 h 1505499"/>
                  <a:gd name="connsiteX110" fmla="*/ 415854 w 1034979"/>
                  <a:gd name="connsiteY110" fmla="*/ 1362585 h 1505499"/>
                  <a:gd name="connsiteX111" fmla="*/ 417759 w 1034979"/>
                  <a:gd name="connsiteY111" fmla="*/ 1349250 h 1505499"/>
                  <a:gd name="connsiteX112" fmla="*/ 421569 w 1034979"/>
                  <a:gd name="connsiteY112" fmla="*/ 1337820 h 1505499"/>
                  <a:gd name="connsiteX113" fmla="*/ 427284 w 1034979"/>
                  <a:gd name="connsiteY113" fmla="*/ 1324485 h 1505499"/>
                  <a:gd name="connsiteX114" fmla="*/ 436809 w 1034979"/>
                  <a:gd name="connsiteY114" fmla="*/ 1313055 h 1505499"/>
                  <a:gd name="connsiteX115" fmla="*/ 450144 w 1034979"/>
                  <a:gd name="connsiteY115" fmla="*/ 1297815 h 1505499"/>
                  <a:gd name="connsiteX116" fmla="*/ 457764 w 1034979"/>
                  <a:gd name="connsiteY116" fmla="*/ 1286385 h 1505499"/>
                  <a:gd name="connsiteX117" fmla="*/ 461574 w 1034979"/>
                  <a:gd name="connsiteY117" fmla="*/ 1274955 h 1505499"/>
                  <a:gd name="connsiteX118" fmla="*/ 465384 w 1034979"/>
                  <a:gd name="connsiteY118" fmla="*/ 1259715 h 1505499"/>
                  <a:gd name="connsiteX119" fmla="*/ 467289 w 1034979"/>
                  <a:gd name="connsiteY119" fmla="*/ 1254000 h 1505499"/>
                  <a:gd name="connsiteX120" fmla="*/ 507294 w 1034979"/>
                  <a:gd name="connsiteY120" fmla="*/ 1248285 h 1505499"/>
                  <a:gd name="connsiteX121" fmla="*/ 535869 w 1034979"/>
                  <a:gd name="connsiteY121" fmla="*/ 1238760 h 1505499"/>
                  <a:gd name="connsiteX122" fmla="*/ 541584 w 1034979"/>
                  <a:gd name="connsiteY122" fmla="*/ 1236855 h 1505499"/>
                  <a:gd name="connsiteX123" fmla="*/ 547299 w 1034979"/>
                  <a:gd name="connsiteY123" fmla="*/ 1234950 h 1505499"/>
                  <a:gd name="connsiteX124" fmla="*/ 554919 w 1034979"/>
                  <a:gd name="connsiteY124" fmla="*/ 1233045 h 1505499"/>
                  <a:gd name="connsiteX125" fmla="*/ 573969 w 1034979"/>
                  <a:gd name="connsiteY125" fmla="*/ 1225425 h 1505499"/>
                  <a:gd name="connsiteX126" fmla="*/ 585399 w 1034979"/>
                  <a:gd name="connsiteY126" fmla="*/ 1221615 h 1505499"/>
                  <a:gd name="connsiteX127" fmla="*/ 720654 w 1034979"/>
                  <a:gd name="connsiteY127" fmla="*/ 1305435 h 1505499"/>
                  <a:gd name="connsiteX128" fmla="*/ 733989 w 1034979"/>
                  <a:gd name="connsiteY128" fmla="*/ 1314960 h 1505499"/>
                  <a:gd name="connsiteX129" fmla="*/ 743514 w 1034979"/>
                  <a:gd name="connsiteY129" fmla="*/ 1316865 h 1505499"/>
                  <a:gd name="connsiteX130" fmla="*/ 749229 w 1034979"/>
                  <a:gd name="connsiteY130" fmla="*/ 1318770 h 1505499"/>
                  <a:gd name="connsiteX131" fmla="*/ 762564 w 1034979"/>
                  <a:gd name="connsiteY131" fmla="*/ 1324485 h 1505499"/>
                  <a:gd name="connsiteX132" fmla="*/ 777804 w 1034979"/>
                  <a:gd name="connsiteY132" fmla="*/ 1322580 h 1505499"/>
                  <a:gd name="connsiteX133" fmla="*/ 789234 w 1034979"/>
                  <a:gd name="connsiteY133" fmla="*/ 1316865 h 1505499"/>
                  <a:gd name="connsiteX134" fmla="*/ 794949 w 1034979"/>
                  <a:gd name="connsiteY134" fmla="*/ 1314960 h 1505499"/>
                  <a:gd name="connsiteX135" fmla="*/ 802569 w 1034979"/>
                  <a:gd name="connsiteY135" fmla="*/ 1297815 h 1505499"/>
                  <a:gd name="connsiteX136" fmla="*/ 800664 w 1034979"/>
                  <a:gd name="connsiteY136" fmla="*/ 1273050 h 1505499"/>
                  <a:gd name="connsiteX137" fmla="*/ 798759 w 1034979"/>
                  <a:gd name="connsiteY137" fmla="*/ 1267335 h 1505499"/>
                  <a:gd name="connsiteX138" fmla="*/ 796854 w 1034979"/>
                  <a:gd name="connsiteY138" fmla="*/ 1259715 h 1505499"/>
                  <a:gd name="connsiteX139" fmla="*/ 783519 w 1034979"/>
                  <a:gd name="connsiteY139" fmla="*/ 1242570 h 1505499"/>
                  <a:gd name="connsiteX140" fmla="*/ 773994 w 1034979"/>
                  <a:gd name="connsiteY140" fmla="*/ 1236855 h 1505499"/>
                  <a:gd name="connsiteX141" fmla="*/ 648264 w 1034979"/>
                  <a:gd name="connsiteY141" fmla="*/ 1145415 h 1505499"/>
                  <a:gd name="connsiteX142" fmla="*/ 644454 w 1034979"/>
                  <a:gd name="connsiteY142" fmla="*/ 1128270 h 1505499"/>
                  <a:gd name="connsiteX143" fmla="*/ 646359 w 1034979"/>
                  <a:gd name="connsiteY143" fmla="*/ 1120650 h 1505499"/>
                  <a:gd name="connsiteX144" fmla="*/ 650169 w 1034979"/>
                  <a:gd name="connsiteY144" fmla="*/ 1103505 h 1505499"/>
                  <a:gd name="connsiteX145" fmla="*/ 653979 w 1034979"/>
                  <a:gd name="connsiteY145" fmla="*/ 1097790 h 1505499"/>
                  <a:gd name="connsiteX146" fmla="*/ 655884 w 1034979"/>
                  <a:gd name="connsiteY146" fmla="*/ 1092075 h 1505499"/>
                  <a:gd name="connsiteX147" fmla="*/ 661599 w 1034979"/>
                  <a:gd name="connsiteY147" fmla="*/ 1090170 h 1505499"/>
                  <a:gd name="connsiteX148" fmla="*/ 671124 w 1034979"/>
                  <a:gd name="connsiteY148" fmla="*/ 1078740 h 1505499"/>
                  <a:gd name="connsiteX149" fmla="*/ 724464 w 1034979"/>
                  <a:gd name="connsiteY149" fmla="*/ 1071120 h 1505499"/>
                  <a:gd name="connsiteX150" fmla="*/ 842574 w 1034979"/>
                  <a:gd name="connsiteY150" fmla="*/ 1073025 h 1505499"/>
                  <a:gd name="connsiteX151" fmla="*/ 871149 w 1034979"/>
                  <a:gd name="connsiteY151" fmla="*/ 1074930 h 1505499"/>
                  <a:gd name="connsiteX152" fmla="*/ 899724 w 1034979"/>
                  <a:gd name="connsiteY152" fmla="*/ 1080645 h 1505499"/>
                  <a:gd name="connsiteX153" fmla="*/ 922584 w 1034979"/>
                  <a:gd name="connsiteY153" fmla="*/ 1084455 h 1505499"/>
                  <a:gd name="connsiteX154" fmla="*/ 951159 w 1034979"/>
                  <a:gd name="connsiteY154" fmla="*/ 1090170 h 1505499"/>
                  <a:gd name="connsiteX155" fmla="*/ 956874 w 1034979"/>
                  <a:gd name="connsiteY155" fmla="*/ 1090170 h 1505499"/>
                  <a:gd name="connsiteX156" fmla="*/ 1002594 w 1034979"/>
                  <a:gd name="connsiteY156" fmla="*/ 1088265 h 1505499"/>
                  <a:gd name="connsiteX157" fmla="*/ 1031169 w 1034979"/>
                  <a:gd name="connsiteY157" fmla="*/ 1080645 h 1505499"/>
                  <a:gd name="connsiteX158" fmla="*/ 1034979 w 1034979"/>
                  <a:gd name="connsiteY158" fmla="*/ 1074930 h 1505499"/>
                  <a:gd name="connsiteX159" fmla="*/ 1033074 w 1034979"/>
                  <a:gd name="connsiteY159" fmla="*/ 1055880 h 1505499"/>
                  <a:gd name="connsiteX160" fmla="*/ 1027359 w 1034979"/>
                  <a:gd name="connsiteY160" fmla="*/ 1052070 h 1505499"/>
                  <a:gd name="connsiteX161" fmla="*/ 1012119 w 1034979"/>
                  <a:gd name="connsiteY161" fmla="*/ 1050165 h 1505499"/>
                  <a:gd name="connsiteX162" fmla="*/ 1006404 w 1034979"/>
                  <a:gd name="connsiteY162" fmla="*/ 1048260 h 1505499"/>
                  <a:gd name="connsiteX163" fmla="*/ 998784 w 1034979"/>
                  <a:gd name="connsiteY163" fmla="*/ 1046355 h 1505499"/>
                  <a:gd name="connsiteX164" fmla="*/ 987354 w 1034979"/>
                  <a:gd name="connsiteY164" fmla="*/ 1038735 h 1505499"/>
                  <a:gd name="connsiteX165" fmla="*/ 975924 w 1034979"/>
                  <a:gd name="connsiteY165" fmla="*/ 1034925 h 1505499"/>
                  <a:gd name="connsiteX166" fmla="*/ 970209 w 1034979"/>
                  <a:gd name="connsiteY166" fmla="*/ 1033020 h 1505499"/>
                  <a:gd name="connsiteX167" fmla="*/ 962589 w 1034979"/>
                  <a:gd name="connsiteY167" fmla="*/ 1031115 h 1505499"/>
                  <a:gd name="connsiteX168" fmla="*/ 956874 w 1034979"/>
                  <a:gd name="connsiteY168" fmla="*/ 1029210 h 1505499"/>
                  <a:gd name="connsiteX169" fmla="*/ 935919 w 1034979"/>
                  <a:gd name="connsiteY169" fmla="*/ 1023495 h 1505499"/>
                  <a:gd name="connsiteX170" fmla="*/ 930204 w 1034979"/>
                  <a:gd name="connsiteY170" fmla="*/ 1021590 h 1505499"/>
                  <a:gd name="connsiteX171" fmla="*/ 825429 w 1034979"/>
                  <a:gd name="connsiteY171" fmla="*/ 1023495 h 1505499"/>
                  <a:gd name="connsiteX172" fmla="*/ 819714 w 1034979"/>
                  <a:gd name="connsiteY172" fmla="*/ 1025400 h 1505499"/>
                  <a:gd name="connsiteX173" fmla="*/ 730179 w 1034979"/>
                  <a:gd name="connsiteY173" fmla="*/ 1027305 h 1505499"/>
                  <a:gd name="connsiteX174" fmla="*/ 716844 w 1034979"/>
                  <a:gd name="connsiteY174" fmla="*/ 1031115 h 1505499"/>
                  <a:gd name="connsiteX175" fmla="*/ 695889 w 1034979"/>
                  <a:gd name="connsiteY175" fmla="*/ 1033020 h 1505499"/>
                  <a:gd name="connsiteX176" fmla="*/ 669219 w 1034979"/>
                  <a:gd name="connsiteY176" fmla="*/ 1034925 h 1505499"/>
                  <a:gd name="connsiteX177" fmla="*/ 669219 w 1034979"/>
                  <a:gd name="connsiteY177" fmla="*/ 1034925 h 1505499"/>
                  <a:gd name="connsiteX178" fmla="*/ 646359 w 1034979"/>
                  <a:gd name="connsiteY178" fmla="*/ 1038735 h 1505499"/>
                  <a:gd name="connsiteX179" fmla="*/ 642549 w 1034979"/>
                  <a:gd name="connsiteY179" fmla="*/ 1027305 h 1505499"/>
                  <a:gd name="connsiteX180" fmla="*/ 640644 w 1034979"/>
                  <a:gd name="connsiteY180" fmla="*/ 1021590 h 1505499"/>
                  <a:gd name="connsiteX181" fmla="*/ 642549 w 1034979"/>
                  <a:gd name="connsiteY181" fmla="*/ 1004445 h 1505499"/>
                  <a:gd name="connsiteX182" fmla="*/ 644454 w 1034979"/>
                  <a:gd name="connsiteY182" fmla="*/ 998730 h 1505499"/>
                  <a:gd name="connsiteX183" fmla="*/ 661599 w 1034979"/>
                  <a:gd name="connsiteY183" fmla="*/ 989205 h 1505499"/>
                  <a:gd name="connsiteX184" fmla="*/ 673029 w 1034979"/>
                  <a:gd name="connsiteY184" fmla="*/ 981585 h 1505499"/>
                  <a:gd name="connsiteX185" fmla="*/ 674934 w 1034979"/>
                  <a:gd name="connsiteY185" fmla="*/ 975870 h 1505499"/>
                  <a:gd name="connsiteX186" fmla="*/ 680649 w 1034979"/>
                  <a:gd name="connsiteY186" fmla="*/ 973965 h 1505499"/>
                  <a:gd name="connsiteX187" fmla="*/ 686364 w 1034979"/>
                  <a:gd name="connsiteY187" fmla="*/ 970155 h 1505499"/>
                  <a:gd name="connsiteX188" fmla="*/ 695889 w 1034979"/>
                  <a:gd name="connsiteY188" fmla="*/ 960630 h 1505499"/>
                  <a:gd name="connsiteX189" fmla="*/ 705414 w 1034979"/>
                  <a:gd name="connsiteY189" fmla="*/ 949200 h 1505499"/>
                  <a:gd name="connsiteX190" fmla="*/ 716844 w 1034979"/>
                  <a:gd name="connsiteY190" fmla="*/ 941580 h 1505499"/>
                  <a:gd name="connsiteX191" fmla="*/ 732084 w 1034979"/>
                  <a:gd name="connsiteY191" fmla="*/ 928245 h 1505499"/>
                  <a:gd name="connsiteX192" fmla="*/ 741609 w 1034979"/>
                  <a:gd name="connsiteY192" fmla="*/ 916815 h 1505499"/>
                  <a:gd name="connsiteX193" fmla="*/ 753039 w 1034979"/>
                  <a:gd name="connsiteY193" fmla="*/ 907290 h 1505499"/>
                  <a:gd name="connsiteX194" fmla="*/ 758754 w 1034979"/>
                  <a:gd name="connsiteY194" fmla="*/ 895860 h 1505499"/>
                  <a:gd name="connsiteX195" fmla="*/ 760659 w 1034979"/>
                  <a:gd name="connsiteY195" fmla="*/ 890145 h 1505499"/>
                  <a:gd name="connsiteX196" fmla="*/ 766374 w 1034979"/>
                  <a:gd name="connsiteY196" fmla="*/ 878715 h 1505499"/>
                  <a:gd name="connsiteX197" fmla="*/ 764469 w 1034979"/>
                  <a:gd name="connsiteY197" fmla="*/ 863475 h 1505499"/>
                  <a:gd name="connsiteX198" fmla="*/ 758754 w 1034979"/>
                  <a:gd name="connsiteY198" fmla="*/ 861570 h 1505499"/>
                  <a:gd name="connsiteX199" fmla="*/ 737799 w 1034979"/>
                  <a:gd name="connsiteY199" fmla="*/ 863475 h 1505499"/>
                  <a:gd name="connsiteX200" fmla="*/ 732084 w 1034979"/>
                  <a:gd name="connsiteY200" fmla="*/ 867285 h 1505499"/>
                  <a:gd name="connsiteX201" fmla="*/ 720654 w 1034979"/>
                  <a:gd name="connsiteY201" fmla="*/ 871095 h 1505499"/>
                  <a:gd name="connsiteX202" fmla="*/ 716844 w 1034979"/>
                  <a:gd name="connsiteY202" fmla="*/ 876810 h 1505499"/>
                  <a:gd name="connsiteX203" fmla="*/ 711129 w 1034979"/>
                  <a:gd name="connsiteY203" fmla="*/ 878715 h 1505499"/>
                  <a:gd name="connsiteX204" fmla="*/ 705414 w 1034979"/>
                  <a:gd name="connsiteY204" fmla="*/ 882525 h 1505499"/>
                  <a:gd name="connsiteX205" fmla="*/ 699699 w 1034979"/>
                  <a:gd name="connsiteY205" fmla="*/ 888240 h 1505499"/>
                  <a:gd name="connsiteX206" fmla="*/ 692079 w 1034979"/>
                  <a:gd name="connsiteY206" fmla="*/ 892050 h 1505499"/>
                  <a:gd name="connsiteX207" fmla="*/ 650169 w 1034979"/>
                  <a:gd name="connsiteY207" fmla="*/ 920625 h 1505499"/>
                  <a:gd name="connsiteX208" fmla="*/ 636834 w 1034979"/>
                  <a:gd name="connsiteY208" fmla="*/ 932055 h 1505499"/>
                  <a:gd name="connsiteX209" fmla="*/ 627309 w 1034979"/>
                  <a:gd name="connsiteY209" fmla="*/ 949200 h 1505499"/>
                  <a:gd name="connsiteX210" fmla="*/ 602544 w 1034979"/>
                  <a:gd name="connsiteY210" fmla="*/ 954915 h 1505499"/>
                  <a:gd name="connsiteX211" fmla="*/ 589209 w 1034979"/>
                  <a:gd name="connsiteY211" fmla="*/ 958725 h 1505499"/>
                  <a:gd name="connsiteX212" fmla="*/ 573969 w 1034979"/>
                  <a:gd name="connsiteY212" fmla="*/ 956820 h 1505499"/>
                  <a:gd name="connsiteX213" fmla="*/ 562539 w 1034979"/>
                  <a:gd name="connsiteY213" fmla="*/ 953010 h 1505499"/>
                  <a:gd name="connsiteX214" fmla="*/ 551109 w 1034979"/>
                  <a:gd name="connsiteY214" fmla="*/ 949200 h 1505499"/>
                  <a:gd name="connsiteX215" fmla="*/ 539679 w 1034979"/>
                  <a:gd name="connsiteY215" fmla="*/ 945390 h 1505499"/>
                  <a:gd name="connsiteX216" fmla="*/ 533964 w 1034979"/>
                  <a:gd name="connsiteY216" fmla="*/ 943485 h 1505499"/>
                  <a:gd name="connsiteX217" fmla="*/ 528249 w 1034979"/>
                  <a:gd name="connsiteY217" fmla="*/ 939675 h 1505499"/>
                  <a:gd name="connsiteX218" fmla="*/ 516819 w 1034979"/>
                  <a:gd name="connsiteY218" fmla="*/ 933960 h 1505499"/>
                  <a:gd name="connsiteX219" fmla="*/ 509199 w 1034979"/>
                  <a:gd name="connsiteY219" fmla="*/ 922530 h 1505499"/>
                  <a:gd name="connsiteX220" fmla="*/ 505389 w 1034979"/>
                  <a:gd name="connsiteY220" fmla="*/ 901575 h 1505499"/>
                  <a:gd name="connsiteX221" fmla="*/ 507294 w 1034979"/>
                  <a:gd name="connsiteY221" fmla="*/ 836805 h 1505499"/>
                  <a:gd name="connsiteX222" fmla="*/ 513009 w 1034979"/>
                  <a:gd name="connsiteY222" fmla="*/ 823470 h 1505499"/>
                  <a:gd name="connsiteX223" fmla="*/ 503484 w 1034979"/>
                  <a:gd name="connsiteY223" fmla="*/ 347220 h 1505499"/>
                  <a:gd name="connsiteX224" fmla="*/ 499674 w 1034979"/>
                  <a:gd name="connsiteY224" fmla="*/ 55755 h 1505499"/>
                  <a:gd name="connsiteX225" fmla="*/ 490149 w 1034979"/>
                  <a:gd name="connsiteY225" fmla="*/ 29085 h 1505499"/>
                  <a:gd name="connsiteX226" fmla="*/ 488244 w 1034979"/>
                  <a:gd name="connsiteY226" fmla="*/ 23370 h 1505499"/>
                  <a:gd name="connsiteX227" fmla="*/ 484434 w 1034979"/>
                  <a:gd name="connsiteY227" fmla="*/ 17655 h 1505499"/>
                  <a:gd name="connsiteX228" fmla="*/ 478719 w 1034979"/>
                  <a:gd name="connsiteY228" fmla="*/ 6225 h 1505499"/>
                  <a:gd name="connsiteX229" fmla="*/ 473004 w 1034979"/>
                  <a:gd name="connsiteY229" fmla="*/ 2415 h 1505499"/>
                  <a:gd name="connsiteX230" fmla="*/ 429189 w 1034979"/>
                  <a:gd name="connsiteY230" fmla="*/ 510 h 1505499"/>
                  <a:gd name="connsiteX231" fmla="*/ 421569 w 1034979"/>
                  <a:gd name="connsiteY231" fmla="*/ 11940 h 1505499"/>
                  <a:gd name="connsiteX232" fmla="*/ 417759 w 1034979"/>
                  <a:gd name="connsiteY232" fmla="*/ 17655 h 1505499"/>
                  <a:gd name="connsiteX233" fmla="*/ 419664 w 1034979"/>
                  <a:gd name="connsiteY233" fmla="*/ 50040 h 1505499"/>
                  <a:gd name="connsiteX234" fmla="*/ 423474 w 1034979"/>
                  <a:gd name="connsiteY234" fmla="*/ 61470 h 1505499"/>
                  <a:gd name="connsiteX235" fmla="*/ 425379 w 1034979"/>
                  <a:gd name="connsiteY235" fmla="*/ 67185 h 1505499"/>
                  <a:gd name="connsiteX236" fmla="*/ 425379 w 1034979"/>
                  <a:gd name="connsiteY236" fmla="*/ 72900 h 1505499"/>
                  <a:gd name="connsiteX237" fmla="*/ 429189 w 1034979"/>
                  <a:gd name="connsiteY237" fmla="*/ 227205 h 1505499"/>
                  <a:gd name="connsiteX238" fmla="*/ 440619 w 1034979"/>
                  <a:gd name="connsiteY238" fmla="*/ 410085 h 1505499"/>
                  <a:gd name="connsiteX239" fmla="*/ 425379 w 1034979"/>
                  <a:gd name="connsiteY239" fmla="*/ 707265 h 1505499"/>
                  <a:gd name="connsiteX240" fmla="*/ 417759 w 1034979"/>
                  <a:gd name="connsiteY240" fmla="*/ 834900 h 1505499"/>
                  <a:gd name="connsiteX241" fmla="*/ 413949 w 1034979"/>
                  <a:gd name="connsiteY241" fmla="*/ 852045 h 1505499"/>
                  <a:gd name="connsiteX242" fmla="*/ 417759 w 1034979"/>
                  <a:gd name="connsiteY242" fmla="*/ 873000 h 1505499"/>
                  <a:gd name="connsiteX243" fmla="*/ 421569 w 1034979"/>
                  <a:gd name="connsiteY243" fmla="*/ 878715 h 1505499"/>
                  <a:gd name="connsiteX244" fmla="*/ 425379 w 1034979"/>
                  <a:gd name="connsiteY244" fmla="*/ 890145 h 1505499"/>
                  <a:gd name="connsiteX245" fmla="*/ 423474 w 1034979"/>
                  <a:gd name="connsiteY245" fmla="*/ 916815 h 1505499"/>
                  <a:gd name="connsiteX246" fmla="*/ 417759 w 1034979"/>
                  <a:gd name="connsiteY246" fmla="*/ 918720 h 1505499"/>
                  <a:gd name="connsiteX247" fmla="*/ 412044 w 1034979"/>
                  <a:gd name="connsiteY247" fmla="*/ 922530 h 1505499"/>
                  <a:gd name="connsiteX248" fmla="*/ 421569 w 1034979"/>
                  <a:gd name="connsiteY248" fmla="*/ 918720 h 150549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7759 w 1034979"/>
                  <a:gd name="connsiteY231" fmla="*/ 17295 h 1505139"/>
                  <a:gd name="connsiteX232" fmla="*/ 419664 w 1034979"/>
                  <a:gd name="connsiteY232" fmla="*/ 49680 h 1505139"/>
                  <a:gd name="connsiteX233" fmla="*/ 423474 w 1034979"/>
                  <a:gd name="connsiteY233" fmla="*/ 61110 h 1505139"/>
                  <a:gd name="connsiteX234" fmla="*/ 425379 w 1034979"/>
                  <a:gd name="connsiteY234" fmla="*/ 66825 h 1505139"/>
                  <a:gd name="connsiteX235" fmla="*/ 425379 w 1034979"/>
                  <a:gd name="connsiteY235" fmla="*/ 72540 h 1505139"/>
                  <a:gd name="connsiteX236" fmla="*/ 429189 w 1034979"/>
                  <a:gd name="connsiteY236" fmla="*/ 226845 h 1505139"/>
                  <a:gd name="connsiteX237" fmla="*/ 440619 w 1034979"/>
                  <a:gd name="connsiteY237" fmla="*/ 409725 h 1505139"/>
                  <a:gd name="connsiteX238" fmla="*/ 425379 w 1034979"/>
                  <a:gd name="connsiteY238" fmla="*/ 706905 h 1505139"/>
                  <a:gd name="connsiteX239" fmla="*/ 417759 w 1034979"/>
                  <a:gd name="connsiteY239" fmla="*/ 834540 h 1505139"/>
                  <a:gd name="connsiteX240" fmla="*/ 413949 w 1034979"/>
                  <a:gd name="connsiteY240" fmla="*/ 851685 h 1505139"/>
                  <a:gd name="connsiteX241" fmla="*/ 417759 w 1034979"/>
                  <a:gd name="connsiteY241" fmla="*/ 872640 h 1505139"/>
                  <a:gd name="connsiteX242" fmla="*/ 421569 w 1034979"/>
                  <a:gd name="connsiteY242" fmla="*/ 878355 h 1505139"/>
                  <a:gd name="connsiteX243" fmla="*/ 425379 w 1034979"/>
                  <a:gd name="connsiteY243" fmla="*/ 889785 h 1505139"/>
                  <a:gd name="connsiteX244" fmla="*/ 423474 w 1034979"/>
                  <a:gd name="connsiteY244" fmla="*/ 916455 h 1505139"/>
                  <a:gd name="connsiteX245" fmla="*/ 417759 w 1034979"/>
                  <a:gd name="connsiteY245" fmla="*/ 918360 h 1505139"/>
                  <a:gd name="connsiteX246" fmla="*/ 412044 w 1034979"/>
                  <a:gd name="connsiteY246" fmla="*/ 922170 h 1505139"/>
                  <a:gd name="connsiteX247" fmla="*/ 421569 w 1034979"/>
                  <a:gd name="connsiteY247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9664 w 1034979"/>
                  <a:gd name="connsiteY231" fmla="*/ 49680 h 1505139"/>
                  <a:gd name="connsiteX232" fmla="*/ 423474 w 1034979"/>
                  <a:gd name="connsiteY232" fmla="*/ 61110 h 1505139"/>
                  <a:gd name="connsiteX233" fmla="*/ 425379 w 1034979"/>
                  <a:gd name="connsiteY233" fmla="*/ 66825 h 1505139"/>
                  <a:gd name="connsiteX234" fmla="*/ 425379 w 1034979"/>
                  <a:gd name="connsiteY234" fmla="*/ 72540 h 1505139"/>
                  <a:gd name="connsiteX235" fmla="*/ 429189 w 1034979"/>
                  <a:gd name="connsiteY235" fmla="*/ 226845 h 1505139"/>
                  <a:gd name="connsiteX236" fmla="*/ 440619 w 1034979"/>
                  <a:gd name="connsiteY236" fmla="*/ 409725 h 1505139"/>
                  <a:gd name="connsiteX237" fmla="*/ 425379 w 1034979"/>
                  <a:gd name="connsiteY237" fmla="*/ 706905 h 1505139"/>
                  <a:gd name="connsiteX238" fmla="*/ 417759 w 1034979"/>
                  <a:gd name="connsiteY238" fmla="*/ 834540 h 1505139"/>
                  <a:gd name="connsiteX239" fmla="*/ 413949 w 1034979"/>
                  <a:gd name="connsiteY239" fmla="*/ 851685 h 1505139"/>
                  <a:gd name="connsiteX240" fmla="*/ 417759 w 1034979"/>
                  <a:gd name="connsiteY240" fmla="*/ 872640 h 1505139"/>
                  <a:gd name="connsiteX241" fmla="*/ 421569 w 1034979"/>
                  <a:gd name="connsiteY241" fmla="*/ 878355 h 1505139"/>
                  <a:gd name="connsiteX242" fmla="*/ 425379 w 1034979"/>
                  <a:gd name="connsiteY242" fmla="*/ 889785 h 1505139"/>
                  <a:gd name="connsiteX243" fmla="*/ 423474 w 1034979"/>
                  <a:gd name="connsiteY243" fmla="*/ 916455 h 1505139"/>
                  <a:gd name="connsiteX244" fmla="*/ 417759 w 1034979"/>
                  <a:gd name="connsiteY244" fmla="*/ 918360 h 1505139"/>
                  <a:gd name="connsiteX245" fmla="*/ 412044 w 1034979"/>
                  <a:gd name="connsiteY245" fmla="*/ 922170 h 1505139"/>
                  <a:gd name="connsiteX246" fmla="*/ 421569 w 1034979"/>
                  <a:gd name="connsiteY246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21569 w 1034979"/>
                  <a:gd name="connsiteY230" fmla="*/ 11580 h 1505139"/>
                  <a:gd name="connsiteX231" fmla="*/ 419664 w 1034979"/>
                  <a:gd name="connsiteY231" fmla="*/ 49680 h 1505139"/>
                  <a:gd name="connsiteX232" fmla="*/ 423474 w 1034979"/>
                  <a:gd name="connsiteY232" fmla="*/ 61110 h 1505139"/>
                  <a:gd name="connsiteX233" fmla="*/ 425379 w 1034979"/>
                  <a:gd name="connsiteY233" fmla="*/ 66825 h 1505139"/>
                  <a:gd name="connsiteX234" fmla="*/ 425379 w 1034979"/>
                  <a:gd name="connsiteY234" fmla="*/ 72540 h 1505139"/>
                  <a:gd name="connsiteX235" fmla="*/ 429189 w 1034979"/>
                  <a:gd name="connsiteY235" fmla="*/ 226845 h 1505139"/>
                  <a:gd name="connsiteX236" fmla="*/ 440619 w 1034979"/>
                  <a:gd name="connsiteY236" fmla="*/ 409725 h 1505139"/>
                  <a:gd name="connsiteX237" fmla="*/ 425379 w 1034979"/>
                  <a:gd name="connsiteY237" fmla="*/ 706905 h 1505139"/>
                  <a:gd name="connsiteX238" fmla="*/ 417759 w 1034979"/>
                  <a:gd name="connsiteY238" fmla="*/ 834540 h 1505139"/>
                  <a:gd name="connsiteX239" fmla="*/ 413949 w 1034979"/>
                  <a:gd name="connsiteY239" fmla="*/ 851685 h 1505139"/>
                  <a:gd name="connsiteX240" fmla="*/ 417759 w 1034979"/>
                  <a:gd name="connsiteY240" fmla="*/ 872640 h 1505139"/>
                  <a:gd name="connsiteX241" fmla="*/ 421569 w 1034979"/>
                  <a:gd name="connsiteY241" fmla="*/ 878355 h 1505139"/>
                  <a:gd name="connsiteX242" fmla="*/ 425379 w 1034979"/>
                  <a:gd name="connsiteY242" fmla="*/ 889785 h 1505139"/>
                  <a:gd name="connsiteX243" fmla="*/ 423474 w 1034979"/>
                  <a:gd name="connsiteY243" fmla="*/ 916455 h 1505139"/>
                  <a:gd name="connsiteX244" fmla="*/ 417759 w 1034979"/>
                  <a:gd name="connsiteY244" fmla="*/ 918360 h 1505139"/>
                  <a:gd name="connsiteX245" fmla="*/ 412044 w 1034979"/>
                  <a:gd name="connsiteY245" fmla="*/ 922170 h 1505139"/>
                  <a:gd name="connsiteX246" fmla="*/ 421569 w 1034979"/>
                  <a:gd name="connsiteY246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19664 w 1034979"/>
                  <a:gd name="connsiteY230" fmla="*/ 49680 h 1505139"/>
                  <a:gd name="connsiteX231" fmla="*/ 423474 w 1034979"/>
                  <a:gd name="connsiteY231" fmla="*/ 61110 h 1505139"/>
                  <a:gd name="connsiteX232" fmla="*/ 425379 w 1034979"/>
                  <a:gd name="connsiteY232" fmla="*/ 66825 h 1505139"/>
                  <a:gd name="connsiteX233" fmla="*/ 425379 w 1034979"/>
                  <a:gd name="connsiteY233" fmla="*/ 72540 h 1505139"/>
                  <a:gd name="connsiteX234" fmla="*/ 429189 w 1034979"/>
                  <a:gd name="connsiteY234" fmla="*/ 226845 h 1505139"/>
                  <a:gd name="connsiteX235" fmla="*/ 440619 w 1034979"/>
                  <a:gd name="connsiteY235" fmla="*/ 409725 h 1505139"/>
                  <a:gd name="connsiteX236" fmla="*/ 425379 w 1034979"/>
                  <a:gd name="connsiteY236" fmla="*/ 706905 h 1505139"/>
                  <a:gd name="connsiteX237" fmla="*/ 417759 w 1034979"/>
                  <a:gd name="connsiteY237" fmla="*/ 834540 h 1505139"/>
                  <a:gd name="connsiteX238" fmla="*/ 413949 w 1034979"/>
                  <a:gd name="connsiteY238" fmla="*/ 851685 h 1505139"/>
                  <a:gd name="connsiteX239" fmla="*/ 417759 w 1034979"/>
                  <a:gd name="connsiteY239" fmla="*/ 872640 h 1505139"/>
                  <a:gd name="connsiteX240" fmla="*/ 421569 w 1034979"/>
                  <a:gd name="connsiteY240" fmla="*/ 878355 h 1505139"/>
                  <a:gd name="connsiteX241" fmla="*/ 425379 w 1034979"/>
                  <a:gd name="connsiteY241" fmla="*/ 889785 h 1505139"/>
                  <a:gd name="connsiteX242" fmla="*/ 423474 w 1034979"/>
                  <a:gd name="connsiteY242" fmla="*/ 916455 h 1505139"/>
                  <a:gd name="connsiteX243" fmla="*/ 417759 w 1034979"/>
                  <a:gd name="connsiteY243" fmla="*/ 918360 h 1505139"/>
                  <a:gd name="connsiteX244" fmla="*/ 412044 w 1034979"/>
                  <a:gd name="connsiteY244" fmla="*/ 922170 h 1505139"/>
                  <a:gd name="connsiteX245" fmla="*/ 421569 w 1034979"/>
                  <a:gd name="connsiteY245" fmla="*/ 918360 h 1505139"/>
                  <a:gd name="connsiteX0" fmla="*/ 421569 w 1034979"/>
                  <a:gd name="connsiteY0" fmla="*/ 918360 h 1505139"/>
                  <a:gd name="connsiteX1" fmla="*/ 421569 w 1034979"/>
                  <a:gd name="connsiteY1" fmla="*/ 918360 h 1505139"/>
                  <a:gd name="connsiteX2" fmla="*/ 394899 w 1034979"/>
                  <a:gd name="connsiteY2" fmla="*/ 927885 h 1505139"/>
                  <a:gd name="connsiteX3" fmla="*/ 387279 w 1034979"/>
                  <a:gd name="connsiteY3" fmla="*/ 929790 h 1505139"/>
                  <a:gd name="connsiteX4" fmla="*/ 356799 w 1034979"/>
                  <a:gd name="connsiteY4" fmla="*/ 931695 h 1505139"/>
                  <a:gd name="connsiteX5" fmla="*/ 351084 w 1034979"/>
                  <a:gd name="connsiteY5" fmla="*/ 935505 h 1505139"/>
                  <a:gd name="connsiteX6" fmla="*/ 339654 w 1034979"/>
                  <a:gd name="connsiteY6" fmla="*/ 945030 h 1505139"/>
                  <a:gd name="connsiteX7" fmla="*/ 328224 w 1034979"/>
                  <a:gd name="connsiteY7" fmla="*/ 948840 h 1505139"/>
                  <a:gd name="connsiteX8" fmla="*/ 312984 w 1034979"/>
                  <a:gd name="connsiteY8" fmla="*/ 954555 h 1505139"/>
                  <a:gd name="connsiteX9" fmla="*/ 265359 w 1034979"/>
                  <a:gd name="connsiteY9" fmla="*/ 950745 h 1505139"/>
                  <a:gd name="connsiteX10" fmla="*/ 253929 w 1034979"/>
                  <a:gd name="connsiteY10" fmla="*/ 946935 h 1505139"/>
                  <a:gd name="connsiteX11" fmla="*/ 242499 w 1034979"/>
                  <a:gd name="connsiteY11" fmla="*/ 943125 h 1505139"/>
                  <a:gd name="connsiteX12" fmla="*/ 236784 w 1034979"/>
                  <a:gd name="connsiteY12" fmla="*/ 941220 h 1505139"/>
                  <a:gd name="connsiteX13" fmla="*/ 231069 w 1034979"/>
                  <a:gd name="connsiteY13" fmla="*/ 939315 h 1505139"/>
                  <a:gd name="connsiteX14" fmla="*/ 219639 w 1034979"/>
                  <a:gd name="connsiteY14" fmla="*/ 937410 h 1505139"/>
                  <a:gd name="connsiteX15" fmla="*/ 213924 w 1034979"/>
                  <a:gd name="connsiteY15" fmla="*/ 935505 h 1505139"/>
                  <a:gd name="connsiteX16" fmla="*/ 206304 w 1034979"/>
                  <a:gd name="connsiteY16" fmla="*/ 933600 h 1505139"/>
                  <a:gd name="connsiteX17" fmla="*/ 194874 w 1034979"/>
                  <a:gd name="connsiteY17" fmla="*/ 929790 h 1505139"/>
                  <a:gd name="connsiteX18" fmla="*/ 189159 w 1034979"/>
                  <a:gd name="connsiteY18" fmla="*/ 927885 h 1505139"/>
                  <a:gd name="connsiteX19" fmla="*/ 181539 w 1034979"/>
                  <a:gd name="connsiteY19" fmla="*/ 925980 h 1505139"/>
                  <a:gd name="connsiteX20" fmla="*/ 170109 w 1034979"/>
                  <a:gd name="connsiteY20" fmla="*/ 920265 h 1505139"/>
                  <a:gd name="connsiteX21" fmla="*/ 164394 w 1034979"/>
                  <a:gd name="connsiteY21" fmla="*/ 916455 h 1505139"/>
                  <a:gd name="connsiteX22" fmla="*/ 156774 w 1034979"/>
                  <a:gd name="connsiteY22" fmla="*/ 905025 h 1505139"/>
                  <a:gd name="connsiteX23" fmla="*/ 145344 w 1034979"/>
                  <a:gd name="connsiteY23" fmla="*/ 901215 h 1505139"/>
                  <a:gd name="connsiteX24" fmla="*/ 139629 w 1034979"/>
                  <a:gd name="connsiteY24" fmla="*/ 897405 h 1505139"/>
                  <a:gd name="connsiteX25" fmla="*/ 133914 w 1034979"/>
                  <a:gd name="connsiteY25" fmla="*/ 895500 h 1505139"/>
                  <a:gd name="connsiteX26" fmla="*/ 116769 w 1034979"/>
                  <a:gd name="connsiteY26" fmla="*/ 891690 h 1505139"/>
                  <a:gd name="connsiteX27" fmla="*/ 111054 w 1034979"/>
                  <a:gd name="connsiteY27" fmla="*/ 885975 h 1505139"/>
                  <a:gd name="connsiteX28" fmla="*/ 101529 w 1034979"/>
                  <a:gd name="connsiteY28" fmla="*/ 868830 h 1505139"/>
                  <a:gd name="connsiteX29" fmla="*/ 84384 w 1034979"/>
                  <a:gd name="connsiteY29" fmla="*/ 861210 h 1505139"/>
                  <a:gd name="connsiteX30" fmla="*/ 78669 w 1034979"/>
                  <a:gd name="connsiteY30" fmla="*/ 859305 h 1505139"/>
                  <a:gd name="connsiteX31" fmla="*/ 59619 w 1034979"/>
                  <a:gd name="connsiteY31" fmla="*/ 863115 h 1505139"/>
                  <a:gd name="connsiteX32" fmla="*/ 53904 w 1034979"/>
                  <a:gd name="connsiteY32" fmla="*/ 866925 h 1505139"/>
                  <a:gd name="connsiteX33" fmla="*/ 50094 w 1034979"/>
                  <a:gd name="connsiteY33" fmla="*/ 872640 h 1505139"/>
                  <a:gd name="connsiteX34" fmla="*/ 46284 w 1034979"/>
                  <a:gd name="connsiteY34" fmla="*/ 884070 h 1505139"/>
                  <a:gd name="connsiteX35" fmla="*/ 50094 w 1034979"/>
                  <a:gd name="connsiteY35" fmla="*/ 922170 h 1505139"/>
                  <a:gd name="connsiteX36" fmla="*/ 53904 w 1034979"/>
                  <a:gd name="connsiteY36" fmla="*/ 927885 h 1505139"/>
                  <a:gd name="connsiteX37" fmla="*/ 59619 w 1034979"/>
                  <a:gd name="connsiteY37" fmla="*/ 931695 h 1505139"/>
                  <a:gd name="connsiteX38" fmla="*/ 63429 w 1034979"/>
                  <a:gd name="connsiteY38" fmla="*/ 937410 h 1505139"/>
                  <a:gd name="connsiteX39" fmla="*/ 80574 w 1034979"/>
                  <a:gd name="connsiteY39" fmla="*/ 946935 h 1505139"/>
                  <a:gd name="connsiteX40" fmla="*/ 103434 w 1034979"/>
                  <a:gd name="connsiteY40" fmla="*/ 948840 h 1505139"/>
                  <a:gd name="connsiteX41" fmla="*/ 124389 w 1034979"/>
                  <a:gd name="connsiteY41" fmla="*/ 954555 h 1505139"/>
                  <a:gd name="connsiteX42" fmla="*/ 130104 w 1034979"/>
                  <a:gd name="connsiteY42" fmla="*/ 956460 h 1505139"/>
                  <a:gd name="connsiteX43" fmla="*/ 135819 w 1034979"/>
                  <a:gd name="connsiteY43" fmla="*/ 962175 h 1505139"/>
                  <a:gd name="connsiteX44" fmla="*/ 143439 w 1034979"/>
                  <a:gd name="connsiteY44" fmla="*/ 964080 h 1505139"/>
                  <a:gd name="connsiteX45" fmla="*/ 166299 w 1034979"/>
                  <a:gd name="connsiteY45" fmla="*/ 967890 h 1505139"/>
                  <a:gd name="connsiteX46" fmla="*/ 191064 w 1034979"/>
                  <a:gd name="connsiteY46" fmla="*/ 973605 h 1505139"/>
                  <a:gd name="connsiteX47" fmla="*/ 208209 w 1034979"/>
                  <a:gd name="connsiteY47" fmla="*/ 979320 h 1505139"/>
                  <a:gd name="connsiteX48" fmla="*/ 213924 w 1034979"/>
                  <a:gd name="connsiteY48" fmla="*/ 981225 h 1505139"/>
                  <a:gd name="connsiteX49" fmla="*/ 229164 w 1034979"/>
                  <a:gd name="connsiteY49" fmla="*/ 985035 h 1505139"/>
                  <a:gd name="connsiteX50" fmla="*/ 248214 w 1034979"/>
                  <a:gd name="connsiteY50" fmla="*/ 990750 h 1505139"/>
                  <a:gd name="connsiteX51" fmla="*/ 253929 w 1034979"/>
                  <a:gd name="connsiteY51" fmla="*/ 994560 h 1505139"/>
                  <a:gd name="connsiteX52" fmla="*/ 267264 w 1034979"/>
                  <a:gd name="connsiteY52" fmla="*/ 1009800 h 1505139"/>
                  <a:gd name="connsiteX53" fmla="*/ 272979 w 1034979"/>
                  <a:gd name="connsiteY53" fmla="*/ 1028850 h 1505139"/>
                  <a:gd name="connsiteX54" fmla="*/ 274884 w 1034979"/>
                  <a:gd name="connsiteY54" fmla="*/ 1034565 h 1505139"/>
                  <a:gd name="connsiteX55" fmla="*/ 276789 w 1034979"/>
                  <a:gd name="connsiteY55" fmla="*/ 1040280 h 1505139"/>
                  <a:gd name="connsiteX56" fmla="*/ 278694 w 1034979"/>
                  <a:gd name="connsiteY56" fmla="*/ 1065045 h 1505139"/>
                  <a:gd name="connsiteX57" fmla="*/ 280599 w 1034979"/>
                  <a:gd name="connsiteY57" fmla="*/ 1070760 h 1505139"/>
                  <a:gd name="connsiteX58" fmla="*/ 278694 w 1034979"/>
                  <a:gd name="connsiteY58" fmla="*/ 1089810 h 1505139"/>
                  <a:gd name="connsiteX59" fmla="*/ 276789 w 1034979"/>
                  <a:gd name="connsiteY59" fmla="*/ 1099335 h 1505139"/>
                  <a:gd name="connsiteX60" fmla="*/ 263454 w 1034979"/>
                  <a:gd name="connsiteY60" fmla="*/ 1112670 h 1505139"/>
                  <a:gd name="connsiteX61" fmla="*/ 252024 w 1034979"/>
                  <a:gd name="connsiteY61" fmla="*/ 1120290 h 1505139"/>
                  <a:gd name="connsiteX62" fmla="*/ 240594 w 1034979"/>
                  <a:gd name="connsiteY62" fmla="*/ 1124100 h 1505139"/>
                  <a:gd name="connsiteX63" fmla="*/ 126294 w 1034979"/>
                  <a:gd name="connsiteY63" fmla="*/ 1124100 h 1505139"/>
                  <a:gd name="connsiteX64" fmla="*/ 120579 w 1034979"/>
                  <a:gd name="connsiteY64" fmla="*/ 1126005 h 1505139"/>
                  <a:gd name="connsiteX65" fmla="*/ 105339 w 1034979"/>
                  <a:gd name="connsiteY65" fmla="*/ 1127910 h 1505139"/>
                  <a:gd name="connsiteX66" fmla="*/ 88194 w 1034979"/>
                  <a:gd name="connsiteY66" fmla="*/ 1133625 h 1505139"/>
                  <a:gd name="connsiteX67" fmla="*/ 82479 w 1034979"/>
                  <a:gd name="connsiteY67" fmla="*/ 1135530 h 1505139"/>
                  <a:gd name="connsiteX68" fmla="*/ 76764 w 1034979"/>
                  <a:gd name="connsiteY68" fmla="*/ 1139340 h 1505139"/>
                  <a:gd name="connsiteX69" fmla="*/ 65334 w 1034979"/>
                  <a:gd name="connsiteY69" fmla="*/ 1141245 h 1505139"/>
                  <a:gd name="connsiteX70" fmla="*/ 27234 w 1034979"/>
                  <a:gd name="connsiteY70" fmla="*/ 1143150 h 1505139"/>
                  <a:gd name="connsiteX71" fmla="*/ 15804 w 1034979"/>
                  <a:gd name="connsiteY71" fmla="*/ 1148865 h 1505139"/>
                  <a:gd name="connsiteX72" fmla="*/ 6279 w 1034979"/>
                  <a:gd name="connsiteY72" fmla="*/ 1158390 h 1505139"/>
                  <a:gd name="connsiteX73" fmla="*/ 4374 w 1034979"/>
                  <a:gd name="connsiteY73" fmla="*/ 1164105 h 1505139"/>
                  <a:gd name="connsiteX74" fmla="*/ 564 w 1034979"/>
                  <a:gd name="connsiteY74" fmla="*/ 1169820 h 1505139"/>
                  <a:gd name="connsiteX75" fmla="*/ 6279 w 1034979"/>
                  <a:gd name="connsiteY75" fmla="*/ 1202205 h 1505139"/>
                  <a:gd name="connsiteX76" fmla="*/ 11994 w 1034979"/>
                  <a:gd name="connsiteY76" fmla="*/ 1206015 h 1505139"/>
                  <a:gd name="connsiteX77" fmla="*/ 17709 w 1034979"/>
                  <a:gd name="connsiteY77" fmla="*/ 1207920 h 1505139"/>
                  <a:gd name="connsiteX78" fmla="*/ 145344 w 1034979"/>
                  <a:gd name="connsiteY78" fmla="*/ 1206015 h 1505139"/>
                  <a:gd name="connsiteX79" fmla="*/ 152964 w 1034979"/>
                  <a:gd name="connsiteY79" fmla="*/ 1204110 h 1505139"/>
                  <a:gd name="connsiteX80" fmla="*/ 303459 w 1034979"/>
                  <a:gd name="connsiteY80" fmla="*/ 1198395 h 1505139"/>
                  <a:gd name="connsiteX81" fmla="*/ 318699 w 1034979"/>
                  <a:gd name="connsiteY81" fmla="*/ 1206015 h 1505139"/>
                  <a:gd name="connsiteX82" fmla="*/ 330129 w 1034979"/>
                  <a:gd name="connsiteY82" fmla="*/ 1211730 h 1505139"/>
                  <a:gd name="connsiteX83" fmla="*/ 333939 w 1034979"/>
                  <a:gd name="connsiteY83" fmla="*/ 1217445 h 1505139"/>
                  <a:gd name="connsiteX84" fmla="*/ 339654 w 1034979"/>
                  <a:gd name="connsiteY84" fmla="*/ 1219350 h 1505139"/>
                  <a:gd name="connsiteX85" fmla="*/ 351084 w 1034979"/>
                  <a:gd name="connsiteY85" fmla="*/ 1226970 h 1505139"/>
                  <a:gd name="connsiteX86" fmla="*/ 356799 w 1034979"/>
                  <a:gd name="connsiteY86" fmla="*/ 1230780 h 1505139"/>
                  <a:gd name="connsiteX87" fmla="*/ 360609 w 1034979"/>
                  <a:gd name="connsiteY87" fmla="*/ 1236495 h 1505139"/>
                  <a:gd name="connsiteX88" fmla="*/ 366324 w 1034979"/>
                  <a:gd name="connsiteY88" fmla="*/ 1247925 h 1505139"/>
                  <a:gd name="connsiteX89" fmla="*/ 362514 w 1034979"/>
                  <a:gd name="connsiteY89" fmla="*/ 1274595 h 1505139"/>
                  <a:gd name="connsiteX90" fmla="*/ 358704 w 1034979"/>
                  <a:gd name="connsiteY90" fmla="*/ 1280310 h 1505139"/>
                  <a:gd name="connsiteX91" fmla="*/ 356799 w 1034979"/>
                  <a:gd name="connsiteY91" fmla="*/ 1286025 h 1505139"/>
                  <a:gd name="connsiteX92" fmla="*/ 352989 w 1034979"/>
                  <a:gd name="connsiteY92" fmla="*/ 1291740 h 1505139"/>
                  <a:gd name="connsiteX93" fmla="*/ 351084 w 1034979"/>
                  <a:gd name="connsiteY93" fmla="*/ 1297455 h 1505139"/>
                  <a:gd name="connsiteX94" fmla="*/ 347274 w 1034979"/>
                  <a:gd name="connsiteY94" fmla="*/ 1303170 h 1505139"/>
                  <a:gd name="connsiteX95" fmla="*/ 330129 w 1034979"/>
                  <a:gd name="connsiteY95" fmla="*/ 1369845 h 1505139"/>
                  <a:gd name="connsiteX96" fmla="*/ 328224 w 1034979"/>
                  <a:gd name="connsiteY96" fmla="*/ 1421280 h 1505139"/>
                  <a:gd name="connsiteX97" fmla="*/ 330129 w 1034979"/>
                  <a:gd name="connsiteY97" fmla="*/ 1446045 h 1505139"/>
                  <a:gd name="connsiteX98" fmla="*/ 332034 w 1034979"/>
                  <a:gd name="connsiteY98" fmla="*/ 1451760 h 1505139"/>
                  <a:gd name="connsiteX99" fmla="*/ 335844 w 1034979"/>
                  <a:gd name="connsiteY99" fmla="*/ 1455570 h 1505139"/>
                  <a:gd name="connsiteX100" fmla="*/ 364419 w 1034979"/>
                  <a:gd name="connsiteY100" fmla="*/ 1501290 h 1505139"/>
                  <a:gd name="connsiteX101" fmla="*/ 387279 w 1034979"/>
                  <a:gd name="connsiteY101" fmla="*/ 1503195 h 1505139"/>
                  <a:gd name="connsiteX102" fmla="*/ 392994 w 1034979"/>
                  <a:gd name="connsiteY102" fmla="*/ 1497480 h 1505139"/>
                  <a:gd name="connsiteX103" fmla="*/ 394899 w 1034979"/>
                  <a:gd name="connsiteY103" fmla="*/ 1486050 h 1505139"/>
                  <a:gd name="connsiteX104" fmla="*/ 396804 w 1034979"/>
                  <a:gd name="connsiteY104" fmla="*/ 1480335 h 1505139"/>
                  <a:gd name="connsiteX105" fmla="*/ 398709 w 1034979"/>
                  <a:gd name="connsiteY105" fmla="*/ 1463190 h 1505139"/>
                  <a:gd name="connsiteX106" fmla="*/ 400614 w 1034979"/>
                  <a:gd name="connsiteY106" fmla="*/ 1449855 h 1505139"/>
                  <a:gd name="connsiteX107" fmla="*/ 404424 w 1034979"/>
                  <a:gd name="connsiteY107" fmla="*/ 1392705 h 1505139"/>
                  <a:gd name="connsiteX108" fmla="*/ 410139 w 1034979"/>
                  <a:gd name="connsiteY108" fmla="*/ 1381275 h 1505139"/>
                  <a:gd name="connsiteX109" fmla="*/ 413949 w 1034979"/>
                  <a:gd name="connsiteY109" fmla="*/ 1367940 h 1505139"/>
                  <a:gd name="connsiteX110" fmla="*/ 415854 w 1034979"/>
                  <a:gd name="connsiteY110" fmla="*/ 1362225 h 1505139"/>
                  <a:gd name="connsiteX111" fmla="*/ 417759 w 1034979"/>
                  <a:gd name="connsiteY111" fmla="*/ 1348890 h 1505139"/>
                  <a:gd name="connsiteX112" fmla="*/ 421569 w 1034979"/>
                  <a:gd name="connsiteY112" fmla="*/ 1337460 h 1505139"/>
                  <a:gd name="connsiteX113" fmla="*/ 427284 w 1034979"/>
                  <a:gd name="connsiteY113" fmla="*/ 1324125 h 1505139"/>
                  <a:gd name="connsiteX114" fmla="*/ 436809 w 1034979"/>
                  <a:gd name="connsiteY114" fmla="*/ 1312695 h 1505139"/>
                  <a:gd name="connsiteX115" fmla="*/ 450144 w 1034979"/>
                  <a:gd name="connsiteY115" fmla="*/ 1297455 h 1505139"/>
                  <a:gd name="connsiteX116" fmla="*/ 457764 w 1034979"/>
                  <a:gd name="connsiteY116" fmla="*/ 1286025 h 1505139"/>
                  <a:gd name="connsiteX117" fmla="*/ 461574 w 1034979"/>
                  <a:gd name="connsiteY117" fmla="*/ 1274595 h 1505139"/>
                  <a:gd name="connsiteX118" fmla="*/ 465384 w 1034979"/>
                  <a:gd name="connsiteY118" fmla="*/ 1259355 h 1505139"/>
                  <a:gd name="connsiteX119" fmla="*/ 467289 w 1034979"/>
                  <a:gd name="connsiteY119" fmla="*/ 1253640 h 1505139"/>
                  <a:gd name="connsiteX120" fmla="*/ 507294 w 1034979"/>
                  <a:gd name="connsiteY120" fmla="*/ 1247925 h 1505139"/>
                  <a:gd name="connsiteX121" fmla="*/ 535869 w 1034979"/>
                  <a:gd name="connsiteY121" fmla="*/ 1238400 h 1505139"/>
                  <a:gd name="connsiteX122" fmla="*/ 541584 w 1034979"/>
                  <a:gd name="connsiteY122" fmla="*/ 1236495 h 1505139"/>
                  <a:gd name="connsiteX123" fmla="*/ 547299 w 1034979"/>
                  <a:gd name="connsiteY123" fmla="*/ 1234590 h 1505139"/>
                  <a:gd name="connsiteX124" fmla="*/ 554919 w 1034979"/>
                  <a:gd name="connsiteY124" fmla="*/ 1232685 h 1505139"/>
                  <a:gd name="connsiteX125" fmla="*/ 573969 w 1034979"/>
                  <a:gd name="connsiteY125" fmla="*/ 1225065 h 1505139"/>
                  <a:gd name="connsiteX126" fmla="*/ 585399 w 1034979"/>
                  <a:gd name="connsiteY126" fmla="*/ 1221255 h 1505139"/>
                  <a:gd name="connsiteX127" fmla="*/ 720654 w 1034979"/>
                  <a:gd name="connsiteY127" fmla="*/ 1305075 h 1505139"/>
                  <a:gd name="connsiteX128" fmla="*/ 733989 w 1034979"/>
                  <a:gd name="connsiteY128" fmla="*/ 1314600 h 1505139"/>
                  <a:gd name="connsiteX129" fmla="*/ 743514 w 1034979"/>
                  <a:gd name="connsiteY129" fmla="*/ 1316505 h 1505139"/>
                  <a:gd name="connsiteX130" fmla="*/ 749229 w 1034979"/>
                  <a:gd name="connsiteY130" fmla="*/ 1318410 h 1505139"/>
                  <a:gd name="connsiteX131" fmla="*/ 762564 w 1034979"/>
                  <a:gd name="connsiteY131" fmla="*/ 1324125 h 1505139"/>
                  <a:gd name="connsiteX132" fmla="*/ 777804 w 1034979"/>
                  <a:gd name="connsiteY132" fmla="*/ 1322220 h 1505139"/>
                  <a:gd name="connsiteX133" fmla="*/ 789234 w 1034979"/>
                  <a:gd name="connsiteY133" fmla="*/ 1316505 h 1505139"/>
                  <a:gd name="connsiteX134" fmla="*/ 794949 w 1034979"/>
                  <a:gd name="connsiteY134" fmla="*/ 1314600 h 1505139"/>
                  <a:gd name="connsiteX135" fmla="*/ 802569 w 1034979"/>
                  <a:gd name="connsiteY135" fmla="*/ 1297455 h 1505139"/>
                  <a:gd name="connsiteX136" fmla="*/ 800664 w 1034979"/>
                  <a:gd name="connsiteY136" fmla="*/ 1272690 h 1505139"/>
                  <a:gd name="connsiteX137" fmla="*/ 798759 w 1034979"/>
                  <a:gd name="connsiteY137" fmla="*/ 1266975 h 1505139"/>
                  <a:gd name="connsiteX138" fmla="*/ 796854 w 1034979"/>
                  <a:gd name="connsiteY138" fmla="*/ 1259355 h 1505139"/>
                  <a:gd name="connsiteX139" fmla="*/ 783519 w 1034979"/>
                  <a:gd name="connsiteY139" fmla="*/ 1242210 h 1505139"/>
                  <a:gd name="connsiteX140" fmla="*/ 773994 w 1034979"/>
                  <a:gd name="connsiteY140" fmla="*/ 1236495 h 1505139"/>
                  <a:gd name="connsiteX141" fmla="*/ 648264 w 1034979"/>
                  <a:gd name="connsiteY141" fmla="*/ 1145055 h 1505139"/>
                  <a:gd name="connsiteX142" fmla="*/ 644454 w 1034979"/>
                  <a:gd name="connsiteY142" fmla="*/ 1127910 h 1505139"/>
                  <a:gd name="connsiteX143" fmla="*/ 646359 w 1034979"/>
                  <a:gd name="connsiteY143" fmla="*/ 1120290 h 1505139"/>
                  <a:gd name="connsiteX144" fmla="*/ 650169 w 1034979"/>
                  <a:gd name="connsiteY144" fmla="*/ 1103145 h 1505139"/>
                  <a:gd name="connsiteX145" fmla="*/ 653979 w 1034979"/>
                  <a:gd name="connsiteY145" fmla="*/ 1097430 h 1505139"/>
                  <a:gd name="connsiteX146" fmla="*/ 655884 w 1034979"/>
                  <a:gd name="connsiteY146" fmla="*/ 1091715 h 1505139"/>
                  <a:gd name="connsiteX147" fmla="*/ 661599 w 1034979"/>
                  <a:gd name="connsiteY147" fmla="*/ 1089810 h 1505139"/>
                  <a:gd name="connsiteX148" fmla="*/ 671124 w 1034979"/>
                  <a:gd name="connsiteY148" fmla="*/ 1078380 h 1505139"/>
                  <a:gd name="connsiteX149" fmla="*/ 724464 w 1034979"/>
                  <a:gd name="connsiteY149" fmla="*/ 1070760 h 1505139"/>
                  <a:gd name="connsiteX150" fmla="*/ 842574 w 1034979"/>
                  <a:gd name="connsiteY150" fmla="*/ 1072665 h 1505139"/>
                  <a:gd name="connsiteX151" fmla="*/ 871149 w 1034979"/>
                  <a:gd name="connsiteY151" fmla="*/ 1074570 h 1505139"/>
                  <a:gd name="connsiteX152" fmla="*/ 899724 w 1034979"/>
                  <a:gd name="connsiteY152" fmla="*/ 1080285 h 1505139"/>
                  <a:gd name="connsiteX153" fmla="*/ 922584 w 1034979"/>
                  <a:gd name="connsiteY153" fmla="*/ 1084095 h 1505139"/>
                  <a:gd name="connsiteX154" fmla="*/ 951159 w 1034979"/>
                  <a:gd name="connsiteY154" fmla="*/ 1089810 h 1505139"/>
                  <a:gd name="connsiteX155" fmla="*/ 956874 w 1034979"/>
                  <a:gd name="connsiteY155" fmla="*/ 1089810 h 1505139"/>
                  <a:gd name="connsiteX156" fmla="*/ 1002594 w 1034979"/>
                  <a:gd name="connsiteY156" fmla="*/ 1087905 h 1505139"/>
                  <a:gd name="connsiteX157" fmla="*/ 1031169 w 1034979"/>
                  <a:gd name="connsiteY157" fmla="*/ 1080285 h 1505139"/>
                  <a:gd name="connsiteX158" fmla="*/ 1034979 w 1034979"/>
                  <a:gd name="connsiteY158" fmla="*/ 1074570 h 1505139"/>
                  <a:gd name="connsiteX159" fmla="*/ 1033074 w 1034979"/>
                  <a:gd name="connsiteY159" fmla="*/ 1055520 h 1505139"/>
                  <a:gd name="connsiteX160" fmla="*/ 1027359 w 1034979"/>
                  <a:gd name="connsiteY160" fmla="*/ 1051710 h 1505139"/>
                  <a:gd name="connsiteX161" fmla="*/ 1012119 w 1034979"/>
                  <a:gd name="connsiteY161" fmla="*/ 1049805 h 1505139"/>
                  <a:gd name="connsiteX162" fmla="*/ 1006404 w 1034979"/>
                  <a:gd name="connsiteY162" fmla="*/ 1047900 h 1505139"/>
                  <a:gd name="connsiteX163" fmla="*/ 998784 w 1034979"/>
                  <a:gd name="connsiteY163" fmla="*/ 1045995 h 1505139"/>
                  <a:gd name="connsiteX164" fmla="*/ 987354 w 1034979"/>
                  <a:gd name="connsiteY164" fmla="*/ 1038375 h 1505139"/>
                  <a:gd name="connsiteX165" fmla="*/ 975924 w 1034979"/>
                  <a:gd name="connsiteY165" fmla="*/ 1034565 h 1505139"/>
                  <a:gd name="connsiteX166" fmla="*/ 970209 w 1034979"/>
                  <a:gd name="connsiteY166" fmla="*/ 1032660 h 1505139"/>
                  <a:gd name="connsiteX167" fmla="*/ 962589 w 1034979"/>
                  <a:gd name="connsiteY167" fmla="*/ 1030755 h 1505139"/>
                  <a:gd name="connsiteX168" fmla="*/ 956874 w 1034979"/>
                  <a:gd name="connsiteY168" fmla="*/ 1028850 h 1505139"/>
                  <a:gd name="connsiteX169" fmla="*/ 935919 w 1034979"/>
                  <a:gd name="connsiteY169" fmla="*/ 1023135 h 1505139"/>
                  <a:gd name="connsiteX170" fmla="*/ 930204 w 1034979"/>
                  <a:gd name="connsiteY170" fmla="*/ 1021230 h 1505139"/>
                  <a:gd name="connsiteX171" fmla="*/ 825429 w 1034979"/>
                  <a:gd name="connsiteY171" fmla="*/ 1023135 h 1505139"/>
                  <a:gd name="connsiteX172" fmla="*/ 819714 w 1034979"/>
                  <a:gd name="connsiteY172" fmla="*/ 1025040 h 1505139"/>
                  <a:gd name="connsiteX173" fmla="*/ 730179 w 1034979"/>
                  <a:gd name="connsiteY173" fmla="*/ 1026945 h 1505139"/>
                  <a:gd name="connsiteX174" fmla="*/ 716844 w 1034979"/>
                  <a:gd name="connsiteY174" fmla="*/ 1030755 h 1505139"/>
                  <a:gd name="connsiteX175" fmla="*/ 695889 w 1034979"/>
                  <a:gd name="connsiteY175" fmla="*/ 1032660 h 1505139"/>
                  <a:gd name="connsiteX176" fmla="*/ 669219 w 1034979"/>
                  <a:gd name="connsiteY176" fmla="*/ 1034565 h 1505139"/>
                  <a:gd name="connsiteX177" fmla="*/ 669219 w 1034979"/>
                  <a:gd name="connsiteY177" fmla="*/ 1034565 h 1505139"/>
                  <a:gd name="connsiteX178" fmla="*/ 646359 w 1034979"/>
                  <a:gd name="connsiteY178" fmla="*/ 1038375 h 1505139"/>
                  <a:gd name="connsiteX179" fmla="*/ 642549 w 1034979"/>
                  <a:gd name="connsiteY179" fmla="*/ 1026945 h 1505139"/>
                  <a:gd name="connsiteX180" fmla="*/ 640644 w 1034979"/>
                  <a:gd name="connsiteY180" fmla="*/ 1021230 h 1505139"/>
                  <a:gd name="connsiteX181" fmla="*/ 642549 w 1034979"/>
                  <a:gd name="connsiteY181" fmla="*/ 1004085 h 1505139"/>
                  <a:gd name="connsiteX182" fmla="*/ 644454 w 1034979"/>
                  <a:gd name="connsiteY182" fmla="*/ 998370 h 1505139"/>
                  <a:gd name="connsiteX183" fmla="*/ 661599 w 1034979"/>
                  <a:gd name="connsiteY183" fmla="*/ 988845 h 1505139"/>
                  <a:gd name="connsiteX184" fmla="*/ 673029 w 1034979"/>
                  <a:gd name="connsiteY184" fmla="*/ 981225 h 1505139"/>
                  <a:gd name="connsiteX185" fmla="*/ 674934 w 1034979"/>
                  <a:gd name="connsiteY185" fmla="*/ 975510 h 1505139"/>
                  <a:gd name="connsiteX186" fmla="*/ 680649 w 1034979"/>
                  <a:gd name="connsiteY186" fmla="*/ 973605 h 1505139"/>
                  <a:gd name="connsiteX187" fmla="*/ 686364 w 1034979"/>
                  <a:gd name="connsiteY187" fmla="*/ 969795 h 1505139"/>
                  <a:gd name="connsiteX188" fmla="*/ 695889 w 1034979"/>
                  <a:gd name="connsiteY188" fmla="*/ 960270 h 1505139"/>
                  <a:gd name="connsiteX189" fmla="*/ 705414 w 1034979"/>
                  <a:gd name="connsiteY189" fmla="*/ 948840 h 1505139"/>
                  <a:gd name="connsiteX190" fmla="*/ 716844 w 1034979"/>
                  <a:gd name="connsiteY190" fmla="*/ 941220 h 1505139"/>
                  <a:gd name="connsiteX191" fmla="*/ 732084 w 1034979"/>
                  <a:gd name="connsiteY191" fmla="*/ 927885 h 1505139"/>
                  <a:gd name="connsiteX192" fmla="*/ 741609 w 1034979"/>
                  <a:gd name="connsiteY192" fmla="*/ 916455 h 1505139"/>
                  <a:gd name="connsiteX193" fmla="*/ 753039 w 1034979"/>
                  <a:gd name="connsiteY193" fmla="*/ 906930 h 1505139"/>
                  <a:gd name="connsiteX194" fmla="*/ 758754 w 1034979"/>
                  <a:gd name="connsiteY194" fmla="*/ 895500 h 1505139"/>
                  <a:gd name="connsiteX195" fmla="*/ 760659 w 1034979"/>
                  <a:gd name="connsiteY195" fmla="*/ 889785 h 1505139"/>
                  <a:gd name="connsiteX196" fmla="*/ 766374 w 1034979"/>
                  <a:gd name="connsiteY196" fmla="*/ 878355 h 1505139"/>
                  <a:gd name="connsiteX197" fmla="*/ 764469 w 1034979"/>
                  <a:gd name="connsiteY197" fmla="*/ 863115 h 1505139"/>
                  <a:gd name="connsiteX198" fmla="*/ 758754 w 1034979"/>
                  <a:gd name="connsiteY198" fmla="*/ 861210 h 1505139"/>
                  <a:gd name="connsiteX199" fmla="*/ 737799 w 1034979"/>
                  <a:gd name="connsiteY199" fmla="*/ 863115 h 1505139"/>
                  <a:gd name="connsiteX200" fmla="*/ 732084 w 1034979"/>
                  <a:gd name="connsiteY200" fmla="*/ 866925 h 1505139"/>
                  <a:gd name="connsiteX201" fmla="*/ 720654 w 1034979"/>
                  <a:gd name="connsiteY201" fmla="*/ 870735 h 1505139"/>
                  <a:gd name="connsiteX202" fmla="*/ 716844 w 1034979"/>
                  <a:gd name="connsiteY202" fmla="*/ 876450 h 1505139"/>
                  <a:gd name="connsiteX203" fmla="*/ 711129 w 1034979"/>
                  <a:gd name="connsiteY203" fmla="*/ 878355 h 1505139"/>
                  <a:gd name="connsiteX204" fmla="*/ 705414 w 1034979"/>
                  <a:gd name="connsiteY204" fmla="*/ 882165 h 1505139"/>
                  <a:gd name="connsiteX205" fmla="*/ 699699 w 1034979"/>
                  <a:gd name="connsiteY205" fmla="*/ 887880 h 1505139"/>
                  <a:gd name="connsiteX206" fmla="*/ 692079 w 1034979"/>
                  <a:gd name="connsiteY206" fmla="*/ 891690 h 1505139"/>
                  <a:gd name="connsiteX207" fmla="*/ 650169 w 1034979"/>
                  <a:gd name="connsiteY207" fmla="*/ 920265 h 1505139"/>
                  <a:gd name="connsiteX208" fmla="*/ 636834 w 1034979"/>
                  <a:gd name="connsiteY208" fmla="*/ 931695 h 1505139"/>
                  <a:gd name="connsiteX209" fmla="*/ 627309 w 1034979"/>
                  <a:gd name="connsiteY209" fmla="*/ 948840 h 1505139"/>
                  <a:gd name="connsiteX210" fmla="*/ 602544 w 1034979"/>
                  <a:gd name="connsiteY210" fmla="*/ 954555 h 1505139"/>
                  <a:gd name="connsiteX211" fmla="*/ 589209 w 1034979"/>
                  <a:gd name="connsiteY211" fmla="*/ 958365 h 1505139"/>
                  <a:gd name="connsiteX212" fmla="*/ 573969 w 1034979"/>
                  <a:gd name="connsiteY212" fmla="*/ 956460 h 1505139"/>
                  <a:gd name="connsiteX213" fmla="*/ 562539 w 1034979"/>
                  <a:gd name="connsiteY213" fmla="*/ 952650 h 1505139"/>
                  <a:gd name="connsiteX214" fmla="*/ 551109 w 1034979"/>
                  <a:gd name="connsiteY214" fmla="*/ 948840 h 1505139"/>
                  <a:gd name="connsiteX215" fmla="*/ 539679 w 1034979"/>
                  <a:gd name="connsiteY215" fmla="*/ 945030 h 1505139"/>
                  <a:gd name="connsiteX216" fmla="*/ 533964 w 1034979"/>
                  <a:gd name="connsiteY216" fmla="*/ 943125 h 1505139"/>
                  <a:gd name="connsiteX217" fmla="*/ 528249 w 1034979"/>
                  <a:gd name="connsiteY217" fmla="*/ 939315 h 1505139"/>
                  <a:gd name="connsiteX218" fmla="*/ 516819 w 1034979"/>
                  <a:gd name="connsiteY218" fmla="*/ 933600 h 1505139"/>
                  <a:gd name="connsiteX219" fmla="*/ 509199 w 1034979"/>
                  <a:gd name="connsiteY219" fmla="*/ 922170 h 1505139"/>
                  <a:gd name="connsiteX220" fmla="*/ 505389 w 1034979"/>
                  <a:gd name="connsiteY220" fmla="*/ 901215 h 1505139"/>
                  <a:gd name="connsiteX221" fmla="*/ 507294 w 1034979"/>
                  <a:gd name="connsiteY221" fmla="*/ 836445 h 1505139"/>
                  <a:gd name="connsiteX222" fmla="*/ 513009 w 1034979"/>
                  <a:gd name="connsiteY222" fmla="*/ 823110 h 1505139"/>
                  <a:gd name="connsiteX223" fmla="*/ 503484 w 1034979"/>
                  <a:gd name="connsiteY223" fmla="*/ 346860 h 1505139"/>
                  <a:gd name="connsiteX224" fmla="*/ 499674 w 1034979"/>
                  <a:gd name="connsiteY224" fmla="*/ 55395 h 1505139"/>
                  <a:gd name="connsiteX225" fmla="*/ 490149 w 1034979"/>
                  <a:gd name="connsiteY225" fmla="*/ 28725 h 1505139"/>
                  <a:gd name="connsiteX226" fmla="*/ 488244 w 1034979"/>
                  <a:gd name="connsiteY226" fmla="*/ 23010 h 1505139"/>
                  <a:gd name="connsiteX227" fmla="*/ 484434 w 1034979"/>
                  <a:gd name="connsiteY227" fmla="*/ 17295 h 1505139"/>
                  <a:gd name="connsiteX228" fmla="*/ 478719 w 1034979"/>
                  <a:gd name="connsiteY228" fmla="*/ 5865 h 1505139"/>
                  <a:gd name="connsiteX229" fmla="*/ 429189 w 1034979"/>
                  <a:gd name="connsiteY229" fmla="*/ 150 h 1505139"/>
                  <a:gd name="connsiteX230" fmla="*/ 419664 w 1034979"/>
                  <a:gd name="connsiteY230" fmla="*/ 49680 h 1505139"/>
                  <a:gd name="connsiteX231" fmla="*/ 423474 w 1034979"/>
                  <a:gd name="connsiteY231" fmla="*/ 61110 h 1505139"/>
                  <a:gd name="connsiteX232" fmla="*/ 425379 w 1034979"/>
                  <a:gd name="connsiteY232" fmla="*/ 66825 h 1505139"/>
                  <a:gd name="connsiteX233" fmla="*/ 425379 w 1034979"/>
                  <a:gd name="connsiteY233" fmla="*/ 72540 h 1505139"/>
                  <a:gd name="connsiteX234" fmla="*/ 429189 w 1034979"/>
                  <a:gd name="connsiteY234" fmla="*/ 226845 h 1505139"/>
                  <a:gd name="connsiteX235" fmla="*/ 440619 w 1034979"/>
                  <a:gd name="connsiteY235" fmla="*/ 409725 h 1505139"/>
                  <a:gd name="connsiteX236" fmla="*/ 425379 w 1034979"/>
                  <a:gd name="connsiteY236" fmla="*/ 706905 h 1505139"/>
                  <a:gd name="connsiteX237" fmla="*/ 417759 w 1034979"/>
                  <a:gd name="connsiteY237" fmla="*/ 834540 h 1505139"/>
                  <a:gd name="connsiteX238" fmla="*/ 413949 w 1034979"/>
                  <a:gd name="connsiteY238" fmla="*/ 851685 h 1505139"/>
                  <a:gd name="connsiteX239" fmla="*/ 417759 w 1034979"/>
                  <a:gd name="connsiteY239" fmla="*/ 872640 h 1505139"/>
                  <a:gd name="connsiteX240" fmla="*/ 421569 w 1034979"/>
                  <a:gd name="connsiteY240" fmla="*/ 878355 h 1505139"/>
                  <a:gd name="connsiteX241" fmla="*/ 425379 w 1034979"/>
                  <a:gd name="connsiteY241" fmla="*/ 889785 h 1505139"/>
                  <a:gd name="connsiteX242" fmla="*/ 423474 w 1034979"/>
                  <a:gd name="connsiteY242" fmla="*/ 916455 h 1505139"/>
                  <a:gd name="connsiteX243" fmla="*/ 417759 w 1034979"/>
                  <a:gd name="connsiteY243" fmla="*/ 918360 h 1505139"/>
                  <a:gd name="connsiteX244" fmla="*/ 412044 w 1034979"/>
                  <a:gd name="connsiteY244" fmla="*/ 922170 h 1505139"/>
                  <a:gd name="connsiteX245" fmla="*/ 421569 w 1034979"/>
                  <a:gd name="connsiteY245" fmla="*/ 918360 h 1505139"/>
                  <a:gd name="connsiteX0" fmla="*/ 421569 w 1034979"/>
                  <a:gd name="connsiteY0" fmla="*/ 913977 h 1500756"/>
                  <a:gd name="connsiteX1" fmla="*/ 421569 w 1034979"/>
                  <a:gd name="connsiteY1" fmla="*/ 913977 h 1500756"/>
                  <a:gd name="connsiteX2" fmla="*/ 394899 w 1034979"/>
                  <a:gd name="connsiteY2" fmla="*/ 923502 h 1500756"/>
                  <a:gd name="connsiteX3" fmla="*/ 387279 w 1034979"/>
                  <a:gd name="connsiteY3" fmla="*/ 925407 h 1500756"/>
                  <a:gd name="connsiteX4" fmla="*/ 356799 w 1034979"/>
                  <a:gd name="connsiteY4" fmla="*/ 927312 h 1500756"/>
                  <a:gd name="connsiteX5" fmla="*/ 351084 w 1034979"/>
                  <a:gd name="connsiteY5" fmla="*/ 931122 h 1500756"/>
                  <a:gd name="connsiteX6" fmla="*/ 339654 w 1034979"/>
                  <a:gd name="connsiteY6" fmla="*/ 940647 h 1500756"/>
                  <a:gd name="connsiteX7" fmla="*/ 328224 w 1034979"/>
                  <a:gd name="connsiteY7" fmla="*/ 944457 h 1500756"/>
                  <a:gd name="connsiteX8" fmla="*/ 312984 w 1034979"/>
                  <a:gd name="connsiteY8" fmla="*/ 950172 h 1500756"/>
                  <a:gd name="connsiteX9" fmla="*/ 265359 w 1034979"/>
                  <a:gd name="connsiteY9" fmla="*/ 946362 h 1500756"/>
                  <a:gd name="connsiteX10" fmla="*/ 253929 w 1034979"/>
                  <a:gd name="connsiteY10" fmla="*/ 942552 h 1500756"/>
                  <a:gd name="connsiteX11" fmla="*/ 242499 w 1034979"/>
                  <a:gd name="connsiteY11" fmla="*/ 938742 h 1500756"/>
                  <a:gd name="connsiteX12" fmla="*/ 236784 w 1034979"/>
                  <a:gd name="connsiteY12" fmla="*/ 936837 h 1500756"/>
                  <a:gd name="connsiteX13" fmla="*/ 231069 w 1034979"/>
                  <a:gd name="connsiteY13" fmla="*/ 934932 h 1500756"/>
                  <a:gd name="connsiteX14" fmla="*/ 219639 w 1034979"/>
                  <a:gd name="connsiteY14" fmla="*/ 933027 h 1500756"/>
                  <a:gd name="connsiteX15" fmla="*/ 213924 w 1034979"/>
                  <a:gd name="connsiteY15" fmla="*/ 931122 h 1500756"/>
                  <a:gd name="connsiteX16" fmla="*/ 206304 w 1034979"/>
                  <a:gd name="connsiteY16" fmla="*/ 929217 h 1500756"/>
                  <a:gd name="connsiteX17" fmla="*/ 194874 w 1034979"/>
                  <a:gd name="connsiteY17" fmla="*/ 925407 h 1500756"/>
                  <a:gd name="connsiteX18" fmla="*/ 189159 w 1034979"/>
                  <a:gd name="connsiteY18" fmla="*/ 923502 h 1500756"/>
                  <a:gd name="connsiteX19" fmla="*/ 181539 w 1034979"/>
                  <a:gd name="connsiteY19" fmla="*/ 921597 h 1500756"/>
                  <a:gd name="connsiteX20" fmla="*/ 170109 w 1034979"/>
                  <a:gd name="connsiteY20" fmla="*/ 915882 h 1500756"/>
                  <a:gd name="connsiteX21" fmla="*/ 164394 w 1034979"/>
                  <a:gd name="connsiteY21" fmla="*/ 912072 h 1500756"/>
                  <a:gd name="connsiteX22" fmla="*/ 156774 w 1034979"/>
                  <a:gd name="connsiteY22" fmla="*/ 900642 h 1500756"/>
                  <a:gd name="connsiteX23" fmla="*/ 145344 w 1034979"/>
                  <a:gd name="connsiteY23" fmla="*/ 896832 h 1500756"/>
                  <a:gd name="connsiteX24" fmla="*/ 139629 w 1034979"/>
                  <a:gd name="connsiteY24" fmla="*/ 893022 h 1500756"/>
                  <a:gd name="connsiteX25" fmla="*/ 133914 w 1034979"/>
                  <a:gd name="connsiteY25" fmla="*/ 891117 h 1500756"/>
                  <a:gd name="connsiteX26" fmla="*/ 116769 w 1034979"/>
                  <a:gd name="connsiteY26" fmla="*/ 887307 h 1500756"/>
                  <a:gd name="connsiteX27" fmla="*/ 111054 w 1034979"/>
                  <a:gd name="connsiteY27" fmla="*/ 881592 h 1500756"/>
                  <a:gd name="connsiteX28" fmla="*/ 101529 w 1034979"/>
                  <a:gd name="connsiteY28" fmla="*/ 864447 h 1500756"/>
                  <a:gd name="connsiteX29" fmla="*/ 84384 w 1034979"/>
                  <a:gd name="connsiteY29" fmla="*/ 856827 h 1500756"/>
                  <a:gd name="connsiteX30" fmla="*/ 78669 w 1034979"/>
                  <a:gd name="connsiteY30" fmla="*/ 854922 h 1500756"/>
                  <a:gd name="connsiteX31" fmla="*/ 59619 w 1034979"/>
                  <a:gd name="connsiteY31" fmla="*/ 858732 h 1500756"/>
                  <a:gd name="connsiteX32" fmla="*/ 53904 w 1034979"/>
                  <a:gd name="connsiteY32" fmla="*/ 862542 h 1500756"/>
                  <a:gd name="connsiteX33" fmla="*/ 50094 w 1034979"/>
                  <a:gd name="connsiteY33" fmla="*/ 868257 h 1500756"/>
                  <a:gd name="connsiteX34" fmla="*/ 46284 w 1034979"/>
                  <a:gd name="connsiteY34" fmla="*/ 879687 h 1500756"/>
                  <a:gd name="connsiteX35" fmla="*/ 50094 w 1034979"/>
                  <a:gd name="connsiteY35" fmla="*/ 917787 h 1500756"/>
                  <a:gd name="connsiteX36" fmla="*/ 53904 w 1034979"/>
                  <a:gd name="connsiteY36" fmla="*/ 923502 h 1500756"/>
                  <a:gd name="connsiteX37" fmla="*/ 59619 w 1034979"/>
                  <a:gd name="connsiteY37" fmla="*/ 927312 h 1500756"/>
                  <a:gd name="connsiteX38" fmla="*/ 63429 w 1034979"/>
                  <a:gd name="connsiteY38" fmla="*/ 933027 h 1500756"/>
                  <a:gd name="connsiteX39" fmla="*/ 80574 w 1034979"/>
                  <a:gd name="connsiteY39" fmla="*/ 942552 h 1500756"/>
                  <a:gd name="connsiteX40" fmla="*/ 103434 w 1034979"/>
                  <a:gd name="connsiteY40" fmla="*/ 944457 h 1500756"/>
                  <a:gd name="connsiteX41" fmla="*/ 124389 w 1034979"/>
                  <a:gd name="connsiteY41" fmla="*/ 950172 h 1500756"/>
                  <a:gd name="connsiteX42" fmla="*/ 130104 w 1034979"/>
                  <a:gd name="connsiteY42" fmla="*/ 952077 h 1500756"/>
                  <a:gd name="connsiteX43" fmla="*/ 135819 w 1034979"/>
                  <a:gd name="connsiteY43" fmla="*/ 957792 h 1500756"/>
                  <a:gd name="connsiteX44" fmla="*/ 143439 w 1034979"/>
                  <a:gd name="connsiteY44" fmla="*/ 959697 h 1500756"/>
                  <a:gd name="connsiteX45" fmla="*/ 166299 w 1034979"/>
                  <a:gd name="connsiteY45" fmla="*/ 963507 h 1500756"/>
                  <a:gd name="connsiteX46" fmla="*/ 191064 w 1034979"/>
                  <a:gd name="connsiteY46" fmla="*/ 969222 h 1500756"/>
                  <a:gd name="connsiteX47" fmla="*/ 208209 w 1034979"/>
                  <a:gd name="connsiteY47" fmla="*/ 974937 h 1500756"/>
                  <a:gd name="connsiteX48" fmla="*/ 213924 w 1034979"/>
                  <a:gd name="connsiteY48" fmla="*/ 976842 h 1500756"/>
                  <a:gd name="connsiteX49" fmla="*/ 229164 w 1034979"/>
                  <a:gd name="connsiteY49" fmla="*/ 980652 h 1500756"/>
                  <a:gd name="connsiteX50" fmla="*/ 248214 w 1034979"/>
                  <a:gd name="connsiteY50" fmla="*/ 986367 h 1500756"/>
                  <a:gd name="connsiteX51" fmla="*/ 253929 w 1034979"/>
                  <a:gd name="connsiteY51" fmla="*/ 990177 h 1500756"/>
                  <a:gd name="connsiteX52" fmla="*/ 267264 w 1034979"/>
                  <a:gd name="connsiteY52" fmla="*/ 1005417 h 1500756"/>
                  <a:gd name="connsiteX53" fmla="*/ 272979 w 1034979"/>
                  <a:gd name="connsiteY53" fmla="*/ 1024467 h 1500756"/>
                  <a:gd name="connsiteX54" fmla="*/ 274884 w 1034979"/>
                  <a:gd name="connsiteY54" fmla="*/ 1030182 h 1500756"/>
                  <a:gd name="connsiteX55" fmla="*/ 276789 w 1034979"/>
                  <a:gd name="connsiteY55" fmla="*/ 1035897 h 1500756"/>
                  <a:gd name="connsiteX56" fmla="*/ 278694 w 1034979"/>
                  <a:gd name="connsiteY56" fmla="*/ 1060662 h 1500756"/>
                  <a:gd name="connsiteX57" fmla="*/ 280599 w 1034979"/>
                  <a:gd name="connsiteY57" fmla="*/ 1066377 h 1500756"/>
                  <a:gd name="connsiteX58" fmla="*/ 278694 w 1034979"/>
                  <a:gd name="connsiteY58" fmla="*/ 1085427 h 1500756"/>
                  <a:gd name="connsiteX59" fmla="*/ 276789 w 1034979"/>
                  <a:gd name="connsiteY59" fmla="*/ 1094952 h 1500756"/>
                  <a:gd name="connsiteX60" fmla="*/ 263454 w 1034979"/>
                  <a:gd name="connsiteY60" fmla="*/ 1108287 h 1500756"/>
                  <a:gd name="connsiteX61" fmla="*/ 252024 w 1034979"/>
                  <a:gd name="connsiteY61" fmla="*/ 1115907 h 1500756"/>
                  <a:gd name="connsiteX62" fmla="*/ 240594 w 1034979"/>
                  <a:gd name="connsiteY62" fmla="*/ 1119717 h 1500756"/>
                  <a:gd name="connsiteX63" fmla="*/ 126294 w 1034979"/>
                  <a:gd name="connsiteY63" fmla="*/ 1119717 h 1500756"/>
                  <a:gd name="connsiteX64" fmla="*/ 120579 w 1034979"/>
                  <a:gd name="connsiteY64" fmla="*/ 1121622 h 1500756"/>
                  <a:gd name="connsiteX65" fmla="*/ 105339 w 1034979"/>
                  <a:gd name="connsiteY65" fmla="*/ 1123527 h 1500756"/>
                  <a:gd name="connsiteX66" fmla="*/ 88194 w 1034979"/>
                  <a:gd name="connsiteY66" fmla="*/ 1129242 h 1500756"/>
                  <a:gd name="connsiteX67" fmla="*/ 82479 w 1034979"/>
                  <a:gd name="connsiteY67" fmla="*/ 1131147 h 1500756"/>
                  <a:gd name="connsiteX68" fmla="*/ 76764 w 1034979"/>
                  <a:gd name="connsiteY68" fmla="*/ 1134957 h 1500756"/>
                  <a:gd name="connsiteX69" fmla="*/ 65334 w 1034979"/>
                  <a:gd name="connsiteY69" fmla="*/ 1136862 h 1500756"/>
                  <a:gd name="connsiteX70" fmla="*/ 27234 w 1034979"/>
                  <a:gd name="connsiteY70" fmla="*/ 1138767 h 1500756"/>
                  <a:gd name="connsiteX71" fmla="*/ 15804 w 1034979"/>
                  <a:gd name="connsiteY71" fmla="*/ 1144482 h 1500756"/>
                  <a:gd name="connsiteX72" fmla="*/ 6279 w 1034979"/>
                  <a:gd name="connsiteY72" fmla="*/ 1154007 h 1500756"/>
                  <a:gd name="connsiteX73" fmla="*/ 4374 w 1034979"/>
                  <a:gd name="connsiteY73" fmla="*/ 1159722 h 1500756"/>
                  <a:gd name="connsiteX74" fmla="*/ 564 w 1034979"/>
                  <a:gd name="connsiteY74" fmla="*/ 1165437 h 1500756"/>
                  <a:gd name="connsiteX75" fmla="*/ 6279 w 1034979"/>
                  <a:gd name="connsiteY75" fmla="*/ 1197822 h 1500756"/>
                  <a:gd name="connsiteX76" fmla="*/ 11994 w 1034979"/>
                  <a:gd name="connsiteY76" fmla="*/ 1201632 h 1500756"/>
                  <a:gd name="connsiteX77" fmla="*/ 17709 w 1034979"/>
                  <a:gd name="connsiteY77" fmla="*/ 1203537 h 1500756"/>
                  <a:gd name="connsiteX78" fmla="*/ 145344 w 1034979"/>
                  <a:gd name="connsiteY78" fmla="*/ 1201632 h 1500756"/>
                  <a:gd name="connsiteX79" fmla="*/ 152964 w 1034979"/>
                  <a:gd name="connsiteY79" fmla="*/ 1199727 h 1500756"/>
                  <a:gd name="connsiteX80" fmla="*/ 303459 w 1034979"/>
                  <a:gd name="connsiteY80" fmla="*/ 1194012 h 1500756"/>
                  <a:gd name="connsiteX81" fmla="*/ 318699 w 1034979"/>
                  <a:gd name="connsiteY81" fmla="*/ 1201632 h 1500756"/>
                  <a:gd name="connsiteX82" fmla="*/ 330129 w 1034979"/>
                  <a:gd name="connsiteY82" fmla="*/ 1207347 h 1500756"/>
                  <a:gd name="connsiteX83" fmla="*/ 333939 w 1034979"/>
                  <a:gd name="connsiteY83" fmla="*/ 1213062 h 1500756"/>
                  <a:gd name="connsiteX84" fmla="*/ 339654 w 1034979"/>
                  <a:gd name="connsiteY84" fmla="*/ 1214967 h 1500756"/>
                  <a:gd name="connsiteX85" fmla="*/ 351084 w 1034979"/>
                  <a:gd name="connsiteY85" fmla="*/ 1222587 h 1500756"/>
                  <a:gd name="connsiteX86" fmla="*/ 356799 w 1034979"/>
                  <a:gd name="connsiteY86" fmla="*/ 1226397 h 1500756"/>
                  <a:gd name="connsiteX87" fmla="*/ 360609 w 1034979"/>
                  <a:gd name="connsiteY87" fmla="*/ 1232112 h 1500756"/>
                  <a:gd name="connsiteX88" fmla="*/ 366324 w 1034979"/>
                  <a:gd name="connsiteY88" fmla="*/ 1243542 h 1500756"/>
                  <a:gd name="connsiteX89" fmla="*/ 362514 w 1034979"/>
                  <a:gd name="connsiteY89" fmla="*/ 1270212 h 1500756"/>
                  <a:gd name="connsiteX90" fmla="*/ 358704 w 1034979"/>
                  <a:gd name="connsiteY90" fmla="*/ 1275927 h 1500756"/>
                  <a:gd name="connsiteX91" fmla="*/ 356799 w 1034979"/>
                  <a:gd name="connsiteY91" fmla="*/ 1281642 h 1500756"/>
                  <a:gd name="connsiteX92" fmla="*/ 352989 w 1034979"/>
                  <a:gd name="connsiteY92" fmla="*/ 1287357 h 1500756"/>
                  <a:gd name="connsiteX93" fmla="*/ 351084 w 1034979"/>
                  <a:gd name="connsiteY93" fmla="*/ 1293072 h 1500756"/>
                  <a:gd name="connsiteX94" fmla="*/ 347274 w 1034979"/>
                  <a:gd name="connsiteY94" fmla="*/ 1298787 h 1500756"/>
                  <a:gd name="connsiteX95" fmla="*/ 330129 w 1034979"/>
                  <a:gd name="connsiteY95" fmla="*/ 1365462 h 1500756"/>
                  <a:gd name="connsiteX96" fmla="*/ 328224 w 1034979"/>
                  <a:gd name="connsiteY96" fmla="*/ 1416897 h 1500756"/>
                  <a:gd name="connsiteX97" fmla="*/ 330129 w 1034979"/>
                  <a:gd name="connsiteY97" fmla="*/ 1441662 h 1500756"/>
                  <a:gd name="connsiteX98" fmla="*/ 332034 w 1034979"/>
                  <a:gd name="connsiteY98" fmla="*/ 1447377 h 1500756"/>
                  <a:gd name="connsiteX99" fmla="*/ 335844 w 1034979"/>
                  <a:gd name="connsiteY99" fmla="*/ 1451187 h 1500756"/>
                  <a:gd name="connsiteX100" fmla="*/ 364419 w 1034979"/>
                  <a:gd name="connsiteY100" fmla="*/ 1496907 h 1500756"/>
                  <a:gd name="connsiteX101" fmla="*/ 387279 w 1034979"/>
                  <a:gd name="connsiteY101" fmla="*/ 1498812 h 1500756"/>
                  <a:gd name="connsiteX102" fmla="*/ 392994 w 1034979"/>
                  <a:gd name="connsiteY102" fmla="*/ 1493097 h 1500756"/>
                  <a:gd name="connsiteX103" fmla="*/ 394899 w 1034979"/>
                  <a:gd name="connsiteY103" fmla="*/ 1481667 h 1500756"/>
                  <a:gd name="connsiteX104" fmla="*/ 396804 w 1034979"/>
                  <a:gd name="connsiteY104" fmla="*/ 1475952 h 1500756"/>
                  <a:gd name="connsiteX105" fmla="*/ 398709 w 1034979"/>
                  <a:gd name="connsiteY105" fmla="*/ 1458807 h 1500756"/>
                  <a:gd name="connsiteX106" fmla="*/ 400614 w 1034979"/>
                  <a:gd name="connsiteY106" fmla="*/ 1445472 h 1500756"/>
                  <a:gd name="connsiteX107" fmla="*/ 404424 w 1034979"/>
                  <a:gd name="connsiteY107" fmla="*/ 1388322 h 1500756"/>
                  <a:gd name="connsiteX108" fmla="*/ 410139 w 1034979"/>
                  <a:gd name="connsiteY108" fmla="*/ 1376892 h 1500756"/>
                  <a:gd name="connsiteX109" fmla="*/ 413949 w 1034979"/>
                  <a:gd name="connsiteY109" fmla="*/ 1363557 h 1500756"/>
                  <a:gd name="connsiteX110" fmla="*/ 415854 w 1034979"/>
                  <a:gd name="connsiteY110" fmla="*/ 1357842 h 1500756"/>
                  <a:gd name="connsiteX111" fmla="*/ 417759 w 1034979"/>
                  <a:gd name="connsiteY111" fmla="*/ 1344507 h 1500756"/>
                  <a:gd name="connsiteX112" fmla="*/ 421569 w 1034979"/>
                  <a:gd name="connsiteY112" fmla="*/ 1333077 h 1500756"/>
                  <a:gd name="connsiteX113" fmla="*/ 427284 w 1034979"/>
                  <a:gd name="connsiteY113" fmla="*/ 1319742 h 1500756"/>
                  <a:gd name="connsiteX114" fmla="*/ 436809 w 1034979"/>
                  <a:gd name="connsiteY114" fmla="*/ 1308312 h 1500756"/>
                  <a:gd name="connsiteX115" fmla="*/ 450144 w 1034979"/>
                  <a:gd name="connsiteY115" fmla="*/ 1293072 h 1500756"/>
                  <a:gd name="connsiteX116" fmla="*/ 457764 w 1034979"/>
                  <a:gd name="connsiteY116" fmla="*/ 1281642 h 1500756"/>
                  <a:gd name="connsiteX117" fmla="*/ 461574 w 1034979"/>
                  <a:gd name="connsiteY117" fmla="*/ 1270212 h 1500756"/>
                  <a:gd name="connsiteX118" fmla="*/ 465384 w 1034979"/>
                  <a:gd name="connsiteY118" fmla="*/ 1254972 h 1500756"/>
                  <a:gd name="connsiteX119" fmla="*/ 467289 w 1034979"/>
                  <a:gd name="connsiteY119" fmla="*/ 1249257 h 1500756"/>
                  <a:gd name="connsiteX120" fmla="*/ 507294 w 1034979"/>
                  <a:gd name="connsiteY120" fmla="*/ 1243542 h 1500756"/>
                  <a:gd name="connsiteX121" fmla="*/ 535869 w 1034979"/>
                  <a:gd name="connsiteY121" fmla="*/ 1234017 h 1500756"/>
                  <a:gd name="connsiteX122" fmla="*/ 541584 w 1034979"/>
                  <a:gd name="connsiteY122" fmla="*/ 1232112 h 1500756"/>
                  <a:gd name="connsiteX123" fmla="*/ 547299 w 1034979"/>
                  <a:gd name="connsiteY123" fmla="*/ 1230207 h 1500756"/>
                  <a:gd name="connsiteX124" fmla="*/ 554919 w 1034979"/>
                  <a:gd name="connsiteY124" fmla="*/ 1228302 h 1500756"/>
                  <a:gd name="connsiteX125" fmla="*/ 573969 w 1034979"/>
                  <a:gd name="connsiteY125" fmla="*/ 1220682 h 1500756"/>
                  <a:gd name="connsiteX126" fmla="*/ 585399 w 1034979"/>
                  <a:gd name="connsiteY126" fmla="*/ 1216872 h 1500756"/>
                  <a:gd name="connsiteX127" fmla="*/ 720654 w 1034979"/>
                  <a:gd name="connsiteY127" fmla="*/ 1300692 h 1500756"/>
                  <a:gd name="connsiteX128" fmla="*/ 733989 w 1034979"/>
                  <a:gd name="connsiteY128" fmla="*/ 1310217 h 1500756"/>
                  <a:gd name="connsiteX129" fmla="*/ 743514 w 1034979"/>
                  <a:gd name="connsiteY129" fmla="*/ 1312122 h 1500756"/>
                  <a:gd name="connsiteX130" fmla="*/ 749229 w 1034979"/>
                  <a:gd name="connsiteY130" fmla="*/ 1314027 h 1500756"/>
                  <a:gd name="connsiteX131" fmla="*/ 762564 w 1034979"/>
                  <a:gd name="connsiteY131" fmla="*/ 1319742 h 1500756"/>
                  <a:gd name="connsiteX132" fmla="*/ 777804 w 1034979"/>
                  <a:gd name="connsiteY132" fmla="*/ 1317837 h 1500756"/>
                  <a:gd name="connsiteX133" fmla="*/ 789234 w 1034979"/>
                  <a:gd name="connsiteY133" fmla="*/ 1312122 h 1500756"/>
                  <a:gd name="connsiteX134" fmla="*/ 794949 w 1034979"/>
                  <a:gd name="connsiteY134" fmla="*/ 1310217 h 1500756"/>
                  <a:gd name="connsiteX135" fmla="*/ 802569 w 1034979"/>
                  <a:gd name="connsiteY135" fmla="*/ 1293072 h 1500756"/>
                  <a:gd name="connsiteX136" fmla="*/ 800664 w 1034979"/>
                  <a:gd name="connsiteY136" fmla="*/ 1268307 h 1500756"/>
                  <a:gd name="connsiteX137" fmla="*/ 798759 w 1034979"/>
                  <a:gd name="connsiteY137" fmla="*/ 1262592 h 1500756"/>
                  <a:gd name="connsiteX138" fmla="*/ 796854 w 1034979"/>
                  <a:gd name="connsiteY138" fmla="*/ 1254972 h 1500756"/>
                  <a:gd name="connsiteX139" fmla="*/ 783519 w 1034979"/>
                  <a:gd name="connsiteY139" fmla="*/ 1237827 h 1500756"/>
                  <a:gd name="connsiteX140" fmla="*/ 773994 w 1034979"/>
                  <a:gd name="connsiteY140" fmla="*/ 1232112 h 1500756"/>
                  <a:gd name="connsiteX141" fmla="*/ 648264 w 1034979"/>
                  <a:gd name="connsiteY141" fmla="*/ 1140672 h 1500756"/>
                  <a:gd name="connsiteX142" fmla="*/ 644454 w 1034979"/>
                  <a:gd name="connsiteY142" fmla="*/ 1123527 h 1500756"/>
                  <a:gd name="connsiteX143" fmla="*/ 646359 w 1034979"/>
                  <a:gd name="connsiteY143" fmla="*/ 1115907 h 1500756"/>
                  <a:gd name="connsiteX144" fmla="*/ 650169 w 1034979"/>
                  <a:gd name="connsiteY144" fmla="*/ 1098762 h 1500756"/>
                  <a:gd name="connsiteX145" fmla="*/ 653979 w 1034979"/>
                  <a:gd name="connsiteY145" fmla="*/ 1093047 h 1500756"/>
                  <a:gd name="connsiteX146" fmla="*/ 655884 w 1034979"/>
                  <a:gd name="connsiteY146" fmla="*/ 1087332 h 1500756"/>
                  <a:gd name="connsiteX147" fmla="*/ 661599 w 1034979"/>
                  <a:gd name="connsiteY147" fmla="*/ 1085427 h 1500756"/>
                  <a:gd name="connsiteX148" fmla="*/ 671124 w 1034979"/>
                  <a:gd name="connsiteY148" fmla="*/ 1073997 h 1500756"/>
                  <a:gd name="connsiteX149" fmla="*/ 724464 w 1034979"/>
                  <a:gd name="connsiteY149" fmla="*/ 1066377 h 1500756"/>
                  <a:gd name="connsiteX150" fmla="*/ 842574 w 1034979"/>
                  <a:gd name="connsiteY150" fmla="*/ 1068282 h 1500756"/>
                  <a:gd name="connsiteX151" fmla="*/ 871149 w 1034979"/>
                  <a:gd name="connsiteY151" fmla="*/ 1070187 h 1500756"/>
                  <a:gd name="connsiteX152" fmla="*/ 899724 w 1034979"/>
                  <a:gd name="connsiteY152" fmla="*/ 1075902 h 1500756"/>
                  <a:gd name="connsiteX153" fmla="*/ 922584 w 1034979"/>
                  <a:gd name="connsiteY153" fmla="*/ 1079712 h 1500756"/>
                  <a:gd name="connsiteX154" fmla="*/ 951159 w 1034979"/>
                  <a:gd name="connsiteY154" fmla="*/ 1085427 h 1500756"/>
                  <a:gd name="connsiteX155" fmla="*/ 956874 w 1034979"/>
                  <a:gd name="connsiteY155" fmla="*/ 1085427 h 1500756"/>
                  <a:gd name="connsiteX156" fmla="*/ 1002594 w 1034979"/>
                  <a:gd name="connsiteY156" fmla="*/ 1083522 h 1500756"/>
                  <a:gd name="connsiteX157" fmla="*/ 1031169 w 1034979"/>
                  <a:gd name="connsiteY157" fmla="*/ 1075902 h 1500756"/>
                  <a:gd name="connsiteX158" fmla="*/ 1034979 w 1034979"/>
                  <a:gd name="connsiteY158" fmla="*/ 1070187 h 1500756"/>
                  <a:gd name="connsiteX159" fmla="*/ 1033074 w 1034979"/>
                  <a:gd name="connsiteY159" fmla="*/ 1051137 h 1500756"/>
                  <a:gd name="connsiteX160" fmla="*/ 1027359 w 1034979"/>
                  <a:gd name="connsiteY160" fmla="*/ 1047327 h 1500756"/>
                  <a:gd name="connsiteX161" fmla="*/ 1012119 w 1034979"/>
                  <a:gd name="connsiteY161" fmla="*/ 1045422 h 1500756"/>
                  <a:gd name="connsiteX162" fmla="*/ 1006404 w 1034979"/>
                  <a:gd name="connsiteY162" fmla="*/ 1043517 h 1500756"/>
                  <a:gd name="connsiteX163" fmla="*/ 998784 w 1034979"/>
                  <a:gd name="connsiteY163" fmla="*/ 1041612 h 1500756"/>
                  <a:gd name="connsiteX164" fmla="*/ 987354 w 1034979"/>
                  <a:gd name="connsiteY164" fmla="*/ 1033992 h 1500756"/>
                  <a:gd name="connsiteX165" fmla="*/ 975924 w 1034979"/>
                  <a:gd name="connsiteY165" fmla="*/ 1030182 h 1500756"/>
                  <a:gd name="connsiteX166" fmla="*/ 970209 w 1034979"/>
                  <a:gd name="connsiteY166" fmla="*/ 1028277 h 1500756"/>
                  <a:gd name="connsiteX167" fmla="*/ 962589 w 1034979"/>
                  <a:gd name="connsiteY167" fmla="*/ 1026372 h 1500756"/>
                  <a:gd name="connsiteX168" fmla="*/ 956874 w 1034979"/>
                  <a:gd name="connsiteY168" fmla="*/ 1024467 h 1500756"/>
                  <a:gd name="connsiteX169" fmla="*/ 935919 w 1034979"/>
                  <a:gd name="connsiteY169" fmla="*/ 1018752 h 1500756"/>
                  <a:gd name="connsiteX170" fmla="*/ 930204 w 1034979"/>
                  <a:gd name="connsiteY170" fmla="*/ 1016847 h 1500756"/>
                  <a:gd name="connsiteX171" fmla="*/ 825429 w 1034979"/>
                  <a:gd name="connsiteY171" fmla="*/ 1018752 h 1500756"/>
                  <a:gd name="connsiteX172" fmla="*/ 819714 w 1034979"/>
                  <a:gd name="connsiteY172" fmla="*/ 1020657 h 1500756"/>
                  <a:gd name="connsiteX173" fmla="*/ 730179 w 1034979"/>
                  <a:gd name="connsiteY173" fmla="*/ 1022562 h 1500756"/>
                  <a:gd name="connsiteX174" fmla="*/ 716844 w 1034979"/>
                  <a:gd name="connsiteY174" fmla="*/ 1026372 h 1500756"/>
                  <a:gd name="connsiteX175" fmla="*/ 695889 w 1034979"/>
                  <a:gd name="connsiteY175" fmla="*/ 1028277 h 1500756"/>
                  <a:gd name="connsiteX176" fmla="*/ 669219 w 1034979"/>
                  <a:gd name="connsiteY176" fmla="*/ 1030182 h 1500756"/>
                  <a:gd name="connsiteX177" fmla="*/ 669219 w 1034979"/>
                  <a:gd name="connsiteY177" fmla="*/ 1030182 h 1500756"/>
                  <a:gd name="connsiteX178" fmla="*/ 646359 w 1034979"/>
                  <a:gd name="connsiteY178" fmla="*/ 1033992 h 1500756"/>
                  <a:gd name="connsiteX179" fmla="*/ 642549 w 1034979"/>
                  <a:gd name="connsiteY179" fmla="*/ 1022562 h 1500756"/>
                  <a:gd name="connsiteX180" fmla="*/ 640644 w 1034979"/>
                  <a:gd name="connsiteY180" fmla="*/ 1016847 h 1500756"/>
                  <a:gd name="connsiteX181" fmla="*/ 642549 w 1034979"/>
                  <a:gd name="connsiteY181" fmla="*/ 999702 h 1500756"/>
                  <a:gd name="connsiteX182" fmla="*/ 644454 w 1034979"/>
                  <a:gd name="connsiteY182" fmla="*/ 993987 h 1500756"/>
                  <a:gd name="connsiteX183" fmla="*/ 661599 w 1034979"/>
                  <a:gd name="connsiteY183" fmla="*/ 984462 h 1500756"/>
                  <a:gd name="connsiteX184" fmla="*/ 673029 w 1034979"/>
                  <a:gd name="connsiteY184" fmla="*/ 976842 h 1500756"/>
                  <a:gd name="connsiteX185" fmla="*/ 674934 w 1034979"/>
                  <a:gd name="connsiteY185" fmla="*/ 971127 h 1500756"/>
                  <a:gd name="connsiteX186" fmla="*/ 680649 w 1034979"/>
                  <a:gd name="connsiteY186" fmla="*/ 969222 h 1500756"/>
                  <a:gd name="connsiteX187" fmla="*/ 686364 w 1034979"/>
                  <a:gd name="connsiteY187" fmla="*/ 965412 h 1500756"/>
                  <a:gd name="connsiteX188" fmla="*/ 695889 w 1034979"/>
                  <a:gd name="connsiteY188" fmla="*/ 955887 h 1500756"/>
                  <a:gd name="connsiteX189" fmla="*/ 705414 w 1034979"/>
                  <a:gd name="connsiteY189" fmla="*/ 944457 h 1500756"/>
                  <a:gd name="connsiteX190" fmla="*/ 716844 w 1034979"/>
                  <a:gd name="connsiteY190" fmla="*/ 936837 h 1500756"/>
                  <a:gd name="connsiteX191" fmla="*/ 732084 w 1034979"/>
                  <a:gd name="connsiteY191" fmla="*/ 923502 h 1500756"/>
                  <a:gd name="connsiteX192" fmla="*/ 741609 w 1034979"/>
                  <a:gd name="connsiteY192" fmla="*/ 912072 h 1500756"/>
                  <a:gd name="connsiteX193" fmla="*/ 753039 w 1034979"/>
                  <a:gd name="connsiteY193" fmla="*/ 902547 h 1500756"/>
                  <a:gd name="connsiteX194" fmla="*/ 758754 w 1034979"/>
                  <a:gd name="connsiteY194" fmla="*/ 891117 h 1500756"/>
                  <a:gd name="connsiteX195" fmla="*/ 760659 w 1034979"/>
                  <a:gd name="connsiteY195" fmla="*/ 885402 h 1500756"/>
                  <a:gd name="connsiteX196" fmla="*/ 766374 w 1034979"/>
                  <a:gd name="connsiteY196" fmla="*/ 873972 h 1500756"/>
                  <a:gd name="connsiteX197" fmla="*/ 764469 w 1034979"/>
                  <a:gd name="connsiteY197" fmla="*/ 858732 h 1500756"/>
                  <a:gd name="connsiteX198" fmla="*/ 758754 w 1034979"/>
                  <a:gd name="connsiteY198" fmla="*/ 856827 h 1500756"/>
                  <a:gd name="connsiteX199" fmla="*/ 737799 w 1034979"/>
                  <a:gd name="connsiteY199" fmla="*/ 858732 h 1500756"/>
                  <a:gd name="connsiteX200" fmla="*/ 732084 w 1034979"/>
                  <a:gd name="connsiteY200" fmla="*/ 862542 h 1500756"/>
                  <a:gd name="connsiteX201" fmla="*/ 720654 w 1034979"/>
                  <a:gd name="connsiteY201" fmla="*/ 866352 h 1500756"/>
                  <a:gd name="connsiteX202" fmla="*/ 716844 w 1034979"/>
                  <a:gd name="connsiteY202" fmla="*/ 872067 h 1500756"/>
                  <a:gd name="connsiteX203" fmla="*/ 711129 w 1034979"/>
                  <a:gd name="connsiteY203" fmla="*/ 873972 h 1500756"/>
                  <a:gd name="connsiteX204" fmla="*/ 705414 w 1034979"/>
                  <a:gd name="connsiteY204" fmla="*/ 877782 h 1500756"/>
                  <a:gd name="connsiteX205" fmla="*/ 699699 w 1034979"/>
                  <a:gd name="connsiteY205" fmla="*/ 883497 h 1500756"/>
                  <a:gd name="connsiteX206" fmla="*/ 692079 w 1034979"/>
                  <a:gd name="connsiteY206" fmla="*/ 887307 h 1500756"/>
                  <a:gd name="connsiteX207" fmla="*/ 650169 w 1034979"/>
                  <a:gd name="connsiteY207" fmla="*/ 915882 h 1500756"/>
                  <a:gd name="connsiteX208" fmla="*/ 636834 w 1034979"/>
                  <a:gd name="connsiteY208" fmla="*/ 927312 h 1500756"/>
                  <a:gd name="connsiteX209" fmla="*/ 627309 w 1034979"/>
                  <a:gd name="connsiteY209" fmla="*/ 944457 h 1500756"/>
                  <a:gd name="connsiteX210" fmla="*/ 602544 w 1034979"/>
                  <a:gd name="connsiteY210" fmla="*/ 950172 h 1500756"/>
                  <a:gd name="connsiteX211" fmla="*/ 589209 w 1034979"/>
                  <a:gd name="connsiteY211" fmla="*/ 953982 h 1500756"/>
                  <a:gd name="connsiteX212" fmla="*/ 573969 w 1034979"/>
                  <a:gd name="connsiteY212" fmla="*/ 952077 h 1500756"/>
                  <a:gd name="connsiteX213" fmla="*/ 562539 w 1034979"/>
                  <a:gd name="connsiteY213" fmla="*/ 948267 h 1500756"/>
                  <a:gd name="connsiteX214" fmla="*/ 551109 w 1034979"/>
                  <a:gd name="connsiteY214" fmla="*/ 944457 h 1500756"/>
                  <a:gd name="connsiteX215" fmla="*/ 539679 w 1034979"/>
                  <a:gd name="connsiteY215" fmla="*/ 940647 h 1500756"/>
                  <a:gd name="connsiteX216" fmla="*/ 533964 w 1034979"/>
                  <a:gd name="connsiteY216" fmla="*/ 938742 h 1500756"/>
                  <a:gd name="connsiteX217" fmla="*/ 528249 w 1034979"/>
                  <a:gd name="connsiteY217" fmla="*/ 934932 h 1500756"/>
                  <a:gd name="connsiteX218" fmla="*/ 516819 w 1034979"/>
                  <a:gd name="connsiteY218" fmla="*/ 929217 h 1500756"/>
                  <a:gd name="connsiteX219" fmla="*/ 509199 w 1034979"/>
                  <a:gd name="connsiteY219" fmla="*/ 917787 h 1500756"/>
                  <a:gd name="connsiteX220" fmla="*/ 505389 w 1034979"/>
                  <a:gd name="connsiteY220" fmla="*/ 896832 h 1500756"/>
                  <a:gd name="connsiteX221" fmla="*/ 507294 w 1034979"/>
                  <a:gd name="connsiteY221" fmla="*/ 832062 h 1500756"/>
                  <a:gd name="connsiteX222" fmla="*/ 513009 w 1034979"/>
                  <a:gd name="connsiteY222" fmla="*/ 818727 h 1500756"/>
                  <a:gd name="connsiteX223" fmla="*/ 503484 w 1034979"/>
                  <a:gd name="connsiteY223" fmla="*/ 342477 h 1500756"/>
                  <a:gd name="connsiteX224" fmla="*/ 499674 w 1034979"/>
                  <a:gd name="connsiteY224" fmla="*/ 51012 h 1500756"/>
                  <a:gd name="connsiteX225" fmla="*/ 490149 w 1034979"/>
                  <a:gd name="connsiteY225" fmla="*/ 24342 h 1500756"/>
                  <a:gd name="connsiteX226" fmla="*/ 488244 w 1034979"/>
                  <a:gd name="connsiteY226" fmla="*/ 18627 h 1500756"/>
                  <a:gd name="connsiteX227" fmla="*/ 484434 w 1034979"/>
                  <a:gd name="connsiteY227" fmla="*/ 12912 h 1500756"/>
                  <a:gd name="connsiteX228" fmla="*/ 478719 w 1034979"/>
                  <a:gd name="connsiteY228" fmla="*/ 1482 h 1500756"/>
                  <a:gd name="connsiteX229" fmla="*/ 419664 w 1034979"/>
                  <a:gd name="connsiteY229" fmla="*/ 45297 h 1500756"/>
                  <a:gd name="connsiteX230" fmla="*/ 423474 w 1034979"/>
                  <a:gd name="connsiteY230" fmla="*/ 56727 h 1500756"/>
                  <a:gd name="connsiteX231" fmla="*/ 425379 w 1034979"/>
                  <a:gd name="connsiteY231" fmla="*/ 62442 h 1500756"/>
                  <a:gd name="connsiteX232" fmla="*/ 425379 w 1034979"/>
                  <a:gd name="connsiteY232" fmla="*/ 68157 h 1500756"/>
                  <a:gd name="connsiteX233" fmla="*/ 429189 w 1034979"/>
                  <a:gd name="connsiteY233" fmla="*/ 222462 h 1500756"/>
                  <a:gd name="connsiteX234" fmla="*/ 440619 w 1034979"/>
                  <a:gd name="connsiteY234" fmla="*/ 405342 h 1500756"/>
                  <a:gd name="connsiteX235" fmla="*/ 425379 w 1034979"/>
                  <a:gd name="connsiteY235" fmla="*/ 702522 h 1500756"/>
                  <a:gd name="connsiteX236" fmla="*/ 417759 w 1034979"/>
                  <a:gd name="connsiteY236" fmla="*/ 830157 h 1500756"/>
                  <a:gd name="connsiteX237" fmla="*/ 413949 w 1034979"/>
                  <a:gd name="connsiteY237" fmla="*/ 847302 h 1500756"/>
                  <a:gd name="connsiteX238" fmla="*/ 417759 w 1034979"/>
                  <a:gd name="connsiteY238" fmla="*/ 868257 h 1500756"/>
                  <a:gd name="connsiteX239" fmla="*/ 421569 w 1034979"/>
                  <a:gd name="connsiteY239" fmla="*/ 873972 h 1500756"/>
                  <a:gd name="connsiteX240" fmla="*/ 425379 w 1034979"/>
                  <a:gd name="connsiteY240" fmla="*/ 885402 h 1500756"/>
                  <a:gd name="connsiteX241" fmla="*/ 423474 w 1034979"/>
                  <a:gd name="connsiteY241" fmla="*/ 912072 h 1500756"/>
                  <a:gd name="connsiteX242" fmla="*/ 417759 w 1034979"/>
                  <a:gd name="connsiteY242" fmla="*/ 913977 h 1500756"/>
                  <a:gd name="connsiteX243" fmla="*/ 412044 w 1034979"/>
                  <a:gd name="connsiteY243" fmla="*/ 917787 h 1500756"/>
                  <a:gd name="connsiteX244" fmla="*/ 421569 w 1034979"/>
                  <a:gd name="connsiteY244" fmla="*/ 913977 h 1500756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5379 w 1034979"/>
                  <a:gd name="connsiteY231" fmla="*/ 56542 h 1489141"/>
                  <a:gd name="connsiteX232" fmla="*/ 429189 w 1034979"/>
                  <a:gd name="connsiteY232" fmla="*/ 210847 h 1489141"/>
                  <a:gd name="connsiteX233" fmla="*/ 440619 w 1034979"/>
                  <a:gd name="connsiteY233" fmla="*/ 393727 h 1489141"/>
                  <a:gd name="connsiteX234" fmla="*/ 425379 w 1034979"/>
                  <a:gd name="connsiteY234" fmla="*/ 690907 h 1489141"/>
                  <a:gd name="connsiteX235" fmla="*/ 417759 w 1034979"/>
                  <a:gd name="connsiteY235" fmla="*/ 818542 h 1489141"/>
                  <a:gd name="connsiteX236" fmla="*/ 413949 w 1034979"/>
                  <a:gd name="connsiteY236" fmla="*/ 835687 h 1489141"/>
                  <a:gd name="connsiteX237" fmla="*/ 417759 w 1034979"/>
                  <a:gd name="connsiteY237" fmla="*/ 856642 h 1489141"/>
                  <a:gd name="connsiteX238" fmla="*/ 421569 w 1034979"/>
                  <a:gd name="connsiteY238" fmla="*/ 862357 h 1489141"/>
                  <a:gd name="connsiteX239" fmla="*/ 425379 w 1034979"/>
                  <a:gd name="connsiteY239" fmla="*/ 873787 h 1489141"/>
                  <a:gd name="connsiteX240" fmla="*/ 423474 w 1034979"/>
                  <a:gd name="connsiteY240" fmla="*/ 900457 h 1489141"/>
                  <a:gd name="connsiteX241" fmla="*/ 417759 w 1034979"/>
                  <a:gd name="connsiteY241" fmla="*/ 902362 h 1489141"/>
                  <a:gd name="connsiteX242" fmla="*/ 412044 w 1034979"/>
                  <a:gd name="connsiteY242" fmla="*/ 906172 h 1489141"/>
                  <a:gd name="connsiteX243" fmla="*/ 421569 w 1034979"/>
                  <a:gd name="connsiteY243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9189 w 1034979"/>
                  <a:gd name="connsiteY231" fmla="*/ 210847 h 1489141"/>
                  <a:gd name="connsiteX232" fmla="*/ 440619 w 1034979"/>
                  <a:gd name="connsiteY232" fmla="*/ 393727 h 1489141"/>
                  <a:gd name="connsiteX233" fmla="*/ 425379 w 1034979"/>
                  <a:gd name="connsiteY233" fmla="*/ 690907 h 1489141"/>
                  <a:gd name="connsiteX234" fmla="*/ 417759 w 1034979"/>
                  <a:gd name="connsiteY234" fmla="*/ 818542 h 1489141"/>
                  <a:gd name="connsiteX235" fmla="*/ 413949 w 1034979"/>
                  <a:gd name="connsiteY235" fmla="*/ 835687 h 1489141"/>
                  <a:gd name="connsiteX236" fmla="*/ 417759 w 1034979"/>
                  <a:gd name="connsiteY236" fmla="*/ 856642 h 1489141"/>
                  <a:gd name="connsiteX237" fmla="*/ 421569 w 1034979"/>
                  <a:gd name="connsiteY237" fmla="*/ 862357 h 1489141"/>
                  <a:gd name="connsiteX238" fmla="*/ 425379 w 1034979"/>
                  <a:gd name="connsiteY238" fmla="*/ 873787 h 1489141"/>
                  <a:gd name="connsiteX239" fmla="*/ 423474 w 1034979"/>
                  <a:gd name="connsiteY239" fmla="*/ 900457 h 1489141"/>
                  <a:gd name="connsiteX240" fmla="*/ 417759 w 1034979"/>
                  <a:gd name="connsiteY240" fmla="*/ 902362 h 1489141"/>
                  <a:gd name="connsiteX241" fmla="*/ 412044 w 1034979"/>
                  <a:gd name="connsiteY241" fmla="*/ 906172 h 1489141"/>
                  <a:gd name="connsiteX242" fmla="*/ 421569 w 1034979"/>
                  <a:gd name="connsiteY242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5379 w 1034979"/>
                  <a:gd name="connsiteY230" fmla="*/ 50827 h 1489141"/>
                  <a:gd name="connsiteX231" fmla="*/ 429189 w 1034979"/>
                  <a:gd name="connsiteY231" fmla="*/ 210847 h 1489141"/>
                  <a:gd name="connsiteX232" fmla="*/ 440619 w 1034979"/>
                  <a:gd name="connsiteY232" fmla="*/ 393727 h 1489141"/>
                  <a:gd name="connsiteX233" fmla="*/ 425379 w 1034979"/>
                  <a:gd name="connsiteY233" fmla="*/ 690907 h 1489141"/>
                  <a:gd name="connsiteX234" fmla="*/ 417759 w 1034979"/>
                  <a:gd name="connsiteY234" fmla="*/ 818542 h 1489141"/>
                  <a:gd name="connsiteX235" fmla="*/ 413949 w 1034979"/>
                  <a:gd name="connsiteY235" fmla="*/ 835687 h 1489141"/>
                  <a:gd name="connsiteX236" fmla="*/ 417759 w 1034979"/>
                  <a:gd name="connsiteY236" fmla="*/ 856642 h 1489141"/>
                  <a:gd name="connsiteX237" fmla="*/ 421569 w 1034979"/>
                  <a:gd name="connsiteY237" fmla="*/ 862357 h 1489141"/>
                  <a:gd name="connsiteX238" fmla="*/ 425379 w 1034979"/>
                  <a:gd name="connsiteY238" fmla="*/ 873787 h 1489141"/>
                  <a:gd name="connsiteX239" fmla="*/ 423474 w 1034979"/>
                  <a:gd name="connsiteY239" fmla="*/ 900457 h 1489141"/>
                  <a:gd name="connsiteX240" fmla="*/ 417759 w 1034979"/>
                  <a:gd name="connsiteY240" fmla="*/ 902362 h 1489141"/>
                  <a:gd name="connsiteX241" fmla="*/ 412044 w 1034979"/>
                  <a:gd name="connsiteY241" fmla="*/ 906172 h 1489141"/>
                  <a:gd name="connsiteX242" fmla="*/ 421569 w 1034979"/>
                  <a:gd name="connsiteY242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9674 w 1034979"/>
                  <a:gd name="connsiteY224" fmla="*/ 39397 h 1489141"/>
                  <a:gd name="connsiteX225" fmla="*/ 490149 w 1034979"/>
                  <a:gd name="connsiteY225" fmla="*/ 12727 h 1489141"/>
                  <a:gd name="connsiteX226" fmla="*/ 488244 w 1034979"/>
                  <a:gd name="connsiteY226" fmla="*/ 7012 h 1489141"/>
                  <a:gd name="connsiteX227" fmla="*/ 484434 w 1034979"/>
                  <a:gd name="connsiteY227" fmla="*/ 1297 h 1489141"/>
                  <a:gd name="connsiteX228" fmla="*/ 419664 w 1034979"/>
                  <a:gd name="connsiteY228" fmla="*/ 33682 h 1489141"/>
                  <a:gd name="connsiteX229" fmla="*/ 423474 w 1034979"/>
                  <a:gd name="connsiteY229" fmla="*/ 45112 h 1489141"/>
                  <a:gd name="connsiteX230" fmla="*/ 429189 w 1034979"/>
                  <a:gd name="connsiteY230" fmla="*/ 210847 h 1489141"/>
                  <a:gd name="connsiteX231" fmla="*/ 440619 w 1034979"/>
                  <a:gd name="connsiteY231" fmla="*/ 393727 h 1489141"/>
                  <a:gd name="connsiteX232" fmla="*/ 425379 w 1034979"/>
                  <a:gd name="connsiteY232" fmla="*/ 690907 h 1489141"/>
                  <a:gd name="connsiteX233" fmla="*/ 417759 w 1034979"/>
                  <a:gd name="connsiteY233" fmla="*/ 818542 h 1489141"/>
                  <a:gd name="connsiteX234" fmla="*/ 413949 w 1034979"/>
                  <a:gd name="connsiteY234" fmla="*/ 835687 h 1489141"/>
                  <a:gd name="connsiteX235" fmla="*/ 417759 w 1034979"/>
                  <a:gd name="connsiteY235" fmla="*/ 856642 h 1489141"/>
                  <a:gd name="connsiteX236" fmla="*/ 421569 w 1034979"/>
                  <a:gd name="connsiteY236" fmla="*/ 862357 h 1489141"/>
                  <a:gd name="connsiteX237" fmla="*/ 425379 w 1034979"/>
                  <a:gd name="connsiteY237" fmla="*/ 873787 h 1489141"/>
                  <a:gd name="connsiteX238" fmla="*/ 423474 w 1034979"/>
                  <a:gd name="connsiteY238" fmla="*/ 900457 h 1489141"/>
                  <a:gd name="connsiteX239" fmla="*/ 417759 w 1034979"/>
                  <a:gd name="connsiteY239" fmla="*/ 902362 h 1489141"/>
                  <a:gd name="connsiteX240" fmla="*/ 412044 w 1034979"/>
                  <a:gd name="connsiteY240" fmla="*/ 906172 h 1489141"/>
                  <a:gd name="connsiteX241" fmla="*/ 421569 w 1034979"/>
                  <a:gd name="connsiteY241" fmla="*/ 902362 h 1489141"/>
                  <a:gd name="connsiteX0" fmla="*/ 421569 w 1034979"/>
                  <a:gd name="connsiteY0" fmla="*/ 902362 h 1489141"/>
                  <a:gd name="connsiteX1" fmla="*/ 421569 w 1034979"/>
                  <a:gd name="connsiteY1" fmla="*/ 902362 h 1489141"/>
                  <a:gd name="connsiteX2" fmla="*/ 394899 w 1034979"/>
                  <a:gd name="connsiteY2" fmla="*/ 911887 h 1489141"/>
                  <a:gd name="connsiteX3" fmla="*/ 387279 w 1034979"/>
                  <a:gd name="connsiteY3" fmla="*/ 913792 h 1489141"/>
                  <a:gd name="connsiteX4" fmla="*/ 356799 w 1034979"/>
                  <a:gd name="connsiteY4" fmla="*/ 915697 h 1489141"/>
                  <a:gd name="connsiteX5" fmla="*/ 351084 w 1034979"/>
                  <a:gd name="connsiteY5" fmla="*/ 919507 h 1489141"/>
                  <a:gd name="connsiteX6" fmla="*/ 339654 w 1034979"/>
                  <a:gd name="connsiteY6" fmla="*/ 929032 h 1489141"/>
                  <a:gd name="connsiteX7" fmla="*/ 328224 w 1034979"/>
                  <a:gd name="connsiteY7" fmla="*/ 932842 h 1489141"/>
                  <a:gd name="connsiteX8" fmla="*/ 312984 w 1034979"/>
                  <a:gd name="connsiteY8" fmla="*/ 938557 h 1489141"/>
                  <a:gd name="connsiteX9" fmla="*/ 265359 w 1034979"/>
                  <a:gd name="connsiteY9" fmla="*/ 934747 h 1489141"/>
                  <a:gd name="connsiteX10" fmla="*/ 253929 w 1034979"/>
                  <a:gd name="connsiteY10" fmla="*/ 930937 h 1489141"/>
                  <a:gd name="connsiteX11" fmla="*/ 242499 w 1034979"/>
                  <a:gd name="connsiteY11" fmla="*/ 927127 h 1489141"/>
                  <a:gd name="connsiteX12" fmla="*/ 236784 w 1034979"/>
                  <a:gd name="connsiteY12" fmla="*/ 925222 h 1489141"/>
                  <a:gd name="connsiteX13" fmla="*/ 231069 w 1034979"/>
                  <a:gd name="connsiteY13" fmla="*/ 923317 h 1489141"/>
                  <a:gd name="connsiteX14" fmla="*/ 219639 w 1034979"/>
                  <a:gd name="connsiteY14" fmla="*/ 921412 h 1489141"/>
                  <a:gd name="connsiteX15" fmla="*/ 213924 w 1034979"/>
                  <a:gd name="connsiteY15" fmla="*/ 919507 h 1489141"/>
                  <a:gd name="connsiteX16" fmla="*/ 206304 w 1034979"/>
                  <a:gd name="connsiteY16" fmla="*/ 917602 h 1489141"/>
                  <a:gd name="connsiteX17" fmla="*/ 194874 w 1034979"/>
                  <a:gd name="connsiteY17" fmla="*/ 913792 h 1489141"/>
                  <a:gd name="connsiteX18" fmla="*/ 189159 w 1034979"/>
                  <a:gd name="connsiteY18" fmla="*/ 911887 h 1489141"/>
                  <a:gd name="connsiteX19" fmla="*/ 181539 w 1034979"/>
                  <a:gd name="connsiteY19" fmla="*/ 909982 h 1489141"/>
                  <a:gd name="connsiteX20" fmla="*/ 170109 w 1034979"/>
                  <a:gd name="connsiteY20" fmla="*/ 904267 h 1489141"/>
                  <a:gd name="connsiteX21" fmla="*/ 164394 w 1034979"/>
                  <a:gd name="connsiteY21" fmla="*/ 900457 h 1489141"/>
                  <a:gd name="connsiteX22" fmla="*/ 156774 w 1034979"/>
                  <a:gd name="connsiteY22" fmla="*/ 889027 h 1489141"/>
                  <a:gd name="connsiteX23" fmla="*/ 145344 w 1034979"/>
                  <a:gd name="connsiteY23" fmla="*/ 885217 h 1489141"/>
                  <a:gd name="connsiteX24" fmla="*/ 139629 w 1034979"/>
                  <a:gd name="connsiteY24" fmla="*/ 881407 h 1489141"/>
                  <a:gd name="connsiteX25" fmla="*/ 133914 w 1034979"/>
                  <a:gd name="connsiteY25" fmla="*/ 879502 h 1489141"/>
                  <a:gd name="connsiteX26" fmla="*/ 116769 w 1034979"/>
                  <a:gd name="connsiteY26" fmla="*/ 875692 h 1489141"/>
                  <a:gd name="connsiteX27" fmla="*/ 111054 w 1034979"/>
                  <a:gd name="connsiteY27" fmla="*/ 869977 h 1489141"/>
                  <a:gd name="connsiteX28" fmla="*/ 101529 w 1034979"/>
                  <a:gd name="connsiteY28" fmla="*/ 852832 h 1489141"/>
                  <a:gd name="connsiteX29" fmla="*/ 84384 w 1034979"/>
                  <a:gd name="connsiteY29" fmla="*/ 845212 h 1489141"/>
                  <a:gd name="connsiteX30" fmla="*/ 78669 w 1034979"/>
                  <a:gd name="connsiteY30" fmla="*/ 843307 h 1489141"/>
                  <a:gd name="connsiteX31" fmla="*/ 59619 w 1034979"/>
                  <a:gd name="connsiteY31" fmla="*/ 847117 h 1489141"/>
                  <a:gd name="connsiteX32" fmla="*/ 53904 w 1034979"/>
                  <a:gd name="connsiteY32" fmla="*/ 850927 h 1489141"/>
                  <a:gd name="connsiteX33" fmla="*/ 50094 w 1034979"/>
                  <a:gd name="connsiteY33" fmla="*/ 856642 h 1489141"/>
                  <a:gd name="connsiteX34" fmla="*/ 46284 w 1034979"/>
                  <a:gd name="connsiteY34" fmla="*/ 868072 h 1489141"/>
                  <a:gd name="connsiteX35" fmla="*/ 50094 w 1034979"/>
                  <a:gd name="connsiteY35" fmla="*/ 906172 h 1489141"/>
                  <a:gd name="connsiteX36" fmla="*/ 53904 w 1034979"/>
                  <a:gd name="connsiteY36" fmla="*/ 911887 h 1489141"/>
                  <a:gd name="connsiteX37" fmla="*/ 59619 w 1034979"/>
                  <a:gd name="connsiteY37" fmla="*/ 915697 h 1489141"/>
                  <a:gd name="connsiteX38" fmla="*/ 63429 w 1034979"/>
                  <a:gd name="connsiteY38" fmla="*/ 921412 h 1489141"/>
                  <a:gd name="connsiteX39" fmla="*/ 80574 w 1034979"/>
                  <a:gd name="connsiteY39" fmla="*/ 930937 h 1489141"/>
                  <a:gd name="connsiteX40" fmla="*/ 103434 w 1034979"/>
                  <a:gd name="connsiteY40" fmla="*/ 932842 h 1489141"/>
                  <a:gd name="connsiteX41" fmla="*/ 124389 w 1034979"/>
                  <a:gd name="connsiteY41" fmla="*/ 938557 h 1489141"/>
                  <a:gd name="connsiteX42" fmla="*/ 130104 w 1034979"/>
                  <a:gd name="connsiteY42" fmla="*/ 940462 h 1489141"/>
                  <a:gd name="connsiteX43" fmla="*/ 135819 w 1034979"/>
                  <a:gd name="connsiteY43" fmla="*/ 946177 h 1489141"/>
                  <a:gd name="connsiteX44" fmla="*/ 143439 w 1034979"/>
                  <a:gd name="connsiteY44" fmla="*/ 948082 h 1489141"/>
                  <a:gd name="connsiteX45" fmla="*/ 166299 w 1034979"/>
                  <a:gd name="connsiteY45" fmla="*/ 951892 h 1489141"/>
                  <a:gd name="connsiteX46" fmla="*/ 191064 w 1034979"/>
                  <a:gd name="connsiteY46" fmla="*/ 957607 h 1489141"/>
                  <a:gd name="connsiteX47" fmla="*/ 208209 w 1034979"/>
                  <a:gd name="connsiteY47" fmla="*/ 963322 h 1489141"/>
                  <a:gd name="connsiteX48" fmla="*/ 213924 w 1034979"/>
                  <a:gd name="connsiteY48" fmla="*/ 965227 h 1489141"/>
                  <a:gd name="connsiteX49" fmla="*/ 229164 w 1034979"/>
                  <a:gd name="connsiteY49" fmla="*/ 969037 h 1489141"/>
                  <a:gd name="connsiteX50" fmla="*/ 248214 w 1034979"/>
                  <a:gd name="connsiteY50" fmla="*/ 974752 h 1489141"/>
                  <a:gd name="connsiteX51" fmla="*/ 253929 w 1034979"/>
                  <a:gd name="connsiteY51" fmla="*/ 978562 h 1489141"/>
                  <a:gd name="connsiteX52" fmla="*/ 267264 w 1034979"/>
                  <a:gd name="connsiteY52" fmla="*/ 993802 h 1489141"/>
                  <a:gd name="connsiteX53" fmla="*/ 272979 w 1034979"/>
                  <a:gd name="connsiteY53" fmla="*/ 1012852 h 1489141"/>
                  <a:gd name="connsiteX54" fmla="*/ 274884 w 1034979"/>
                  <a:gd name="connsiteY54" fmla="*/ 1018567 h 1489141"/>
                  <a:gd name="connsiteX55" fmla="*/ 276789 w 1034979"/>
                  <a:gd name="connsiteY55" fmla="*/ 1024282 h 1489141"/>
                  <a:gd name="connsiteX56" fmla="*/ 278694 w 1034979"/>
                  <a:gd name="connsiteY56" fmla="*/ 1049047 h 1489141"/>
                  <a:gd name="connsiteX57" fmla="*/ 280599 w 1034979"/>
                  <a:gd name="connsiteY57" fmla="*/ 1054762 h 1489141"/>
                  <a:gd name="connsiteX58" fmla="*/ 278694 w 1034979"/>
                  <a:gd name="connsiteY58" fmla="*/ 1073812 h 1489141"/>
                  <a:gd name="connsiteX59" fmla="*/ 276789 w 1034979"/>
                  <a:gd name="connsiteY59" fmla="*/ 1083337 h 1489141"/>
                  <a:gd name="connsiteX60" fmla="*/ 263454 w 1034979"/>
                  <a:gd name="connsiteY60" fmla="*/ 1096672 h 1489141"/>
                  <a:gd name="connsiteX61" fmla="*/ 252024 w 1034979"/>
                  <a:gd name="connsiteY61" fmla="*/ 1104292 h 1489141"/>
                  <a:gd name="connsiteX62" fmla="*/ 240594 w 1034979"/>
                  <a:gd name="connsiteY62" fmla="*/ 1108102 h 1489141"/>
                  <a:gd name="connsiteX63" fmla="*/ 126294 w 1034979"/>
                  <a:gd name="connsiteY63" fmla="*/ 1108102 h 1489141"/>
                  <a:gd name="connsiteX64" fmla="*/ 120579 w 1034979"/>
                  <a:gd name="connsiteY64" fmla="*/ 1110007 h 1489141"/>
                  <a:gd name="connsiteX65" fmla="*/ 105339 w 1034979"/>
                  <a:gd name="connsiteY65" fmla="*/ 1111912 h 1489141"/>
                  <a:gd name="connsiteX66" fmla="*/ 88194 w 1034979"/>
                  <a:gd name="connsiteY66" fmla="*/ 1117627 h 1489141"/>
                  <a:gd name="connsiteX67" fmla="*/ 82479 w 1034979"/>
                  <a:gd name="connsiteY67" fmla="*/ 1119532 h 1489141"/>
                  <a:gd name="connsiteX68" fmla="*/ 76764 w 1034979"/>
                  <a:gd name="connsiteY68" fmla="*/ 1123342 h 1489141"/>
                  <a:gd name="connsiteX69" fmla="*/ 65334 w 1034979"/>
                  <a:gd name="connsiteY69" fmla="*/ 1125247 h 1489141"/>
                  <a:gd name="connsiteX70" fmla="*/ 27234 w 1034979"/>
                  <a:gd name="connsiteY70" fmla="*/ 1127152 h 1489141"/>
                  <a:gd name="connsiteX71" fmla="*/ 15804 w 1034979"/>
                  <a:gd name="connsiteY71" fmla="*/ 1132867 h 1489141"/>
                  <a:gd name="connsiteX72" fmla="*/ 6279 w 1034979"/>
                  <a:gd name="connsiteY72" fmla="*/ 1142392 h 1489141"/>
                  <a:gd name="connsiteX73" fmla="*/ 4374 w 1034979"/>
                  <a:gd name="connsiteY73" fmla="*/ 1148107 h 1489141"/>
                  <a:gd name="connsiteX74" fmla="*/ 564 w 1034979"/>
                  <a:gd name="connsiteY74" fmla="*/ 1153822 h 1489141"/>
                  <a:gd name="connsiteX75" fmla="*/ 6279 w 1034979"/>
                  <a:gd name="connsiteY75" fmla="*/ 1186207 h 1489141"/>
                  <a:gd name="connsiteX76" fmla="*/ 11994 w 1034979"/>
                  <a:gd name="connsiteY76" fmla="*/ 1190017 h 1489141"/>
                  <a:gd name="connsiteX77" fmla="*/ 17709 w 1034979"/>
                  <a:gd name="connsiteY77" fmla="*/ 1191922 h 1489141"/>
                  <a:gd name="connsiteX78" fmla="*/ 145344 w 1034979"/>
                  <a:gd name="connsiteY78" fmla="*/ 1190017 h 1489141"/>
                  <a:gd name="connsiteX79" fmla="*/ 152964 w 1034979"/>
                  <a:gd name="connsiteY79" fmla="*/ 1188112 h 1489141"/>
                  <a:gd name="connsiteX80" fmla="*/ 303459 w 1034979"/>
                  <a:gd name="connsiteY80" fmla="*/ 1182397 h 1489141"/>
                  <a:gd name="connsiteX81" fmla="*/ 318699 w 1034979"/>
                  <a:gd name="connsiteY81" fmla="*/ 1190017 h 1489141"/>
                  <a:gd name="connsiteX82" fmla="*/ 330129 w 1034979"/>
                  <a:gd name="connsiteY82" fmla="*/ 1195732 h 1489141"/>
                  <a:gd name="connsiteX83" fmla="*/ 333939 w 1034979"/>
                  <a:gd name="connsiteY83" fmla="*/ 1201447 h 1489141"/>
                  <a:gd name="connsiteX84" fmla="*/ 339654 w 1034979"/>
                  <a:gd name="connsiteY84" fmla="*/ 1203352 h 1489141"/>
                  <a:gd name="connsiteX85" fmla="*/ 351084 w 1034979"/>
                  <a:gd name="connsiteY85" fmla="*/ 1210972 h 1489141"/>
                  <a:gd name="connsiteX86" fmla="*/ 356799 w 1034979"/>
                  <a:gd name="connsiteY86" fmla="*/ 1214782 h 1489141"/>
                  <a:gd name="connsiteX87" fmla="*/ 360609 w 1034979"/>
                  <a:gd name="connsiteY87" fmla="*/ 1220497 h 1489141"/>
                  <a:gd name="connsiteX88" fmla="*/ 366324 w 1034979"/>
                  <a:gd name="connsiteY88" fmla="*/ 1231927 h 1489141"/>
                  <a:gd name="connsiteX89" fmla="*/ 362514 w 1034979"/>
                  <a:gd name="connsiteY89" fmla="*/ 1258597 h 1489141"/>
                  <a:gd name="connsiteX90" fmla="*/ 358704 w 1034979"/>
                  <a:gd name="connsiteY90" fmla="*/ 1264312 h 1489141"/>
                  <a:gd name="connsiteX91" fmla="*/ 356799 w 1034979"/>
                  <a:gd name="connsiteY91" fmla="*/ 1270027 h 1489141"/>
                  <a:gd name="connsiteX92" fmla="*/ 352989 w 1034979"/>
                  <a:gd name="connsiteY92" fmla="*/ 1275742 h 1489141"/>
                  <a:gd name="connsiteX93" fmla="*/ 351084 w 1034979"/>
                  <a:gd name="connsiteY93" fmla="*/ 1281457 h 1489141"/>
                  <a:gd name="connsiteX94" fmla="*/ 347274 w 1034979"/>
                  <a:gd name="connsiteY94" fmla="*/ 1287172 h 1489141"/>
                  <a:gd name="connsiteX95" fmla="*/ 330129 w 1034979"/>
                  <a:gd name="connsiteY95" fmla="*/ 1353847 h 1489141"/>
                  <a:gd name="connsiteX96" fmla="*/ 328224 w 1034979"/>
                  <a:gd name="connsiteY96" fmla="*/ 1405282 h 1489141"/>
                  <a:gd name="connsiteX97" fmla="*/ 330129 w 1034979"/>
                  <a:gd name="connsiteY97" fmla="*/ 1430047 h 1489141"/>
                  <a:gd name="connsiteX98" fmla="*/ 332034 w 1034979"/>
                  <a:gd name="connsiteY98" fmla="*/ 1435762 h 1489141"/>
                  <a:gd name="connsiteX99" fmla="*/ 335844 w 1034979"/>
                  <a:gd name="connsiteY99" fmla="*/ 1439572 h 1489141"/>
                  <a:gd name="connsiteX100" fmla="*/ 364419 w 1034979"/>
                  <a:gd name="connsiteY100" fmla="*/ 1485292 h 1489141"/>
                  <a:gd name="connsiteX101" fmla="*/ 387279 w 1034979"/>
                  <a:gd name="connsiteY101" fmla="*/ 1487197 h 1489141"/>
                  <a:gd name="connsiteX102" fmla="*/ 392994 w 1034979"/>
                  <a:gd name="connsiteY102" fmla="*/ 1481482 h 1489141"/>
                  <a:gd name="connsiteX103" fmla="*/ 394899 w 1034979"/>
                  <a:gd name="connsiteY103" fmla="*/ 1470052 h 1489141"/>
                  <a:gd name="connsiteX104" fmla="*/ 396804 w 1034979"/>
                  <a:gd name="connsiteY104" fmla="*/ 1464337 h 1489141"/>
                  <a:gd name="connsiteX105" fmla="*/ 398709 w 1034979"/>
                  <a:gd name="connsiteY105" fmla="*/ 1447192 h 1489141"/>
                  <a:gd name="connsiteX106" fmla="*/ 400614 w 1034979"/>
                  <a:gd name="connsiteY106" fmla="*/ 1433857 h 1489141"/>
                  <a:gd name="connsiteX107" fmla="*/ 404424 w 1034979"/>
                  <a:gd name="connsiteY107" fmla="*/ 1376707 h 1489141"/>
                  <a:gd name="connsiteX108" fmla="*/ 410139 w 1034979"/>
                  <a:gd name="connsiteY108" fmla="*/ 1365277 h 1489141"/>
                  <a:gd name="connsiteX109" fmla="*/ 413949 w 1034979"/>
                  <a:gd name="connsiteY109" fmla="*/ 1351942 h 1489141"/>
                  <a:gd name="connsiteX110" fmla="*/ 415854 w 1034979"/>
                  <a:gd name="connsiteY110" fmla="*/ 1346227 h 1489141"/>
                  <a:gd name="connsiteX111" fmla="*/ 417759 w 1034979"/>
                  <a:gd name="connsiteY111" fmla="*/ 1332892 h 1489141"/>
                  <a:gd name="connsiteX112" fmla="*/ 421569 w 1034979"/>
                  <a:gd name="connsiteY112" fmla="*/ 1321462 h 1489141"/>
                  <a:gd name="connsiteX113" fmla="*/ 427284 w 1034979"/>
                  <a:gd name="connsiteY113" fmla="*/ 1308127 h 1489141"/>
                  <a:gd name="connsiteX114" fmla="*/ 436809 w 1034979"/>
                  <a:gd name="connsiteY114" fmla="*/ 1296697 h 1489141"/>
                  <a:gd name="connsiteX115" fmla="*/ 450144 w 1034979"/>
                  <a:gd name="connsiteY115" fmla="*/ 1281457 h 1489141"/>
                  <a:gd name="connsiteX116" fmla="*/ 457764 w 1034979"/>
                  <a:gd name="connsiteY116" fmla="*/ 1270027 h 1489141"/>
                  <a:gd name="connsiteX117" fmla="*/ 461574 w 1034979"/>
                  <a:gd name="connsiteY117" fmla="*/ 1258597 h 1489141"/>
                  <a:gd name="connsiteX118" fmla="*/ 465384 w 1034979"/>
                  <a:gd name="connsiteY118" fmla="*/ 1243357 h 1489141"/>
                  <a:gd name="connsiteX119" fmla="*/ 467289 w 1034979"/>
                  <a:gd name="connsiteY119" fmla="*/ 1237642 h 1489141"/>
                  <a:gd name="connsiteX120" fmla="*/ 507294 w 1034979"/>
                  <a:gd name="connsiteY120" fmla="*/ 1231927 h 1489141"/>
                  <a:gd name="connsiteX121" fmla="*/ 535869 w 1034979"/>
                  <a:gd name="connsiteY121" fmla="*/ 1222402 h 1489141"/>
                  <a:gd name="connsiteX122" fmla="*/ 541584 w 1034979"/>
                  <a:gd name="connsiteY122" fmla="*/ 1220497 h 1489141"/>
                  <a:gd name="connsiteX123" fmla="*/ 547299 w 1034979"/>
                  <a:gd name="connsiteY123" fmla="*/ 1218592 h 1489141"/>
                  <a:gd name="connsiteX124" fmla="*/ 554919 w 1034979"/>
                  <a:gd name="connsiteY124" fmla="*/ 1216687 h 1489141"/>
                  <a:gd name="connsiteX125" fmla="*/ 573969 w 1034979"/>
                  <a:gd name="connsiteY125" fmla="*/ 1209067 h 1489141"/>
                  <a:gd name="connsiteX126" fmla="*/ 585399 w 1034979"/>
                  <a:gd name="connsiteY126" fmla="*/ 1205257 h 1489141"/>
                  <a:gd name="connsiteX127" fmla="*/ 720654 w 1034979"/>
                  <a:gd name="connsiteY127" fmla="*/ 1289077 h 1489141"/>
                  <a:gd name="connsiteX128" fmla="*/ 733989 w 1034979"/>
                  <a:gd name="connsiteY128" fmla="*/ 1298602 h 1489141"/>
                  <a:gd name="connsiteX129" fmla="*/ 743514 w 1034979"/>
                  <a:gd name="connsiteY129" fmla="*/ 1300507 h 1489141"/>
                  <a:gd name="connsiteX130" fmla="*/ 749229 w 1034979"/>
                  <a:gd name="connsiteY130" fmla="*/ 1302412 h 1489141"/>
                  <a:gd name="connsiteX131" fmla="*/ 762564 w 1034979"/>
                  <a:gd name="connsiteY131" fmla="*/ 1308127 h 1489141"/>
                  <a:gd name="connsiteX132" fmla="*/ 777804 w 1034979"/>
                  <a:gd name="connsiteY132" fmla="*/ 1306222 h 1489141"/>
                  <a:gd name="connsiteX133" fmla="*/ 789234 w 1034979"/>
                  <a:gd name="connsiteY133" fmla="*/ 1300507 h 1489141"/>
                  <a:gd name="connsiteX134" fmla="*/ 794949 w 1034979"/>
                  <a:gd name="connsiteY134" fmla="*/ 1298602 h 1489141"/>
                  <a:gd name="connsiteX135" fmla="*/ 802569 w 1034979"/>
                  <a:gd name="connsiteY135" fmla="*/ 1281457 h 1489141"/>
                  <a:gd name="connsiteX136" fmla="*/ 800664 w 1034979"/>
                  <a:gd name="connsiteY136" fmla="*/ 1256692 h 1489141"/>
                  <a:gd name="connsiteX137" fmla="*/ 798759 w 1034979"/>
                  <a:gd name="connsiteY137" fmla="*/ 1250977 h 1489141"/>
                  <a:gd name="connsiteX138" fmla="*/ 796854 w 1034979"/>
                  <a:gd name="connsiteY138" fmla="*/ 1243357 h 1489141"/>
                  <a:gd name="connsiteX139" fmla="*/ 783519 w 1034979"/>
                  <a:gd name="connsiteY139" fmla="*/ 1226212 h 1489141"/>
                  <a:gd name="connsiteX140" fmla="*/ 773994 w 1034979"/>
                  <a:gd name="connsiteY140" fmla="*/ 1220497 h 1489141"/>
                  <a:gd name="connsiteX141" fmla="*/ 648264 w 1034979"/>
                  <a:gd name="connsiteY141" fmla="*/ 1129057 h 1489141"/>
                  <a:gd name="connsiteX142" fmla="*/ 644454 w 1034979"/>
                  <a:gd name="connsiteY142" fmla="*/ 1111912 h 1489141"/>
                  <a:gd name="connsiteX143" fmla="*/ 646359 w 1034979"/>
                  <a:gd name="connsiteY143" fmla="*/ 1104292 h 1489141"/>
                  <a:gd name="connsiteX144" fmla="*/ 650169 w 1034979"/>
                  <a:gd name="connsiteY144" fmla="*/ 1087147 h 1489141"/>
                  <a:gd name="connsiteX145" fmla="*/ 653979 w 1034979"/>
                  <a:gd name="connsiteY145" fmla="*/ 1081432 h 1489141"/>
                  <a:gd name="connsiteX146" fmla="*/ 655884 w 1034979"/>
                  <a:gd name="connsiteY146" fmla="*/ 1075717 h 1489141"/>
                  <a:gd name="connsiteX147" fmla="*/ 661599 w 1034979"/>
                  <a:gd name="connsiteY147" fmla="*/ 1073812 h 1489141"/>
                  <a:gd name="connsiteX148" fmla="*/ 671124 w 1034979"/>
                  <a:gd name="connsiteY148" fmla="*/ 1062382 h 1489141"/>
                  <a:gd name="connsiteX149" fmla="*/ 724464 w 1034979"/>
                  <a:gd name="connsiteY149" fmla="*/ 1054762 h 1489141"/>
                  <a:gd name="connsiteX150" fmla="*/ 842574 w 1034979"/>
                  <a:gd name="connsiteY150" fmla="*/ 1056667 h 1489141"/>
                  <a:gd name="connsiteX151" fmla="*/ 871149 w 1034979"/>
                  <a:gd name="connsiteY151" fmla="*/ 1058572 h 1489141"/>
                  <a:gd name="connsiteX152" fmla="*/ 899724 w 1034979"/>
                  <a:gd name="connsiteY152" fmla="*/ 1064287 h 1489141"/>
                  <a:gd name="connsiteX153" fmla="*/ 922584 w 1034979"/>
                  <a:gd name="connsiteY153" fmla="*/ 1068097 h 1489141"/>
                  <a:gd name="connsiteX154" fmla="*/ 951159 w 1034979"/>
                  <a:gd name="connsiteY154" fmla="*/ 1073812 h 1489141"/>
                  <a:gd name="connsiteX155" fmla="*/ 956874 w 1034979"/>
                  <a:gd name="connsiteY155" fmla="*/ 1073812 h 1489141"/>
                  <a:gd name="connsiteX156" fmla="*/ 1002594 w 1034979"/>
                  <a:gd name="connsiteY156" fmla="*/ 1071907 h 1489141"/>
                  <a:gd name="connsiteX157" fmla="*/ 1031169 w 1034979"/>
                  <a:gd name="connsiteY157" fmla="*/ 1064287 h 1489141"/>
                  <a:gd name="connsiteX158" fmla="*/ 1034979 w 1034979"/>
                  <a:gd name="connsiteY158" fmla="*/ 1058572 h 1489141"/>
                  <a:gd name="connsiteX159" fmla="*/ 1033074 w 1034979"/>
                  <a:gd name="connsiteY159" fmla="*/ 1039522 h 1489141"/>
                  <a:gd name="connsiteX160" fmla="*/ 1027359 w 1034979"/>
                  <a:gd name="connsiteY160" fmla="*/ 1035712 h 1489141"/>
                  <a:gd name="connsiteX161" fmla="*/ 1012119 w 1034979"/>
                  <a:gd name="connsiteY161" fmla="*/ 1033807 h 1489141"/>
                  <a:gd name="connsiteX162" fmla="*/ 1006404 w 1034979"/>
                  <a:gd name="connsiteY162" fmla="*/ 1031902 h 1489141"/>
                  <a:gd name="connsiteX163" fmla="*/ 998784 w 1034979"/>
                  <a:gd name="connsiteY163" fmla="*/ 1029997 h 1489141"/>
                  <a:gd name="connsiteX164" fmla="*/ 987354 w 1034979"/>
                  <a:gd name="connsiteY164" fmla="*/ 1022377 h 1489141"/>
                  <a:gd name="connsiteX165" fmla="*/ 975924 w 1034979"/>
                  <a:gd name="connsiteY165" fmla="*/ 1018567 h 1489141"/>
                  <a:gd name="connsiteX166" fmla="*/ 970209 w 1034979"/>
                  <a:gd name="connsiteY166" fmla="*/ 1016662 h 1489141"/>
                  <a:gd name="connsiteX167" fmla="*/ 962589 w 1034979"/>
                  <a:gd name="connsiteY167" fmla="*/ 1014757 h 1489141"/>
                  <a:gd name="connsiteX168" fmla="*/ 956874 w 1034979"/>
                  <a:gd name="connsiteY168" fmla="*/ 1012852 h 1489141"/>
                  <a:gd name="connsiteX169" fmla="*/ 935919 w 1034979"/>
                  <a:gd name="connsiteY169" fmla="*/ 1007137 h 1489141"/>
                  <a:gd name="connsiteX170" fmla="*/ 930204 w 1034979"/>
                  <a:gd name="connsiteY170" fmla="*/ 1005232 h 1489141"/>
                  <a:gd name="connsiteX171" fmla="*/ 825429 w 1034979"/>
                  <a:gd name="connsiteY171" fmla="*/ 1007137 h 1489141"/>
                  <a:gd name="connsiteX172" fmla="*/ 819714 w 1034979"/>
                  <a:gd name="connsiteY172" fmla="*/ 1009042 h 1489141"/>
                  <a:gd name="connsiteX173" fmla="*/ 730179 w 1034979"/>
                  <a:gd name="connsiteY173" fmla="*/ 1010947 h 1489141"/>
                  <a:gd name="connsiteX174" fmla="*/ 716844 w 1034979"/>
                  <a:gd name="connsiteY174" fmla="*/ 1014757 h 1489141"/>
                  <a:gd name="connsiteX175" fmla="*/ 695889 w 1034979"/>
                  <a:gd name="connsiteY175" fmla="*/ 1016662 h 1489141"/>
                  <a:gd name="connsiteX176" fmla="*/ 669219 w 1034979"/>
                  <a:gd name="connsiteY176" fmla="*/ 1018567 h 1489141"/>
                  <a:gd name="connsiteX177" fmla="*/ 669219 w 1034979"/>
                  <a:gd name="connsiteY177" fmla="*/ 1018567 h 1489141"/>
                  <a:gd name="connsiteX178" fmla="*/ 646359 w 1034979"/>
                  <a:gd name="connsiteY178" fmla="*/ 1022377 h 1489141"/>
                  <a:gd name="connsiteX179" fmla="*/ 642549 w 1034979"/>
                  <a:gd name="connsiteY179" fmla="*/ 1010947 h 1489141"/>
                  <a:gd name="connsiteX180" fmla="*/ 640644 w 1034979"/>
                  <a:gd name="connsiteY180" fmla="*/ 1005232 h 1489141"/>
                  <a:gd name="connsiteX181" fmla="*/ 642549 w 1034979"/>
                  <a:gd name="connsiteY181" fmla="*/ 988087 h 1489141"/>
                  <a:gd name="connsiteX182" fmla="*/ 644454 w 1034979"/>
                  <a:gd name="connsiteY182" fmla="*/ 982372 h 1489141"/>
                  <a:gd name="connsiteX183" fmla="*/ 661599 w 1034979"/>
                  <a:gd name="connsiteY183" fmla="*/ 972847 h 1489141"/>
                  <a:gd name="connsiteX184" fmla="*/ 673029 w 1034979"/>
                  <a:gd name="connsiteY184" fmla="*/ 965227 h 1489141"/>
                  <a:gd name="connsiteX185" fmla="*/ 674934 w 1034979"/>
                  <a:gd name="connsiteY185" fmla="*/ 959512 h 1489141"/>
                  <a:gd name="connsiteX186" fmla="*/ 680649 w 1034979"/>
                  <a:gd name="connsiteY186" fmla="*/ 957607 h 1489141"/>
                  <a:gd name="connsiteX187" fmla="*/ 686364 w 1034979"/>
                  <a:gd name="connsiteY187" fmla="*/ 953797 h 1489141"/>
                  <a:gd name="connsiteX188" fmla="*/ 695889 w 1034979"/>
                  <a:gd name="connsiteY188" fmla="*/ 944272 h 1489141"/>
                  <a:gd name="connsiteX189" fmla="*/ 705414 w 1034979"/>
                  <a:gd name="connsiteY189" fmla="*/ 932842 h 1489141"/>
                  <a:gd name="connsiteX190" fmla="*/ 716844 w 1034979"/>
                  <a:gd name="connsiteY190" fmla="*/ 925222 h 1489141"/>
                  <a:gd name="connsiteX191" fmla="*/ 732084 w 1034979"/>
                  <a:gd name="connsiteY191" fmla="*/ 911887 h 1489141"/>
                  <a:gd name="connsiteX192" fmla="*/ 741609 w 1034979"/>
                  <a:gd name="connsiteY192" fmla="*/ 900457 h 1489141"/>
                  <a:gd name="connsiteX193" fmla="*/ 753039 w 1034979"/>
                  <a:gd name="connsiteY193" fmla="*/ 890932 h 1489141"/>
                  <a:gd name="connsiteX194" fmla="*/ 758754 w 1034979"/>
                  <a:gd name="connsiteY194" fmla="*/ 879502 h 1489141"/>
                  <a:gd name="connsiteX195" fmla="*/ 760659 w 1034979"/>
                  <a:gd name="connsiteY195" fmla="*/ 873787 h 1489141"/>
                  <a:gd name="connsiteX196" fmla="*/ 766374 w 1034979"/>
                  <a:gd name="connsiteY196" fmla="*/ 862357 h 1489141"/>
                  <a:gd name="connsiteX197" fmla="*/ 764469 w 1034979"/>
                  <a:gd name="connsiteY197" fmla="*/ 847117 h 1489141"/>
                  <a:gd name="connsiteX198" fmla="*/ 758754 w 1034979"/>
                  <a:gd name="connsiteY198" fmla="*/ 845212 h 1489141"/>
                  <a:gd name="connsiteX199" fmla="*/ 737799 w 1034979"/>
                  <a:gd name="connsiteY199" fmla="*/ 847117 h 1489141"/>
                  <a:gd name="connsiteX200" fmla="*/ 732084 w 1034979"/>
                  <a:gd name="connsiteY200" fmla="*/ 850927 h 1489141"/>
                  <a:gd name="connsiteX201" fmla="*/ 720654 w 1034979"/>
                  <a:gd name="connsiteY201" fmla="*/ 854737 h 1489141"/>
                  <a:gd name="connsiteX202" fmla="*/ 716844 w 1034979"/>
                  <a:gd name="connsiteY202" fmla="*/ 860452 h 1489141"/>
                  <a:gd name="connsiteX203" fmla="*/ 711129 w 1034979"/>
                  <a:gd name="connsiteY203" fmla="*/ 862357 h 1489141"/>
                  <a:gd name="connsiteX204" fmla="*/ 705414 w 1034979"/>
                  <a:gd name="connsiteY204" fmla="*/ 866167 h 1489141"/>
                  <a:gd name="connsiteX205" fmla="*/ 699699 w 1034979"/>
                  <a:gd name="connsiteY205" fmla="*/ 871882 h 1489141"/>
                  <a:gd name="connsiteX206" fmla="*/ 692079 w 1034979"/>
                  <a:gd name="connsiteY206" fmla="*/ 875692 h 1489141"/>
                  <a:gd name="connsiteX207" fmla="*/ 650169 w 1034979"/>
                  <a:gd name="connsiteY207" fmla="*/ 904267 h 1489141"/>
                  <a:gd name="connsiteX208" fmla="*/ 636834 w 1034979"/>
                  <a:gd name="connsiteY208" fmla="*/ 915697 h 1489141"/>
                  <a:gd name="connsiteX209" fmla="*/ 627309 w 1034979"/>
                  <a:gd name="connsiteY209" fmla="*/ 932842 h 1489141"/>
                  <a:gd name="connsiteX210" fmla="*/ 602544 w 1034979"/>
                  <a:gd name="connsiteY210" fmla="*/ 938557 h 1489141"/>
                  <a:gd name="connsiteX211" fmla="*/ 589209 w 1034979"/>
                  <a:gd name="connsiteY211" fmla="*/ 942367 h 1489141"/>
                  <a:gd name="connsiteX212" fmla="*/ 573969 w 1034979"/>
                  <a:gd name="connsiteY212" fmla="*/ 940462 h 1489141"/>
                  <a:gd name="connsiteX213" fmla="*/ 562539 w 1034979"/>
                  <a:gd name="connsiteY213" fmla="*/ 936652 h 1489141"/>
                  <a:gd name="connsiteX214" fmla="*/ 551109 w 1034979"/>
                  <a:gd name="connsiteY214" fmla="*/ 932842 h 1489141"/>
                  <a:gd name="connsiteX215" fmla="*/ 539679 w 1034979"/>
                  <a:gd name="connsiteY215" fmla="*/ 929032 h 1489141"/>
                  <a:gd name="connsiteX216" fmla="*/ 533964 w 1034979"/>
                  <a:gd name="connsiteY216" fmla="*/ 927127 h 1489141"/>
                  <a:gd name="connsiteX217" fmla="*/ 528249 w 1034979"/>
                  <a:gd name="connsiteY217" fmla="*/ 923317 h 1489141"/>
                  <a:gd name="connsiteX218" fmla="*/ 516819 w 1034979"/>
                  <a:gd name="connsiteY218" fmla="*/ 917602 h 1489141"/>
                  <a:gd name="connsiteX219" fmla="*/ 509199 w 1034979"/>
                  <a:gd name="connsiteY219" fmla="*/ 906172 h 1489141"/>
                  <a:gd name="connsiteX220" fmla="*/ 505389 w 1034979"/>
                  <a:gd name="connsiteY220" fmla="*/ 885217 h 1489141"/>
                  <a:gd name="connsiteX221" fmla="*/ 507294 w 1034979"/>
                  <a:gd name="connsiteY221" fmla="*/ 820447 h 1489141"/>
                  <a:gd name="connsiteX222" fmla="*/ 513009 w 1034979"/>
                  <a:gd name="connsiteY222" fmla="*/ 807112 h 1489141"/>
                  <a:gd name="connsiteX223" fmla="*/ 503484 w 1034979"/>
                  <a:gd name="connsiteY223" fmla="*/ 330862 h 1489141"/>
                  <a:gd name="connsiteX224" fmla="*/ 490149 w 1034979"/>
                  <a:gd name="connsiteY224" fmla="*/ 12727 h 1489141"/>
                  <a:gd name="connsiteX225" fmla="*/ 488244 w 1034979"/>
                  <a:gd name="connsiteY225" fmla="*/ 7012 h 1489141"/>
                  <a:gd name="connsiteX226" fmla="*/ 484434 w 1034979"/>
                  <a:gd name="connsiteY226" fmla="*/ 1297 h 1489141"/>
                  <a:gd name="connsiteX227" fmla="*/ 419664 w 1034979"/>
                  <a:gd name="connsiteY227" fmla="*/ 33682 h 1489141"/>
                  <a:gd name="connsiteX228" fmla="*/ 423474 w 1034979"/>
                  <a:gd name="connsiteY228" fmla="*/ 45112 h 1489141"/>
                  <a:gd name="connsiteX229" fmla="*/ 429189 w 1034979"/>
                  <a:gd name="connsiteY229" fmla="*/ 210847 h 1489141"/>
                  <a:gd name="connsiteX230" fmla="*/ 440619 w 1034979"/>
                  <a:gd name="connsiteY230" fmla="*/ 393727 h 1489141"/>
                  <a:gd name="connsiteX231" fmla="*/ 425379 w 1034979"/>
                  <a:gd name="connsiteY231" fmla="*/ 690907 h 1489141"/>
                  <a:gd name="connsiteX232" fmla="*/ 417759 w 1034979"/>
                  <a:gd name="connsiteY232" fmla="*/ 818542 h 1489141"/>
                  <a:gd name="connsiteX233" fmla="*/ 413949 w 1034979"/>
                  <a:gd name="connsiteY233" fmla="*/ 835687 h 1489141"/>
                  <a:gd name="connsiteX234" fmla="*/ 417759 w 1034979"/>
                  <a:gd name="connsiteY234" fmla="*/ 856642 h 1489141"/>
                  <a:gd name="connsiteX235" fmla="*/ 421569 w 1034979"/>
                  <a:gd name="connsiteY235" fmla="*/ 862357 h 1489141"/>
                  <a:gd name="connsiteX236" fmla="*/ 425379 w 1034979"/>
                  <a:gd name="connsiteY236" fmla="*/ 873787 h 1489141"/>
                  <a:gd name="connsiteX237" fmla="*/ 423474 w 1034979"/>
                  <a:gd name="connsiteY237" fmla="*/ 900457 h 1489141"/>
                  <a:gd name="connsiteX238" fmla="*/ 417759 w 1034979"/>
                  <a:gd name="connsiteY238" fmla="*/ 902362 h 1489141"/>
                  <a:gd name="connsiteX239" fmla="*/ 412044 w 1034979"/>
                  <a:gd name="connsiteY239" fmla="*/ 906172 h 1489141"/>
                  <a:gd name="connsiteX240" fmla="*/ 421569 w 1034979"/>
                  <a:gd name="connsiteY240" fmla="*/ 902362 h 1489141"/>
                  <a:gd name="connsiteX0" fmla="*/ 421569 w 1034979"/>
                  <a:gd name="connsiteY0" fmla="*/ 896283 h 1483062"/>
                  <a:gd name="connsiteX1" fmla="*/ 421569 w 1034979"/>
                  <a:gd name="connsiteY1" fmla="*/ 896283 h 1483062"/>
                  <a:gd name="connsiteX2" fmla="*/ 394899 w 1034979"/>
                  <a:gd name="connsiteY2" fmla="*/ 905808 h 1483062"/>
                  <a:gd name="connsiteX3" fmla="*/ 387279 w 1034979"/>
                  <a:gd name="connsiteY3" fmla="*/ 907713 h 1483062"/>
                  <a:gd name="connsiteX4" fmla="*/ 356799 w 1034979"/>
                  <a:gd name="connsiteY4" fmla="*/ 909618 h 1483062"/>
                  <a:gd name="connsiteX5" fmla="*/ 351084 w 1034979"/>
                  <a:gd name="connsiteY5" fmla="*/ 913428 h 1483062"/>
                  <a:gd name="connsiteX6" fmla="*/ 339654 w 1034979"/>
                  <a:gd name="connsiteY6" fmla="*/ 922953 h 1483062"/>
                  <a:gd name="connsiteX7" fmla="*/ 328224 w 1034979"/>
                  <a:gd name="connsiteY7" fmla="*/ 926763 h 1483062"/>
                  <a:gd name="connsiteX8" fmla="*/ 312984 w 1034979"/>
                  <a:gd name="connsiteY8" fmla="*/ 932478 h 1483062"/>
                  <a:gd name="connsiteX9" fmla="*/ 265359 w 1034979"/>
                  <a:gd name="connsiteY9" fmla="*/ 928668 h 1483062"/>
                  <a:gd name="connsiteX10" fmla="*/ 253929 w 1034979"/>
                  <a:gd name="connsiteY10" fmla="*/ 924858 h 1483062"/>
                  <a:gd name="connsiteX11" fmla="*/ 242499 w 1034979"/>
                  <a:gd name="connsiteY11" fmla="*/ 921048 h 1483062"/>
                  <a:gd name="connsiteX12" fmla="*/ 236784 w 1034979"/>
                  <a:gd name="connsiteY12" fmla="*/ 919143 h 1483062"/>
                  <a:gd name="connsiteX13" fmla="*/ 231069 w 1034979"/>
                  <a:gd name="connsiteY13" fmla="*/ 917238 h 1483062"/>
                  <a:gd name="connsiteX14" fmla="*/ 219639 w 1034979"/>
                  <a:gd name="connsiteY14" fmla="*/ 915333 h 1483062"/>
                  <a:gd name="connsiteX15" fmla="*/ 213924 w 1034979"/>
                  <a:gd name="connsiteY15" fmla="*/ 913428 h 1483062"/>
                  <a:gd name="connsiteX16" fmla="*/ 206304 w 1034979"/>
                  <a:gd name="connsiteY16" fmla="*/ 911523 h 1483062"/>
                  <a:gd name="connsiteX17" fmla="*/ 194874 w 1034979"/>
                  <a:gd name="connsiteY17" fmla="*/ 907713 h 1483062"/>
                  <a:gd name="connsiteX18" fmla="*/ 189159 w 1034979"/>
                  <a:gd name="connsiteY18" fmla="*/ 905808 h 1483062"/>
                  <a:gd name="connsiteX19" fmla="*/ 181539 w 1034979"/>
                  <a:gd name="connsiteY19" fmla="*/ 903903 h 1483062"/>
                  <a:gd name="connsiteX20" fmla="*/ 170109 w 1034979"/>
                  <a:gd name="connsiteY20" fmla="*/ 898188 h 1483062"/>
                  <a:gd name="connsiteX21" fmla="*/ 164394 w 1034979"/>
                  <a:gd name="connsiteY21" fmla="*/ 894378 h 1483062"/>
                  <a:gd name="connsiteX22" fmla="*/ 156774 w 1034979"/>
                  <a:gd name="connsiteY22" fmla="*/ 882948 h 1483062"/>
                  <a:gd name="connsiteX23" fmla="*/ 145344 w 1034979"/>
                  <a:gd name="connsiteY23" fmla="*/ 879138 h 1483062"/>
                  <a:gd name="connsiteX24" fmla="*/ 139629 w 1034979"/>
                  <a:gd name="connsiteY24" fmla="*/ 875328 h 1483062"/>
                  <a:gd name="connsiteX25" fmla="*/ 133914 w 1034979"/>
                  <a:gd name="connsiteY25" fmla="*/ 873423 h 1483062"/>
                  <a:gd name="connsiteX26" fmla="*/ 116769 w 1034979"/>
                  <a:gd name="connsiteY26" fmla="*/ 869613 h 1483062"/>
                  <a:gd name="connsiteX27" fmla="*/ 111054 w 1034979"/>
                  <a:gd name="connsiteY27" fmla="*/ 863898 h 1483062"/>
                  <a:gd name="connsiteX28" fmla="*/ 101529 w 1034979"/>
                  <a:gd name="connsiteY28" fmla="*/ 846753 h 1483062"/>
                  <a:gd name="connsiteX29" fmla="*/ 84384 w 1034979"/>
                  <a:gd name="connsiteY29" fmla="*/ 839133 h 1483062"/>
                  <a:gd name="connsiteX30" fmla="*/ 78669 w 1034979"/>
                  <a:gd name="connsiteY30" fmla="*/ 837228 h 1483062"/>
                  <a:gd name="connsiteX31" fmla="*/ 59619 w 1034979"/>
                  <a:gd name="connsiteY31" fmla="*/ 841038 h 1483062"/>
                  <a:gd name="connsiteX32" fmla="*/ 53904 w 1034979"/>
                  <a:gd name="connsiteY32" fmla="*/ 844848 h 1483062"/>
                  <a:gd name="connsiteX33" fmla="*/ 50094 w 1034979"/>
                  <a:gd name="connsiteY33" fmla="*/ 850563 h 1483062"/>
                  <a:gd name="connsiteX34" fmla="*/ 46284 w 1034979"/>
                  <a:gd name="connsiteY34" fmla="*/ 861993 h 1483062"/>
                  <a:gd name="connsiteX35" fmla="*/ 50094 w 1034979"/>
                  <a:gd name="connsiteY35" fmla="*/ 900093 h 1483062"/>
                  <a:gd name="connsiteX36" fmla="*/ 53904 w 1034979"/>
                  <a:gd name="connsiteY36" fmla="*/ 905808 h 1483062"/>
                  <a:gd name="connsiteX37" fmla="*/ 59619 w 1034979"/>
                  <a:gd name="connsiteY37" fmla="*/ 909618 h 1483062"/>
                  <a:gd name="connsiteX38" fmla="*/ 63429 w 1034979"/>
                  <a:gd name="connsiteY38" fmla="*/ 915333 h 1483062"/>
                  <a:gd name="connsiteX39" fmla="*/ 80574 w 1034979"/>
                  <a:gd name="connsiteY39" fmla="*/ 924858 h 1483062"/>
                  <a:gd name="connsiteX40" fmla="*/ 103434 w 1034979"/>
                  <a:gd name="connsiteY40" fmla="*/ 926763 h 1483062"/>
                  <a:gd name="connsiteX41" fmla="*/ 124389 w 1034979"/>
                  <a:gd name="connsiteY41" fmla="*/ 932478 h 1483062"/>
                  <a:gd name="connsiteX42" fmla="*/ 130104 w 1034979"/>
                  <a:gd name="connsiteY42" fmla="*/ 934383 h 1483062"/>
                  <a:gd name="connsiteX43" fmla="*/ 135819 w 1034979"/>
                  <a:gd name="connsiteY43" fmla="*/ 940098 h 1483062"/>
                  <a:gd name="connsiteX44" fmla="*/ 143439 w 1034979"/>
                  <a:gd name="connsiteY44" fmla="*/ 942003 h 1483062"/>
                  <a:gd name="connsiteX45" fmla="*/ 166299 w 1034979"/>
                  <a:gd name="connsiteY45" fmla="*/ 945813 h 1483062"/>
                  <a:gd name="connsiteX46" fmla="*/ 191064 w 1034979"/>
                  <a:gd name="connsiteY46" fmla="*/ 951528 h 1483062"/>
                  <a:gd name="connsiteX47" fmla="*/ 208209 w 1034979"/>
                  <a:gd name="connsiteY47" fmla="*/ 957243 h 1483062"/>
                  <a:gd name="connsiteX48" fmla="*/ 213924 w 1034979"/>
                  <a:gd name="connsiteY48" fmla="*/ 959148 h 1483062"/>
                  <a:gd name="connsiteX49" fmla="*/ 229164 w 1034979"/>
                  <a:gd name="connsiteY49" fmla="*/ 962958 h 1483062"/>
                  <a:gd name="connsiteX50" fmla="*/ 248214 w 1034979"/>
                  <a:gd name="connsiteY50" fmla="*/ 968673 h 1483062"/>
                  <a:gd name="connsiteX51" fmla="*/ 253929 w 1034979"/>
                  <a:gd name="connsiteY51" fmla="*/ 972483 h 1483062"/>
                  <a:gd name="connsiteX52" fmla="*/ 267264 w 1034979"/>
                  <a:gd name="connsiteY52" fmla="*/ 987723 h 1483062"/>
                  <a:gd name="connsiteX53" fmla="*/ 272979 w 1034979"/>
                  <a:gd name="connsiteY53" fmla="*/ 1006773 h 1483062"/>
                  <a:gd name="connsiteX54" fmla="*/ 274884 w 1034979"/>
                  <a:gd name="connsiteY54" fmla="*/ 1012488 h 1483062"/>
                  <a:gd name="connsiteX55" fmla="*/ 276789 w 1034979"/>
                  <a:gd name="connsiteY55" fmla="*/ 1018203 h 1483062"/>
                  <a:gd name="connsiteX56" fmla="*/ 278694 w 1034979"/>
                  <a:gd name="connsiteY56" fmla="*/ 1042968 h 1483062"/>
                  <a:gd name="connsiteX57" fmla="*/ 280599 w 1034979"/>
                  <a:gd name="connsiteY57" fmla="*/ 1048683 h 1483062"/>
                  <a:gd name="connsiteX58" fmla="*/ 278694 w 1034979"/>
                  <a:gd name="connsiteY58" fmla="*/ 1067733 h 1483062"/>
                  <a:gd name="connsiteX59" fmla="*/ 276789 w 1034979"/>
                  <a:gd name="connsiteY59" fmla="*/ 1077258 h 1483062"/>
                  <a:gd name="connsiteX60" fmla="*/ 263454 w 1034979"/>
                  <a:gd name="connsiteY60" fmla="*/ 1090593 h 1483062"/>
                  <a:gd name="connsiteX61" fmla="*/ 252024 w 1034979"/>
                  <a:gd name="connsiteY61" fmla="*/ 1098213 h 1483062"/>
                  <a:gd name="connsiteX62" fmla="*/ 240594 w 1034979"/>
                  <a:gd name="connsiteY62" fmla="*/ 1102023 h 1483062"/>
                  <a:gd name="connsiteX63" fmla="*/ 126294 w 1034979"/>
                  <a:gd name="connsiteY63" fmla="*/ 1102023 h 1483062"/>
                  <a:gd name="connsiteX64" fmla="*/ 120579 w 1034979"/>
                  <a:gd name="connsiteY64" fmla="*/ 1103928 h 1483062"/>
                  <a:gd name="connsiteX65" fmla="*/ 105339 w 1034979"/>
                  <a:gd name="connsiteY65" fmla="*/ 1105833 h 1483062"/>
                  <a:gd name="connsiteX66" fmla="*/ 88194 w 1034979"/>
                  <a:gd name="connsiteY66" fmla="*/ 1111548 h 1483062"/>
                  <a:gd name="connsiteX67" fmla="*/ 82479 w 1034979"/>
                  <a:gd name="connsiteY67" fmla="*/ 1113453 h 1483062"/>
                  <a:gd name="connsiteX68" fmla="*/ 76764 w 1034979"/>
                  <a:gd name="connsiteY68" fmla="*/ 1117263 h 1483062"/>
                  <a:gd name="connsiteX69" fmla="*/ 65334 w 1034979"/>
                  <a:gd name="connsiteY69" fmla="*/ 1119168 h 1483062"/>
                  <a:gd name="connsiteX70" fmla="*/ 27234 w 1034979"/>
                  <a:gd name="connsiteY70" fmla="*/ 1121073 h 1483062"/>
                  <a:gd name="connsiteX71" fmla="*/ 15804 w 1034979"/>
                  <a:gd name="connsiteY71" fmla="*/ 1126788 h 1483062"/>
                  <a:gd name="connsiteX72" fmla="*/ 6279 w 1034979"/>
                  <a:gd name="connsiteY72" fmla="*/ 1136313 h 1483062"/>
                  <a:gd name="connsiteX73" fmla="*/ 4374 w 1034979"/>
                  <a:gd name="connsiteY73" fmla="*/ 1142028 h 1483062"/>
                  <a:gd name="connsiteX74" fmla="*/ 564 w 1034979"/>
                  <a:gd name="connsiteY74" fmla="*/ 1147743 h 1483062"/>
                  <a:gd name="connsiteX75" fmla="*/ 6279 w 1034979"/>
                  <a:gd name="connsiteY75" fmla="*/ 1180128 h 1483062"/>
                  <a:gd name="connsiteX76" fmla="*/ 11994 w 1034979"/>
                  <a:gd name="connsiteY76" fmla="*/ 1183938 h 1483062"/>
                  <a:gd name="connsiteX77" fmla="*/ 17709 w 1034979"/>
                  <a:gd name="connsiteY77" fmla="*/ 1185843 h 1483062"/>
                  <a:gd name="connsiteX78" fmla="*/ 145344 w 1034979"/>
                  <a:gd name="connsiteY78" fmla="*/ 1183938 h 1483062"/>
                  <a:gd name="connsiteX79" fmla="*/ 152964 w 1034979"/>
                  <a:gd name="connsiteY79" fmla="*/ 1182033 h 1483062"/>
                  <a:gd name="connsiteX80" fmla="*/ 303459 w 1034979"/>
                  <a:gd name="connsiteY80" fmla="*/ 1176318 h 1483062"/>
                  <a:gd name="connsiteX81" fmla="*/ 318699 w 1034979"/>
                  <a:gd name="connsiteY81" fmla="*/ 1183938 h 1483062"/>
                  <a:gd name="connsiteX82" fmla="*/ 330129 w 1034979"/>
                  <a:gd name="connsiteY82" fmla="*/ 1189653 h 1483062"/>
                  <a:gd name="connsiteX83" fmla="*/ 333939 w 1034979"/>
                  <a:gd name="connsiteY83" fmla="*/ 1195368 h 1483062"/>
                  <a:gd name="connsiteX84" fmla="*/ 339654 w 1034979"/>
                  <a:gd name="connsiteY84" fmla="*/ 1197273 h 1483062"/>
                  <a:gd name="connsiteX85" fmla="*/ 351084 w 1034979"/>
                  <a:gd name="connsiteY85" fmla="*/ 1204893 h 1483062"/>
                  <a:gd name="connsiteX86" fmla="*/ 356799 w 1034979"/>
                  <a:gd name="connsiteY86" fmla="*/ 1208703 h 1483062"/>
                  <a:gd name="connsiteX87" fmla="*/ 360609 w 1034979"/>
                  <a:gd name="connsiteY87" fmla="*/ 1214418 h 1483062"/>
                  <a:gd name="connsiteX88" fmla="*/ 366324 w 1034979"/>
                  <a:gd name="connsiteY88" fmla="*/ 1225848 h 1483062"/>
                  <a:gd name="connsiteX89" fmla="*/ 362514 w 1034979"/>
                  <a:gd name="connsiteY89" fmla="*/ 1252518 h 1483062"/>
                  <a:gd name="connsiteX90" fmla="*/ 358704 w 1034979"/>
                  <a:gd name="connsiteY90" fmla="*/ 1258233 h 1483062"/>
                  <a:gd name="connsiteX91" fmla="*/ 356799 w 1034979"/>
                  <a:gd name="connsiteY91" fmla="*/ 1263948 h 1483062"/>
                  <a:gd name="connsiteX92" fmla="*/ 352989 w 1034979"/>
                  <a:gd name="connsiteY92" fmla="*/ 1269663 h 1483062"/>
                  <a:gd name="connsiteX93" fmla="*/ 351084 w 1034979"/>
                  <a:gd name="connsiteY93" fmla="*/ 1275378 h 1483062"/>
                  <a:gd name="connsiteX94" fmla="*/ 347274 w 1034979"/>
                  <a:gd name="connsiteY94" fmla="*/ 1281093 h 1483062"/>
                  <a:gd name="connsiteX95" fmla="*/ 330129 w 1034979"/>
                  <a:gd name="connsiteY95" fmla="*/ 1347768 h 1483062"/>
                  <a:gd name="connsiteX96" fmla="*/ 328224 w 1034979"/>
                  <a:gd name="connsiteY96" fmla="*/ 1399203 h 1483062"/>
                  <a:gd name="connsiteX97" fmla="*/ 330129 w 1034979"/>
                  <a:gd name="connsiteY97" fmla="*/ 1423968 h 1483062"/>
                  <a:gd name="connsiteX98" fmla="*/ 332034 w 1034979"/>
                  <a:gd name="connsiteY98" fmla="*/ 1429683 h 1483062"/>
                  <a:gd name="connsiteX99" fmla="*/ 335844 w 1034979"/>
                  <a:gd name="connsiteY99" fmla="*/ 1433493 h 1483062"/>
                  <a:gd name="connsiteX100" fmla="*/ 364419 w 1034979"/>
                  <a:gd name="connsiteY100" fmla="*/ 1479213 h 1483062"/>
                  <a:gd name="connsiteX101" fmla="*/ 387279 w 1034979"/>
                  <a:gd name="connsiteY101" fmla="*/ 1481118 h 1483062"/>
                  <a:gd name="connsiteX102" fmla="*/ 392994 w 1034979"/>
                  <a:gd name="connsiteY102" fmla="*/ 1475403 h 1483062"/>
                  <a:gd name="connsiteX103" fmla="*/ 394899 w 1034979"/>
                  <a:gd name="connsiteY103" fmla="*/ 1463973 h 1483062"/>
                  <a:gd name="connsiteX104" fmla="*/ 396804 w 1034979"/>
                  <a:gd name="connsiteY104" fmla="*/ 1458258 h 1483062"/>
                  <a:gd name="connsiteX105" fmla="*/ 398709 w 1034979"/>
                  <a:gd name="connsiteY105" fmla="*/ 1441113 h 1483062"/>
                  <a:gd name="connsiteX106" fmla="*/ 400614 w 1034979"/>
                  <a:gd name="connsiteY106" fmla="*/ 1427778 h 1483062"/>
                  <a:gd name="connsiteX107" fmla="*/ 404424 w 1034979"/>
                  <a:gd name="connsiteY107" fmla="*/ 1370628 h 1483062"/>
                  <a:gd name="connsiteX108" fmla="*/ 410139 w 1034979"/>
                  <a:gd name="connsiteY108" fmla="*/ 1359198 h 1483062"/>
                  <a:gd name="connsiteX109" fmla="*/ 413949 w 1034979"/>
                  <a:gd name="connsiteY109" fmla="*/ 1345863 h 1483062"/>
                  <a:gd name="connsiteX110" fmla="*/ 415854 w 1034979"/>
                  <a:gd name="connsiteY110" fmla="*/ 1340148 h 1483062"/>
                  <a:gd name="connsiteX111" fmla="*/ 417759 w 1034979"/>
                  <a:gd name="connsiteY111" fmla="*/ 1326813 h 1483062"/>
                  <a:gd name="connsiteX112" fmla="*/ 421569 w 1034979"/>
                  <a:gd name="connsiteY112" fmla="*/ 1315383 h 1483062"/>
                  <a:gd name="connsiteX113" fmla="*/ 427284 w 1034979"/>
                  <a:gd name="connsiteY113" fmla="*/ 1302048 h 1483062"/>
                  <a:gd name="connsiteX114" fmla="*/ 436809 w 1034979"/>
                  <a:gd name="connsiteY114" fmla="*/ 1290618 h 1483062"/>
                  <a:gd name="connsiteX115" fmla="*/ 450144 w 1034979"/>
                  <a:gd name="connsiteY115" fmla="*/ 1275378 h 1483062"/>
                  <a:gd name="connsiteX116" fmla="*/ 457764 w 1034979"/>
                  <a:gd name="connsiteY116" fmla="*/ 1263948 h 1483062"/>
                  <a:gd name="connsiteX117" fmla="*/ 461574 w 1034979"/>
                  <a:gd name="connsiteY117" fmla="*/ 1252518 h 1483062"/>
                  <a:gd name="connsiteX118" fmla="*/ 465384 w 1034979"/>
                  <a:gd name="connsiteY118" fmla="*/ 1237278 h 1483062"/>
                  <a:gd name="connsiteX119" fmla="*/ 467289 w 1034979"/>
                  <a:gd name="connsiteY119" fmla="*/ 1231563 h 1483062"/>
                  <a:gd name="connsiteX120" fmla="*/ 507294 w 1034979"/>
                  <a:gd name="connsiteY120" fmla="*/ 1225848 h 1483062"/>
                  <a:gd name="connsiteX121" fmla="*/ 535869 w 1034979"/>
                  <a:gd name="connsiteY121" fmla="*/ 1216323 h 1483062"/>
                  <a:gd name="connsiteX122" fmla="*/ 541584 w 1034979"/>
                  <a:gd name="connsiteY122" fmla="*/ 1214418 h 1483062"/>
                  <a:gd name="connsiteX123" fmla="*/ 547299 w 1034979"/>
                  <a:gd name="connsiteY123" fmla="*/ 1212513 h 1483062"/>
                  <a:gd name="connsiteX124" fmla="*/ 554919 w 1034979"/>
                  <a:gd name="connsiteY124" fmla="*/ 1210608 h 1483062"/>
                  <a:gd name="connsiteX125" fmla="*/ 573969 w 1034979"/>
                  <a:gd name="connsiteY125" fmla="*/ 1202988 h 1483062"/>
                  <a:gd name="connsiteX126" fmla="*/ 585399 w 1034979"/>
                  <a:gd name="connsiteY126" fmla="*/ 1199178 h 1483062"/>
                  <a:gd name="connsiteX127" fmla="*/ 720654 w 1034979"/>
                  <a:gd name="connsiteY127" fmla="*/ 1282998 h 1483062"/>
                  <a:gd name="connsiteX128" fmla="*/ 733989 w 1034979"/>
                  <a:gd name="connsiteY128" fmla="*/ 1292523 h 1483062"/>
                  <a:gd name="connsiteX129" fmla="*/ 743514 w 1034979"/>
                  <a:gd name="connsiteY129" fmla="*/ 1294428 h 1483062"/>
                  <a:gd name="connsiteX130" fmla="*/ 749229 w 1034979"/>
                  <a:gd name="connsiteY130" fmla="*/ 1296333 h 1483062"/>
                  <a:gd name="connsiteX131" fmla="*/ 762564 w 1034979"/>
                  <a:gd name="connsiteY131" fmla="*/ 1302048 h 1483062"/>
                  <a:gd name="connsiteX132" fmla="*/ 777804 w 1034979"/>
                  <a:gd name="connsiteY132" fmla="*/ 1300143 h 1483062"/>
                  <a:gd name="connsiteX133" fmla="*/ 789234 w 1034979"/>
                  <a:gd name="connsiteY133" fmla="*/ 1294428 h 1483062"/>
                  <a:gd name="connsiteX134" fmla="*/ 794949 w 1034979"/>
                  <a:gd name="connsiteY134" fmla="*/ 1292523 h 1483062"/>
                  <a:gd name="connsiteX135" fmla="*/ 802569 w 1034979"/>
                  <a:gd name="connsiteY135" fmla="*/ 1275378 h 1483062"/>
                  <a:gd name="connsiteX136" fmla="*/ 800664 w 1034979"/>
                  <a:gd name="connsiteY136" fmla="*/ 1250613 h 1483062"/>
                  <a:gd name="connsiteX137" fmla="*/ 798759 w 1034979"/>
                  <a:gd name="connsiteY137" fmla="*/ 1244898 h 1483062"/>
                  <a:gd name="connsiteX138" fmla="*/ 796854 w 1034979"/>
                  <a:gd name="connsiteY138" fmla="*/ 1237278 h 1483062"/>
                  <a:gd name="connsiteX139" fmla="*/ 783519 w 1034979"/>
                  <a:gd name="connsiteY139" fmla="*/ 1220133 h 1483062"/>
                  <a:gd name="connsiteX140" fmla="*/ 773994 w 1034979"/>
                  <a:gd name="connsiteY140" fmla="*/ 1214418 h 1483062"/>
                  <a:gd name="connsiteX141" fmla="*/ 648264 w 1034979"/>
                  <a:gd name="connsiteY141" fmla="*/ 1122978 h 1483062"/>
                  <a:gd name="connsiteX142" fmla="*/ 644454 w 1034979"/>
                  <a:gd name="connsiteY142" fmla="*/ 1105833 h 1483062"/>
                  <a:gd name="connsiteX143" fmla="*/ 646359 w 1034979"/>
                  <a:gd name="connsiteY143" fmla="*/ 1098213 h 1483062"/>
                  <a:gd name="connsiteX144" fmla="*/ 650169 w 1034979"/>
                  <a:gd name="connsiteY144" fmla="*/ 1081068 h 1483062"/>
                  <a:gd name="connsiteX145" fmla="*/ 653979 w 1034979"/>
                  <a:gd name="connsiteY145" fmla="*/ 1075353 h 1483062"/>
                  <a:gd name="connsiteX146" fmla="*/ 655884 w 1034979"/>
                  <a:gd name="connsiteY146" fmla="*/ 1069638 h 1483062"/>
                  <a:gd name="connsiteX147" fmla="*/ 661599 w 1034979"/>
                  <a:gd name="connsiteY147" fmla="*/ 1067733 h 1483062"/>
                  <a:gd name="connsiteX148" fmla="*/ 671124 w 1034979"/>
                  <a:gd name="connsiteY148" fmla="*/ 1056303 h 1483062"/>
                  <a:gd name="connsiteX149" fmla="*/ 724464 w 1034979"/>
                  <a:gd name="connsiteY149" fmla="*/ 1048683 h 1483062"/>
                  <a:gd name="connsiteX150" fmla="*/ 842574 w 1034979"/>
                  <a:gd name="connsiteY150" fmla="*/ 1050588 h 1483062"/>
                  <a:gd name="connsiteX151" fmla="*/ 871149 w 1034979"/>
                  <a:gd name="connsiteY151" fmla="*/ 1052493 h 1483062"/>
                  <a:gd name="connsiteX152" fmla="*/ 899724 w 1034979"/>
                  <a:gd name="connsiteY152" fmla="*/ 1058208 h 1483062"/>
                  <a:gd name="connsiteX153" fmla="*/ 922584 w 1034979"/>
                  <a:gd name="connsiteY153" fmla="*/ 1062018 h 1483062"/>
                  <a:gd name="connsiteX154" fmla="*/ 951159 w 1034979"/>
                  <a:gd name="connsiteY154" fmla="*/ 1067733 h 1483062"/>
                  <a:gd name="connsiteX155" fmla="*/ 956874 w 1034979"/>
                  <a:gd name="connsiteY155" fmla="*/ 1067733 h 1483062"/>
                  <a:gd name="connsiteX156" fmla="*/ 1002594 w 1034979"/>
                  <a:gd name="connsiteY156" fmla="*/ 1065828 h 1483062"/>
                  <a:gd name="connsiteX157" fmla="*/ 1031169 w 1034979"/>
                  <a:gd name="connsiteY157" fmla="*/ 1058208 h 1483062"/>
                  <a:gd name="connsiteX158" fmla="*/ 1034979 w 1034979"/>
                  <a:gd name="connsiteY158" fmla="*/ 1052493 h 1483062"/>
                  <a:gd name="connsiteX159" fmla="*/ 1033074 w 1034979"/>
                  <a:gd name="connsiteY159" fmla="*/ 1033443 h 1483062"/>
                  <a:gd name="connsiteX160" fmla="*/ 1027359 w 1034979"/>
                  <a:gd name="connsiteY160" fmla="*/ 1029633 h 1483062"/>
                  <a:gd name="connsiteX161" fmla="*/ 1012119 w 1034979"/>
                  <a:gd name="connsiteY161" fmla="*/ 1027728 h 1483062"/>
                  <a:gd name="connsiteX162" fmla="*/ 1006404 w 1034979"/>
                  <a:gd name="connsiteY162" fmla="*/ 1025823 h 1483062"/>
                  <a:gd name="connsiteX163" fmla="*/ 998784 w 1034979"/>
                  <a:gd name="connsiteY163" fmla="*/ 1023918 h 1483062"/>
                  <a:gd name="connsiteX164" fmla="*/ 987354 w 1034979"/>
                  <a:gd name="connsiteY164" fmla="*/ 1016298 h 1483062"/>
                  <a:gd name="connsiteX165" fmla="*/ 975924 w 1034979"/>
                  <a:gd name="connsiteY165" fmla="*/ 1012488 h 1483062"/>
                  <a:gd name="connsiteX166" fmla="*/ 970209 w 1034979"/>
                  <a:gd name="connsiteY166" fmla="*/ 1010583 h 1483062"/>
                  <a:gd name="connsiteX167" fmla="*/ 962589 w 1034979"/>
                  <a:gd name="connsiteY167" fmla="*/ 1008678 h 1483062"/>
                  <a:gd name="connsiteX168" fmla="*/ 956874 w 1034979"/>
                  <a:gd name="connsiteY168" fmla="*/ 1006773 h 1483062"/>
                  <a:gd name="connsiteX169" fmla="*/ 935919 w 1034979"/>
                  <a:gd name="connsiteY169" fmla="*/ 1001058 h 1483062"/>
                  <a:gd name="connsiteX170" fmla="*/ 930204 w 1034979"/>
                  <a:gd name="connsiteY170" fmla="*/ 999153 h 1483062"/>
                  <a:gd name="connsiteX171" fmla="*/ 825429 w 1034979"/>
                  <a:gd name="connsiteY171" fmla="*/ 1001058 h 1483062"/>
                  <a:gd name="connsiteX172" fmla="*/ 819714 w 1034979"/>
                  <a:gd name="connsiteY172" fmla="*/ 1002963 h 1483062"/>
                  <a:gd name="connsiteX173" fmla="*/ 730179 w 1034979"/>
                  <a:gd name="connsiteY173" fmla="*/ 1004868 h 1483062"/>
                  <a:gd name="connsiteX174" fmla="*/ 716844 w 1034979"/>
                  <a:gd name="connsiteY174" fmla="*/ 1008678 h 1483062"/>
                  <a:gd name="connsiteX175" fmla="*/ 695889 w 1034979"/>
                  <a:gd name="connsiteY175" fmla="*/ 1010583 h 1483062"/>
                  <a:gd name="connsiteX176" fmla="*/ 669219 w 1034979"/>
                  <a:gd name="connsiteY176" fmla="*/ 1012488 h 1483062"/>
                  <a:gd name="connsiteX177" fmla="*/ 669219 w 1034979"/>
                  <a:gd name="connsiteY177" fmla="*/ 1012488 h 1483062"/>
                  <a:gd name="connsiteX178" fmla="*/ 646359 w 1034979"/>
                  <a:gd name="connsiteY178" fmla="*/ 1016298 h 1483062"/>
                  <a:gd name="connsiteX179" fmla="*/ 642549 w 1034979"/>
                  <a:gd name="connsiteY179" fmla="*/ 1004868 h 1483062"/>
                  <a:gd name="connsiteX180" fmla="*/ 640644 w 1034979"/>
                  <a:gd name="connsiteY180" fmla="*/ 999153 h 1483062"/>
                  <a:gd name="connsiteX181" fmla="*/ 642549 w 1034979"/>
                  <a:gd name="connsiteY181" fmla="*/ 982008 h 1483062"/>
                  <a:gd name="connsiteX182" fmla="*/ 644454 w 1034979"/>
                  <a:gd name="connsiteY182" fmla="*/ 976293 h 1483062"/>
                  <a:gd name="connsiteX183" fmla="*/ 661599 w 1034979"/>
                  <a:gd name="connsiteY183" fmla="*/ 966768 h 1483062"/>
                  <a:gd name="connsiteX184" fmla="*/ 673029 w 1034979"/>
                  <a:gd name="connsiteY184" fmla="*/ 959148 h 1483062"/>
                  <a:gd name="connsiteX185" fmla="*/ 674934 w 1034979"/>
                  <a:gd name="connsiteY185" fmla="*/ 953433 h 1483062"/>
                  <a:gd name="connsiteX186" fmla="*/ 680649 w 1034979"/>
                  <a:gd name="connsiteY186" fmla="*/ 951528 h 1483062"/>
                  <a:gd name="connsiteX187" fmla="*/ 686364 w 1034979"/>
                  <a:gd name="connsiteY187" fmla="*/ 947718 h 1483062"/>
                  <a:gd name="connsiteX188" fmla="*/ 695889 w 1034979"/>
                  <a:gd name="connsiteY188" fmla="*/ 938193 h 1483062"/>
                  <a:gd name="connsiteX189" fmla="*/ 705414 w 1034979"/>
                  <a:gd name="connsiteY189" fmla="*/ 926763 h 1483062"/>
                  <a:gd name="connsiteX190" fmla="*/ 716844 w 1034979"/>
                  <a:gd name="connsiteY190" fmla="*/ 919143 h 1483062"/>
                  <a:gd name="connsiteX191" fmla="*/ 732084 w 1034979"/>
                  <a:gd name="connsiteY191" fmla="*/ 905808 h 1483062"/>
                  <a:gd name="connsiteX192" fmla="*/ 741609 w 1034979"/>
                  <a:gd name="connsiteY192" fmla="*/ 894378 h 1483062"/>
                  <a:gd name="connsiteX193" fmla="*/ 753039 w 1034979"/>
                  <a:gd name="connsiteY193" fmla="*/ 884853 h 1483062"/>
                  <a:gd name="connsiteX194" fmla="*/ 758754 w 1034979"/>
                  <a:gd name="connsiteY194" fmla="*/ 873423 h 1483062"/>
                  <a:gd name="connsiteX195" fmla="*/ 760659 w 1034979"/>
                  <a:gd name="connsiteY195" fmla="*/ 867708 h 1483062"/>
                  <a:gd name="connsiteX196" fmla="*/ 766374 w 1034979"/>
                  <a:gd name="connsiteY196" fmla="*/ 856278 h 1483062"/>
                  <a:gd name="connsiteX197" fmla="*/ 764469 w 1034979"/>
                  <a:gd name="connsiteY197" fmla="*/ 841038 h 1483062"/>
                  <a:gd name="connsiteX198" fmla="*/ 758754 w 1034979"/>
                  <a:gd name="connsiteY198" fmla="*/ 839133 h 1483062"/>
                  <a:gd name="connsiteX199" fmla="*/ 737799 w 1034979"/>
                  <a:gd name="connsiteY199" fmla="*/ 841038 h 1483062"/>
                  <a:gd name="connsiteX200" fmla="*/ 732084 w 1034979"/>
                  <a:gd name="connsiteY200" fmla="*/ 844848 h 1483062"/>
                  <a:gd name="connsiteX201" fmla="*/ 720654 w 1034979"/>
                  <a:gd name="connsiteY201" fmla="*/ 848658 h 1483062"/>
                  <a:gd name="connsiteX202" fmla="*/ 716844 w 1034979"/>
                  <a:gd name="connsiteY202" fmla="*/ 854373 h 1483062"/>
                  <a:gd name="connsiteX203" fmla="*/ 711129 w 1034979"/>
                  <a:gd name="connsiteY203" fmla="*/ 856278 h 1483062"/>
                  <a:gd name="connsiteX204" fmla="*/ 705414 w 1034979"/>
                  <a:gd name="connsiteY204" fmla="*/ 860088 h 1483062"/>
                  <a:gd name="connsiteX205" fmla="*/ 699699 w 1034979"/>
                  <a:gd name="connsiteY205" fmla="*/ 865803 h 1483062"/>
                  <a:gd name="connsiteX206" fmla="*/ 692079 w 1034979"/>
                  <a:gd name="connsiteY206" fmla="*/ 869613 h 1483062"/>
                  <a:gd name="connsiteX207" fmla="*/ 650169 w 1034979"/>
                  <a:gd name="connsiteY207" fmla="*/ 898188 h 1483062"/>
                  <a:gd name="connsiteX208" fmla="*/ 636834 w 1034979"/>
                  <a:gd name="connsiteY208" fmla="*/ 909618 h 1483062"/>
                  <a:gd name="connsiteX209" fmla="*/ 627309 w 1034979"/>
                  <a:gd name="connsiteY209" fmla="*/ 926763 h 1483062"/>
                  <a:gd name="connsiteX210" fmla="*/ 602544 w 1034979"/>
                  <a:gd name="connsiteY210" fmla="*/ 932478 h 1483062"/>
                  <a:gd name="connsiteX211" fmla="*/ 589209 w 1034979"/>
                  <a:gd name="connsiteY211" fmla="*/ 936288 h 1483062"/>
                  <a:gd name="connsiteX212" fmla="*/ 573969 w 1034979"/>
                  <a:gd name="connsiteY212" fmla="*/ 934383 h 1483062"/>
                  <a:gd name="connsiteX213" fmla="*/ 562539 w 1034979"/>
                  <a:gd name="connsiteY213" fmla="*/ 930573 h 1483062"/>
                  <a:gd name="connsiteX214" fmla="*/ 551109 w 1034979"/>
                  <a:gd name="connsiteY214" fmla="*/ 926763 h 1483062"/>
                  <a:gd name="connsiteX215" fmla="*/ 539679 w 1034979"/>
                  <a:gd name="connsiteY215" fmla="*/ 922953 h 1483062"/>
                  <a:gd name="connsiteX216" fmla="*/ 533964 w 1034979"/>
                  <a:gd name="connsiteY216" fmla="*/ 921048 h 1483062"/>
                  <a:gd name="connsiteX217" fmla="*/ 528249 w 1034979"/>
                  <a:gd name="connsiteY217" fmla="*/ 917238 h 1483062"/>
                  <a:gd name="connsiteX218" fmla="*/ 516819 w 1034979"/>
                  <a:gd name="connsiteY218" fmla="*/ 911523 h 1483062"/>
                  <a:gd name="connsiteX219" fmla="*/ 509199 w 1034979"/>
                  <a:gd name="connsiteY219" fmla="*/ 900093 h 1483062"/>
                  <a:gd name="connsiteX220" fmla="*/ 505389 w 1034979"/>
                  <a:gd name="connsiteY220" fmla="*/ 879138 h 1483062"/>
                  <a:gd name="connsiteX221" fmla="*/ 507294 w 1034979"/>
                  <a:gd name="connsiteY221" fmla="*/ 814368 h 1483062"/>
                  <a:gd name="connsiteX222" fmla="*/ 513009 w 1034979"/>
                  <a:gd name="connsiteY222" fmla="*/ 801033 h 1483062"/>
                  <a:gd name="connsiteX223" fmla="*/ 503484 w 1034979"/>
                  <a:gd name="connsiteY223" fmla="*/ 324783 h 1483062"/>
                  <a:gd name="connsiteX224" fmla="*/ 490149 w 1034979"/>
                  <a:gd name="connsiteY224" fmla="*/ 6648 h 1483062"/>
                  <a:gd name="connsiteX225" fmla="*/ 488244 w 1034979"/>
                  <a:gd name="connsiteY225" fmla="*/ 933 h 1483062"/>
                  <a:gd name="connsiteX226" fmla="*/ 419664 w 1034979"/>
                  <a:gd name="connsiteY226" fmla="*/ 27603 h 1483062"/>
                  <a:gd name="connsiteX227" fmla="*/ 423474 w 1034979"/>
                  <a:gd name="connsiteY227" fmla="*/ 39033 h 1483062"/>
                  <a:gd name="connsiteX228" fmla="*/ 429189 w 1034979"/>
                  <a:gd name="connsiteY228" fmla="*/ 204768 h 1483062"/>
                  <a:gd name="connsiteX229" fmla="*/ 440619 w 1034979"/>
                  <a:gd name="connsiteY229" fmla="*/ 387648 h 1483062"/>
                  <a:gd name="connsiteX230" fmla="*/ 425379 w 1034979"/>
                  <a:gd name="connsiteY230" fmla="*/ 684828 h 1483062"/>
                  <a:gd name="connsiteX231" fmla="*/ 417759 w 1034979"/>
                  <a:gd name="connsiteY231" fmla="*/ 812463 h 1483062"/>
                  <a:gd name="connsiteX232" fmla="*/ 413949 w 1034979"/>
                  <a:gd name="connsiteY232" fmla="*/ 829608 h 1483062"/>
                  <a:gd name="connsiteX233" fmla="*/ 417759 w 1034979"/>
                  <a:gd name="connsiteY233" fmla="*/ 850563 h 1483062"/>
                  <a:gd name="connsiteX234" fmla="*/ 421569 w 1034979"/>
                  <a:gd name="connsiteY234" fmla="*/ 856278 h 1483062"/>
                  <a:gd name="connsiteX235" fmla="*/ 425379 w 1034979"/>
                  <a:gd name="connsiteY235" fmla="*/ 867708 h 1483062"/>
                  <a:gd name="connsiteX236" fmla="*/ 423474 w 1034979"/>
                  <a:gd name="connsiteY236" fmla="*/ 894378 h 1483062"/>
                  <a:gd name="connsiteX237" fmla="*/ 417759 w 1034979"/>
                  <a:gd name="connsiteY237" fmla="*/ 896283 h 1483062"/>
                  <a:gd name="connsiteX238" fmla="*/ 412044 w 1034979"/>
                  <a:gd name="connsiteY238" fmla="*/ 900093 h 1483062"/>
                  <a:gd name="connsiteX239" fmla="*/ 421569 w 1034979"/>
                  <a:gd name="connsiteY239" fmla="*/ 896283 h 1483062"/>
                  <a:gd name="connsiteX0" fmla="*/ 421569 w 1034979"/>
                  <a:gd name="connsiteY0" fmla="*/ 896283 h 1483062"/>
                  <a:gd name="connsiteX1" fmla="*/ 421569 w 1034979"/>
                  <a:gd name="connsiteY1" fmla="*/ 896283 h 1483062"/>
                  <a:gd name="connsiteX2" fmla="*/ 394899 w 1034979"/>
                  <a:gd name="connsiteY2" fmla="*/ 905808 h 1483062"/>
                  <a:gd name="connsiteX3" fmla="*/ 387279 w 1034979"/>
                  <a:gd name="connsiteY3" fmla="*/ 907713 h 1483062"/>
                  <a:gd name="connsiteX4" fmla="*/ 356799 w 1034979"/>
                  <a:gd name="connsiteY4" fmla="*/ 909618 h 1483062"/>
                  <a:gd name="connsiteX5" fmla="*/ 351084 w 1034979"/>
                  <a:gd name="connsiteY5" fmla="*/ 913428 h 1483062"/>
                  <a:gd name="connsiteX6" fmla="*/ 339654 w 1034979"/>
                  <a:gd name="connsiteY6" fmla="*/ 922953 h 1483062"/>
                  <a:gd name="connsiteX7" fmla="*/ 328224 w 1034979"/>
                  <a:gd name="connsiteY7" fmla="*/ 926763 h 1483062"/>
                  <a:gd name="connsiteX8" fmla="*/ 312984 w 1034979"/>
                  <a:gd name="connsiteY8" fmla="*/ 932478 h 1483062"/>
                  <a:gd name="connsiteX9" fmla="*/ 265359 w 1034979"/>
                  <a:gd name="connsiteY9" fmla="*/ 928668 h 1483062"/>
                  <a:gd name="connsiteX10" fmla="*/ 253929 w 1034979"/>
                  <a:gd name="connsiteY10" fmla="*/ 924858 h 1483062"/>
                  <a:gd name="connsiteX11" fmla="*/ 242499 w 1034979"/>
                  <a:gd name="connsiteY11" fmla="*/ 921048 h 1483062"/>
                  <a:gd name="connsiteX12" fmla="*/ 236784 w 1034979"/>
                  <a:gd name="connsiteY12" fmla="*/ 919143 h 1483062"/>
                  <a:gd name="connsiteX13" fmla="*/ 231069 w 1034979"/>
                  <a:gd name="connsiteY13" fmla="*/ 917238 h 1483062"/>
                  <a:gd name="connsiteX14" fmla="*/ 219639 w 1034979"/>
                  <a:gd name="connsiteY14" fmla="*/ 915333 h 1483062"/>
                  <a:gd name="connsiteX15" fmla="*/ 213924 w 1034979"/>
                  <a:gd name="connsiteY15" fmla="*/ 913428 h 1483062"/>
                  <a:gd name="connsiteX16" fmla="*/ 206304 w 1034979"/>
                  <a:gd name="connsiteY16" fmla="*/ 911523 h 1483062"/>
                  <a:gd name="connsiteX17" fmla="*/ 194874 w 1034979"/>
                  <a:gd name="connsiteY17" fmla="*/ 907713 h 1483062"/>
                  <a:gd name="connsiteX18" fmla="*/ 189159 w 1034979"/>
                  <a:gd name="connsiteY18" fmla="*/ 905808 h 1483062"/>
                  <a:gd name="connsiteX19" fmla="*/ 181539 w 1034979"/>
                  <a:gd name="connsiteY19" fmla="*/ 903903 h 1483062"/>
                  <a:gd name="connsiteX20" fmla="*/ 170109 w 1034979"/>
                  <a:gd name="connsiteY20" fmla="*/ 898188 h 1483062"/>
                  <a:gd name="connsiteX21" fmla="*/ 164394 w 1034979"/>
                  <a:gd name="connsiteY21" fmla="*/ 894378 h 1483062"/>
                  <a:gd name="connsiteX22" fmla="*/ 156774 w 1034979"/>
                  <a:gd name="connsiteY22" fmla="*/ 882948 h 1483062"/>
                  <a:gd name="connsiteX23" fmla="*/ 145344 w 1034979"/>
                  <a:gd name="connsiteY23" fmla="*/ 879138 h 1483062"/>
                  <a:gd name="connsiteX24" fmla="*/ 139629 w 1034979"/>
                  <a:gd name="connsiteY24" fmla="*/ 875328 h 1483062"/>
                  <a:gd name="connsiteX25" fmla="*/ 133914 w 1034979"/>
                  <a:gd name="connsiteY25" fmla="*/ 873423 h 1483062"/>
                  <a:gd name="connsiteX26" fmla="*/ 116769 w 1034979"/>
                  <a:gd name="connsiteY26" fmla="*/ 869613 h 1483062"/>
                  <a:gd name="connsiteX27" fmla="*/ 111054 w 1034979"/>
                  <a:gd name="connsiteY27" fmla="*/ 863898 h 1483062"/>
                  <a:gd name="connsiteX28" fmla="*/ 101529 w 1034979"/>
                  <a:gd name="connsiteY28" fmla="*/ 846753 h 1483062"/>
                  <a:gd name="connsiteX29" fmla="*/ 84384 w 1034979"/>
                  <a:gd name="connsiteY29" fmla="*/ 839133 h 1483062"/>
                  <a:gd name="connsiteX30" fmla="*/ 78669 w 1034979"/>
                  <a:gd name="connsiteY30" fmla="*/ 837228 h 1483062"/>
                  <a:gd name="connsiteX31" fmla="*/ 59619 w 1034979"/>
                  <a:gd name="connsiteY31" fmla="*/ 841038 h 1483062"/>
                  <a:gd name="connsiteX32" fmla="*/ 53904 w 1034979"/>
                  <a:gd name="connsiteY32" fmla="*/ 844848 h 1483062"/>
                  <a:gd name="connsiteX33" fmla="*/ 50094 w 1034979"/>
                  <a:gd name="connsiteY33" fmla="*/ 850563 h 1483062"/>
                  <a:gd name="connsiteX34" fmla="*/ 46284 w 1034979"/>
                  <a:gd name="connsiteY34" fmla="*/ 861993 h 1483062"/>
                  <a:gd name="connsiteX35" fmla="*/ 50094 w 1034979"/>
                  <a:gd name="connsiteY35" fmla="*/ 900093 h 1483062"/>
                  <a:gd name="connsiteX36" fmla="*/ 53904 w 1034979"/>
                  <a:gd name="connsiteY36" fmla="*/ 905808 h 1483062"/>
                  <a:gd name="connsiteX37" fmla="*/ 59619 w 1034979"/>
                  <a:gd name="connsiteY37" fmla="*/ 909618 h 1483062"/>
                  <a:gd name="connsiteX38" fmla="*/ 63429 w 1034979"/>
                  <a:gd name="connsiteY38" fmla="*/ 915333 h 1483062"/>
                  <a:gd name="connsiteX39" fmla="*/ 80574 w 1034979"/>
                  <a:gd name="connsiteY39" fmla="*/ 924858 h 1483062"/>
                  <a:gd name="connsiteX40" fmla="*/ 103434 w 1034979"/>
                  <a:gd name="connsiteY40" fmla="*/ 926763 h 1483062"/>
                  <a:gd name="connsiteX41" fmla="*/ 124389 w 1034979"/>
                  <a:gd name="connsiteY41" fmla="*/ 932478 h 1483062"/>
                  <a:gd name="connsiteX42" fmla="*/ 130104 w 1034979"/>
                  <a:gd name="connsiteY42" fmla="*/ 934383 h 1483062"/>
                  <a:gd name="connsiteX43" fmla="*/ 135819 w 1034979"/>
                  <a:gd name="connsiteY43" fmla="*/ 940098 h 1483062"/>
                  <a:gd name="connsiteX44" fmla="*/ 143439 w 1034979"/>
                  <a:gd name="connsiteY44" fmla="*/ 942003 h 1483062"/>
                  <a:gd name="connsiteX45" fmla="*/ 166299 w 1034979"/>
                  <a:gd name="connsiteY45" fmla="*/ 945813 h 1483062"/>
                  <a:gd name="connsiteX46" fmla="*/ 191064 w 1034979"/>
                  <a:gd name="connsiteY46" fmla="*/ 951528 h 1483062"/>
                  <a:gd name="connsiteX47" fmla="*/ 208209 w 1034979"/>
                  <a:gd name="connsiteY47" fmla="*/ 957243 h 1483062"/>
                  <a:gd name="connsiteX48" fmla="*/ 213924 w 1034979"/>
                  <a:gd name="connsiteY48" fmla="*/ 959148 h 1483062"/>
                  <a:gd name="connsiteX49" fmla="*/ 229164 w 1034979"/>
                  <a:gd name="connsiteY49" fmla="*/ 962958 h 1483062"/>
                  <a:gd name="connsiteX50" fmla="*/ 248214 w 1034979"/>
                  <a:gd name="connsiteY50" fmla="*/ 968673 h 1483062"/>
                  <a:gd name="connsiteX51" fmla="*/ 253929 w 1034979"/>
                  <a:gd name="connsiteY51" fmla="*/ 972483 h 1483062"/>
                  <a:gd name="connsiteX52" fmla="*/ 267264 w 1034979"/>
                  <a:gd name="connsiteY52" fmla="*/ 987723 h 1483062"/>
                  <a:gd name="connsiteX53" fmla="*/ 272979 w 1034979"/>
                  <a:gd name="connsiteY53" fmla="*/ 1006773 h 1483062"/>
                  <a:gd name="connsiteX54" fmla="*/ 274884 w 1034979"/>
                  <a:gd name="connsiteY54" fmla="*/ 1012488 h 1483062"/>
                  <a:gd name="connsiteX55" fmla="*/ 276789 w 1034979"/>
                  <a:gd name="connsiteY55" fmla="*/ 1018203 h 1483062"/>
                  <a:gd name="connsiteX56" fmla="*/ 278694 w 1034979"/>
                  <a:gd name="connsiteY56" fmla="*/ 1042968 h 1483062"/>
                  <a:gd name="connsiteX57" fmla="*/ 280599 w 1034979"/>
                  <a:gd name="connsiteY57" fmla="*/ 1048683 h 1483062"/>
                  <a:gd name="connsiteX58" fmla="*/ 278694 w 1034979"/>
                  <a:gd name="connsiteY58" fmla="*/ 1067733 h 1483062"/>
                  <a:gd name="connsiteX59" fmla="*/ 276789 w 1034979"/>
                  <a:gd name="connsiteY59" fmla="*/ 1077258 h 1483062"/>
                  <a:gd name="connsiteX60" fmla="*/ 263454 w 1034979"/>
                  <a:gd name="connsiteY60" fmla="*/ 1090593 h 1483062"/>
                  <a:gd name="connsiteX61" fmla="*/ 252024 w 1034979"/>
                  <a:gd name="connsiteY61" fmla="*/ 1098213 h 1483062"/>
                  <a:gd name="connsiteX62" fmla="*/ 240594 w 1034979"/>
                  <a:gd name="connsiteY62" fmla="*/ 1102023 h 1483062"/>
                  <a:gd name="connsiteX63" fmla="*/ 126294 w 1034979"/>
                  <a:gd name="connsiteY63" fmla="*/ 1102023 h 1483062"/>
                  <a:gd name="connsiteX64" fmla="*/ 120579 w 1034979"/>
                  <a:gd name="connsiteY64" fmla="*/ 1103928 h 1483062"/>
                  <a:gd name="connsiteX65" fmla="*/ 105339 w 1034979"/>
                  <a:gd name="connsiteY65" fmla="*/ 1105833 h 1483062"/>
                  <a:gd name="connsiteX66" fmla="*/ 88194 w 1034979"/>
                  <a:gd name="connsiteY66" fmla="*/ 1111548 h 1483062"/>
                  <a:gd name="connsiteX67" fmla="*/ 82479 w 1034979"/>
                  <a:gd name="connsiteY67" fmla="*/ 1113453 h 1483062"/>
                  <a:gd name="connsiteX68" fmla="*/ 76764 w 1034979"/>
                  <a:gd name="connsiteY68" fmla="*/ 1117263 h 1483062"/>
                  <a:gd name="connsiteX69" fmla="*/ 65334 w 1034979"/>
                  <a:gd name="connsiteY69" fmla="*/ 1119168 h 1483062"/>
                  <a:gd name="connsiteX70" fmla="*/ 27234 w 1034979"/>
                  <a:gd name="connsiteY70" fmla="*/ 1121073 h 1483062"/>
                  <a:gd name="connsiteX71" fmla="*/ 15804 w 1034979"/>
                  <a:gd name="connsiteY71" fmla="*/ 1126788 h 1483062"/>
                  <a:gd name="connsiteX72" fmla="*/ 6279 w 1034979"/>
                  <a:gd name="connsiteY72" fmla="*/ 1136313 h 1483062"/>
                  <a:gd name="connsiteX73" fmla="*/ 4374 w 1034979"/>
                  <a:gd name="connsiteY73" fmla="*/ 1142028 h 1483062"/>
                  <a:gd name="connsiteX74" fmla="*/ 564 w 1034979"/>
                  <a:gd name="connsiteY74" fmla="*/ 1147743 h 1483062"/>
                  <a:gd name="connsiteX75" fmla="*/ 6279 w 1034979"/>
                  <a:gd name="connsiteY75" fmla="*/ 1180128 h 1483062"/>
                  <a:gd name="connsiteX76" fmla="*/ 11994 w 1034979"/>
                  <a:gd name="connsiteY76" fmla="*/ 1183938 h 1483062"/>
                  <a:gd name="connsiteX77" fmla="*/ 17709 w 1034979"/>
                  <a:gd name="connsiteY77" fmla="*/ 1185843 h 1483062"/>
                  <a:gd name="connsiteX78" fmla="*/ 145344 w 1034979"/>
                  <a:gd name="connsiteY78" fmla="*/ 1183938 h 1483062"/>
                  <a:gd name="connsiteX79" fmla="*/ 152964 w 1034979"/>
                  <a:gd name="connsiteY79" fmla="*/ 1182033 h 1483062"/>
                  <a:gd name="connsiteX80" fmla="*/ 303459 w 1034979"/>
                  <a:gd name="connsiteY80" fmla="*/ 1176318 h 1483062"/>
                  <a:gd name="connsiteX81" fmla="*/ 318699 w 1034979"/>
                  <a:gd name="connsiteY81" fmla="*/ 1183938 h 1483062"/>
                  <a:gd name="connsiteX82" fmla="*/ 330129 w 1034979"/>
                  <a:gd name="connsiteY82" fmla="*/ 1189653 h 1483062"/>
                  <a:gd name="connsiteX83" fmla="*/ 333939 w 1034979"/>
                  <a:gd name="connsiteY83" fmla="*/ 1195368 h 1483062"/>
                  <a:gd name="connsiteX84" fmla="*/ 339654 w 1034979"/>
                  <a:gd name="connsiteY84" fmla="*/ 1197273 h 1483062"/>
                  <a:gd name="connsiteX85" fmla="*/ 351084 w 1034979"/>
                  <a:gd name="connsiteY85" fmla="*/ 1204893 h 1483062"/>
                  <a:gd name="connsiteX86" fmla="*/ 356799 w 1034979"/>
                  <a:gd name="connsiteY86" fmla="*/ 1208703 h 1483062"/>
                  <a:gd name="connsiteX87" fmla="*/ 360609 w 1034979"/>
                  <a:gd name="connsiteY87" fmla="*/ 1214418 h 1483062"/>
                  <a:gd name="connsiteX88" fmla="*/ 366324 w 1034979"/>
                  <a:gd name="connsiteY88" fmla="*/ 1225848 h 1483062"/>
                  <a:gd name="connsiteX89" fmla="*/ 362514 w 1034979"/>
                  <a:gd name="connsiteY89" fmla="*/ 1252518 h 1483062"/>
                  <a:gd name="connsiteX90" fmla="*/ 358704 w 1034979"/>
                  <a:gd name="connsiteY90" fmla="*/ 1258233 h 1483062"/>
                  <a:gd name="connsiteX91" fmla="*/ 356799 w 1034979"/>
                  <a:gd name="connsiteY91" fmla="*/ 1263948 h 1483062"/>
                  <a:gd name="connsiteX92" fmla="*/ 352989 w 1034979"/>
                  <a:gd name="connsiteY92" fmla="*/ 1269663 h 1483062"/>
                  <a:gd name="connsiteX93" fmla="*/ 351084 w 1034979"/>
                  <a:gd name="connsiteY93" fmla="*/ 1275378 h 1483062"/>
                  <a:gd name="connsiteX94" fmla="*/ 347274 w 1034979"/>
                  <a:gd name="connsiteY94" fmla="*/ 1281093 h 1483062"/>
                  <a:gd name="connsiteX95" fmla="*/ 330129 w 1034979"/>
                  <a:gd name="connsiteY95" fmla="*/ 1347768 h 1483062"/>
                  <a:gd name="connsiteX96" fmla="*/ 328224 w 1034979"/>
                  <a:gd name="connsiteY96" fmla="*/ 1399203 h 1483062"/>
                  <a:gd name="connsiteX97" fmla="*/ 330129 w 1034979"/>
                  <a:gd name="connsiteY97" fmla="*/ 1423968 h 1483062"/>
                  <a:gd name="connsiteX98" fmla="*/ 332034 w 1034979"/>
                  <a:gd name="connsiteY98" fmla="*/ 1429683 h 1483062"/>
                  <a:gd name="connsiteX99" fmla="*/ 335844 w 1034979"/>
                  <a:gd name="connsiteY99" fmla="*/ 1433493 h 1483062"/>
                  <a:gd name="connsiteX100" fmla="*/ 364419 w 1034979"/>
                  <a:gd name="connsiteY100" fmla="*/ 1479213 h 1483062"/>
                  <a:gd name="connsiteX101" fmla="*/ 387279 w 1034979"/>
                  <a:gd name="connsiteY101" fmla="*/ 1481118 h 1483062"/>
                  <a:gd name="connsiteX102" fmla="*/ 392994 w 1034979"/>
                  <a:gd name="connsiteY102" fmla="*/ 1475403 h 1483062"/>
                  <a:gd name="connsiteX103" fmla="*/ 394899 w 1034979"/>
                  <a:gd name="connsiteY103" fmla="*/ 1463973 h 1483062"/>
                  <a:gd name="connsiteX104" fmla="*/ 396804 w 1034979"/>
                  <a:gd name="connsiteY104" fmla="*/ 1458258 h 1483062"/>
                  <a:gd name="connsiteX105" fmla="*/ 398709 w 1034979"/>
                  <a:gd name="connsiteY105" fmla="*/ 1441113 h 1483062"/>
                  <a:gd name="connsiteX106" fmla="*/ 400614 w 1034979"/>
                  <a:gd name="connsiteY106" fmla="*/ 1427778 h 1483062"/>
                  <a:gd name="connsiteX107" fmla="*/ 404424 w 1034979"/>
                  <a:gd name="connsiteY107" fmla="*/ 1370628 h 1483062"/>
                  <a:gd name="connsiteX108" fmla="*/ 410139 w 1034979"/>
                  <a:gd name="connsiteY108" fmla="*/ 1359198 h 1483062"/>
                  <a:gd name="connsiteX109" fmla="*/ 413949 w 1034979"/>
                  <a:gd name="connsiteY109" fmla="*/ 1345863 h 1483062"/>
                  <a:gd name="connsiteX110" fmla="*/ 415854 w 1034979"/>
                  <a:gd name="connsiteY110" fmla="*/ 1340148 h 1483062"/>
                  <a:gd name="connsiteX111" fmla="*/ 417759 w 1034979"/>
                  <a:gd name="connsiteY111" fmla="*/ 1326813 h 1483062"/>
                  <a:gd name="connsiteX112" fmla="*/ 421569 w 1034979"/>
                  <a:gd name="connsiteY112" fmla="*/ 1315383 h 1483062"/>
                  <a:gd name="connsiteX113" fmla="*/ 427284 w 1034979"/>
                  <a:gd name="connsiteY113" fmla="*/ 1302048 h 1483062"/>
                  <a:gd name="connsiteX114" fmla="*/ 436809 w 1034979"/>
                  <a:gd name="connsiteY114" fmla="*/ 1290618 h 1483062"/>
                  <a:gd name="connsiteX115" fmla="*/ 450144 w 1034979"/>
                  <a:gd name="connsiteY115" fmla="*/ 1275378 h 1483062"/>
                  <a:gd name="connsiteX116" fmla="*/ 457764 w 1034979"/>
                  <a:gd name="connsiteY116" fmla="*/ 1263948 h 1483062"/>
                  <a:gd name="connsiteX117" fmla="*/ 461574 w 1034979"/>
                  <a:gd name="connsiteY117" fmla="*/ 1252518 h 1483062"/>
                  <a:gd name="connsiteX118" fmla="*/ 465384 w 1034979"/>
                  <a:gd name="connsiteY118" fmla="*/ 1237278 h 1483062"/>
                  <a:gd name="connsiteX119" fmla="*/ 467289 w 1034979"/>
                  <a:gd name="connsiteY119" fmla="*/ 1231563 h 1483062"/>
                  <a:gd name="connsiteX120" fmla="*/ 507294 w 1034979"/>
                  <a:gd name="connsiteY120" fmla="*/ 1225848 h 1483062"/>
                  <a:gd name="connsiteX121" fmla="*/ 535869 w 1034979"/>
                  <a:gd name="connsiteY121" fmla="*/ 1216323 h 1483062"/>
                  <a:gd name="connsiteX122" fmla="*/ 541584 w 1034979"/>
                  <a:gd name="connsiteY122" fmla="*/ 1214418 h 1483062"/>
                  <a:gd name="connsiteX123" fmla="*/ 547299 w 1034979"/>
                  <a:gd name="connsiteY123" fmla="*/ 1212513 h 1483062"/>
                  <a:gd name="connsiteX124" fmla="*/ 554919 w 1034979"/>
                  <a:gd name="connsiteY124" fmla="*/ 1210608 h 1483062"/>
                  <a:gd name="connsiteX125" fmla="*/ 573969 w 1034979"/>
                  <a:gd name="connsiteY125" fmla="*/ 1202988 h 1483062"/>
                  <a:gd name="connsiteX126" fmla="*/ 585399 w 1034979"/>
                  <a:gd name="connsiteY126" fmla="*/ 1199178 h 1483062"/>
                  <a:gd name="connsiteX127" fmla="*/ 720654 w 1034979"/>
                  <a:gd name="connsiteY127" fmla="*/ 1282998 h 1483062"/>
                  <a:gd name="connsiteX128" fmla="*/ 733989 w 1034979"/>
                  <a:gd name="connsiteY128" fmla="*/ 1292523 h 1483062"/>
                  <a:gd name="connsiteX129" fmla="*/ 743514 w 1034979"/>
                  <a:gd name="connsiteY129" fmla="*/ 1294428 h 1483062"/>
                  <a:gd name="connsiteX130" fmla="*/ 749229 w 1034979"/>
                  <a:gd name="connsiteY130" fmla="*/ 1296333 h 1483062"/>
                  <a:gd name="connsiteX131" fmla="*/ 762564 w 1034979"/>
                  <a:gd name="connsiteY131" fmla="*/ 1302048 h 1483062"/>
                  <a:gd name="connsiteX132" fmla="*/ 777804 w 1034979"/>
                  <a:gd name="connsiteY132" fmla="*/ 1300143 h 1483062"/>
                  <a:gd name="connsiteX133" fmla="*/ 789234 w 1034979"/>
                  <a:gd name="connsiteY133" fmla="*/ 1294428 h 1483062"/>
                  <a:gd name="connsiteX134" fmla="*/ 794949 w 1034979"/>
                  <a:gd name="connsiteY134" fmla="*/ 1292523 h 1483062"/>
                  <a:gd name="connsiteX135" fmla="*/ 802569 w 1034979"/>
                  <a:gd name="connsiteY135" fmla="*/ 1275378 h 1483062"/>
                  <a:gd name="connsiteX136" fmla="*/ 800664 w 1034979"/>
                  <a:gd name="connsiteY136" fmla="*/ 1250613 h 1483062"/>
                  <a:gd name="connsiteX137" fmla="*/ 798759 w 1034979"/>
                  <a:gd name="connsiteY137" fmla="*/ 1244898 h 1483062"/>
                  <a:gd name="connsiteX138" fmla="*/ 796854 w 1034979"/>
                  <a:gd name="connsiteY138" fmla="*/ 1237278 h 1483062"/>
                  <a:gd name="connsiteX139" fmla="*/ 783519 w 1034979"/>
                  <a:gd name="connsiteY139" fmla="*/ 1220133 h 1483062"/>
                  <a:gd name="connsiteX140" fmla="*/ 773994 w 1034979"/>
                  <a:gd name="connsiteY140" fmla="*/ 1214418 h 1483062"/>
                  <a:gd name="connsiteX141" fmla="*/ 648264 w 1034979"/>
                  <a:gd name="connsiteY141" fmla="*/ 1122978 h 1483062"/>
                  <a:gd name="connsiteX142" fmla="*/ 644454 w 1034979"/>
                  <a:gd name="connsiteY142" fmla="*/ 1105833 h 1483062"/>
                  <a:gd name="connsiteX143" fmla="*/ 646359 w 1034979"/>
                  <a:gd name="connsiteY143" fmla="*/ 1098213 h 1483062"/>
                  <a:gd name="connsiteX144" fmla="*/ 650169 w 1034979"/>
                  <a:gd name="connsiteY144" fmla="*/ 1081068 h 1483062"/>
                  <a:gd name="connsiteX145" fmla="*/ 653979 w 1034979"/>
                  <a:gd name="connsiteY145" fmla="*/ 1075353 h 1483062"/>
                  <a:gd name="connsiteX146" fmla="*/ 655884 w 1034979"/>
                  <a:gd name="connsiteY146" fmla="*/ 1069638 h 1483062"/>
                  <a:gd name="connsiteX147" fmla="*/ 661599 w 1034979"/>
                  <a:gd name="connsiteY147" fmla="*/ 1067733 h 1483062"/>
                  <a:gd name="connsiteX148" fmla="*/ 671124 w 1034979"/>
                  <a:gd name="connsiteY148" fmla="*/ 1056303 h 1483062"/>
                  <a:gd name="connsiteX149" fmla="*/ 724464 w 1034979"/>
                  <a:gd name="connsiteY149" fmla="*/ 1048683 h 1483062"/>
                  <a:gd name="connsiteX150" fmla="*/ 842574 w 1034979"/>
                  <a:gd name="connsiteY150" fmla="*/ 1050588 h 1483062"/>
                  <a:gd name="connsiteX151" fmla="*/ 871149 w 1034979"/>
                  <a:gd name="connsiteY151" fmla="*/ 1052493 h 1483062"/>
                  <a:gd name="connsiteX152" fmla="*/ 899724 w 1034979"/>
                  <a:gd name="connsiteY152" fmla="*/ 1058208 h 1483062"/>
                  <a:gd name="connsiteX153" fmla="*/ 922584 w 1034979"/>
                  <a:gd name="connsiteY153" fmla="*/ 1062018 h 1483062"/>
                  <a:gd name="connsiteX154" fmla="*/ 951159 w 1034979"/>
                  <a:gd name="connsiteY154" fmla="*/ 1067733 h 1483062"/>
                  <a:gd name="connsiteX155" fmla="*/ 956874 w 1034979"/>
                  <a:gd name="connsiteY155" fmla="*/ 1067733 h 1483062"/>
                  <a:gd name="connsiteX156" fmla="*/ 1002594 w 1034979"/>
                  <a:gd name="connsiteY156" fmla="*/ 1065828 h 1483062"/>
                  <a:gd name="connsiteX157" fmla="*/ 1031169 w 1034979"/>
                  <a:gd name="connsiteY157" fmla="*/ 1058208 h 1483062"/>
                  <a:gd name="connsiteX158" fmla="*/ 1034979 w 1034979"/>
                  <a:gd name="connsiteY158" fmla="*/ 1052493 h 1483062"/>
                  <a:gd name="connsiteX159" fmla="*/ 1033074 w 1034979"/>
                  <a:gd name="connsiteY159" fmla="*/ 1033443 h 1483062"/>
                  <a:gd name="connsiteX160" fmla="*/ 1027359 w 1034979"/>
                  <a:gd name="connsiteY160" fmla="*/ 1029633 h 1483062"/>
                  <a:gd name="connsiteX161" fmla="*/ 1012119 w 1034979"/>
                  <a:gd name="connsiteY161" fmla="*/ 1027728 h 1483062"/>
                  <a:gd name="connsiteX162" fmla="*/ 1006404 w 1034979"/>
                  <a:gd name="connsiteY162" fmla="*/ 1025823 h 1483062"/>
                  <a:gd name="connsiteX163" fmla="*/ 998784 w 1034979"/>
                  <a:gd name="connsiteY163" fmla="*/ 1023918 h 1483062"/>
                  <a:gd name="connsiteX164" fmla="*/ 987354 w 1034979"/>
                  <a:gd name="connsiteY164" fmla="*/ 1016298 h 1483062"/>
                  <a:gd name="connsiteX165" fmla="*/ 975924 w 1034979"/>
                  <a:gd name="connsiteY165" fmla="*/ 1012488 h 1483062"/>
                  <a:gd name="connsiteX166" fmla="*/ 970209 w 1034979"/>
                  <a:gd name="connsiteY166" fmla="*/ 1010583 h 1483062"/>
                  <a:gd name="connsiteX167" fmla="*/ 962589 w 1034979"/>
                  <a:gd name="connsiteY167" fmla="*/ 1008678 h 1483062"/>
                  <a:gd name="connsiteX168" fmla="*/ 956874 w 1034979"/>
                  <a:gd name="connsiteY168" fmla="*/ 1006773 h 1483062"/>
                  <a:gd name="connsiteX169" fmla="*/ 935919 w 1034979"/>
                  <a:gd name="connsiteY169" fmla="*/ 1001058 h 1483062"/>
                  <a:gd name="connsiteX170" fmla="*/ 930204 w 1034979"/>
                  <a:gd name="connsiteY170" fmla="*/ 999153 h 1483062"/>
                  <a:gd name="connsiteX171" fmla="*/ 825429 w 1034979"/>
                  <a:gd name="connsiteY171" fmla="*/ 1001058 h 1483062"/>
                  <a:gd name="connsiteX172" fmla="*/ 819714 w 1034979"/>
                  <a:gd name="connsiteY172" fmla="*/ 1002963 h 1483062"/>
                  <a:gd name="connsiteX173" fmla="*/ 730179 w 1034979"/>
                  <a:gd name="connsiteY173" fmla="*/ 1004868 h 1483062"/>
                  <a:gd name="connsiteX174" fmla="*/ 716844 w 1034979"/>
                  <a:gd name="connsiteY174" fmla="*/ 1008678 h 1483062"/>
                  <a:gd name="connsiteX175" fmla="*/ 695889 w 1034979"/>
                  <a:gd name="connsiteY175" fmla="*/ 1010583 h 1483062"/>
                  <a:gd name="connsiteX176" fmla="*/ 669219 w 1034979"/>
                  <a:gd name="connsiteY176" fmla="*/ 1012488 h 1483062"/>
                  <a:gd name="connsiteX177" fmla="*/ 669219 w 1034979"/>
                  <a:gd name="connsiteY177" fmla="*/ 1012488 h 1483062"/>
                  <a:gd name="connsiteX178" fmla="*/ 646359 w 1034979"/>
                  <a:gd name="connsiteY178" fmla="*/ 1016298 h 1483062"/>
                  <a:gd name="connsiteX179" fmla="*/ 642549 w 1034979"/>
                  <a:gd name="connsiteY179" fmla="*/ 1004868 h 1483062"/>
                  <a:gd name="connsiteX180" fmla="*/ 640644 w 1034979"/>
                  <a:gd name="connsiteY180" fmla="*/ 999153 h 1483062"/>
                  <a:gd name="connsiteX181" fmla="*/ 642549 w 1034979"/>
                  <a:gd name="connsiteY181" fmla="*/ 982008 h 1483062"/>
                  <a:gd name="connsiteX182" fmla="*/ 644454 w 1034979"/>
                  <a:gd name="connsiteY182" fmla="*/ 976293 h 1483062"/>
                  <a:gd name="connsiteX183" fmla="*/ 661599 w 1034979"/>
                  <a:gd name="connsiteY183" fmla="*/ 966768 h 1483062"/>
                  <a:gd name="connsiteX184" fmla="*/ 673029 w 1034979"/>
                  <a:gd name="connsiteY184" fmla="*/ 959148 h 1483062"/>
                  <a:gd name="connsiteX185" fmla="*/ 674934 w 1034979"/>
                  <a:gd name="connsiteY185" fmla="*/ 953433 h 1483062"/>
                  <a:gd name="connsiteX186" fmla="*/ 680649 w 1034979"/>
                  <a:gd name="connsiteY186" fmla="*/ 951528 h 1483062"/>
                  <a:gd name="connsiteX187" fmla="*/ 686364 w 1034979"/>
                  <a:gd name="connsiteY187" fmla="*/ 947718 h 1483062"/>
                  <a:gd name="connsiteX188" fmla="*/ 695889 w 1034979"/>
                  <a:gd name="connsiteY188" fmla="*/ 938193 h 1483062"/>
                  <a:gd name="connsiteX189" fmla="*/ 705414 w 1034979"/>
                  <a:gd name="connsiteY189" fmla="*/ 926763 h 1483062"/>
                  <a:gd name="connsiteX190" fmla="*/ 716844 w 1034979"/>
                  <a:gd name="connsiteY190" fmla="*/ 919143 h 1483062"/>
                  <a:gd name="connsiteX191" fmla="*/ 732084 w 1034979"/>
                  <a:gd name="connsiteY191" fmla="*/ 905808 h 1483062"/>
                  <a:gd name="connsiteX192" fmla="*/ 741609 w 1034979"/>
                  <a:gd name="connsiteY192" fmla="*/ 894378 h 1483062"/>
                  <a:gd name="connsiteX193" fmla="*/ 753039 w 1034979"/>
                  <a:gd name="connsiteY193" fmla="*/ 884853 h 1483062"/>
                  <a:gd name="connsiteX194" fmla="*/ 758754 w 1034979"/>
                  <a:gd name="connsiteY194" fmla="*/ 873423 h 1483062"/>
                  <a:gd name="connsiteX195" fmla="*/ 760659 w 1034979"/>
                  <a:gd name="connsiteY195" fmla="*/ 867708 h 1483062"/>
                  <a:gd name="connsiteX196" fmla="*/ 766374 w 1034979"/>
                  <a:gd name="connsiteY196" fmla="*/ 856278 h 1483062"/>
                  <a:gd name="connsiteX197" fmla="*/ 764469 w 1034979"/>
                  <a:gd name="connsiteY197" fmla="*/ 841038 h 1483062"/>
                  <a:gd name="connsiteX198" fmla="*/ 758754 w 1034979"/>
                  <a:gd name="connsiteY198" fmla="*/ 839133 h 1483062"/>
                  <a:gd name="connsiteX199" fmla="*/ 737799 w 1034979"/>
                  <a:gd name="connsiteY199" fmla="*/ 841038 h 1483062"/>
                  <a:gd name="connsiteX200" fmla="*/ 732084 w 1034979"/>
                  <a:gd name="connsiteY200" fmla="*/ 844848 h 1483062"/>
                  <a:gd name="connsiteX201" fmla="*/ 720654 w 1034979"/>
                  <a:gd name="connsiteY201" fmla="*/ 848658 h 1483062"/>
                  <a:gd name="connsiteX202" fmla="*/ 716844 w 1034979"/>
                  <a:gd name="connsiteY202" fmla="*/ 854373 h 1483062"/>
                  <a:gd name="connsiteX203" fmla="*/ 711129 w 1034979"/>
                  <a:gd name="connsiteY203" fmla="*/ 856278 h 1483062"/>
                  <a:gd name="connsiteX204" fmla="*/ 705414 w 1034979"/>
                  <a:gd name="connsiteY204" fmla="*/ 860088 h 1483062"/>
                  <a:gd name="connsiteX205" fmla="*/ 699699 w 1034979"/>
                  <a:gd name="connsiteY205" fmla="*/ 865803 h 1483062"/>
                  <a:gd name="connsiteX206" fmla="*/ 692079 w 1034979"/>
                  <a:gd name="connsiteY206" fmla="*/ 869613 h 1483062"/>
                  <a:gd name="connsiteX207" fmla="*/ 650169 w 1034979"/>
                  <a:gd name="connsiteY207" fmla="*/ 898188 h 1483062"/>
                  <a:gd name="connsiteX208" fmla="*/ 636834 w 1034979"/>
                  <a:gd name="connsiteY208" fmla="*/ 909618 h 1483062"/>
                  <a:gd name="connsiteX209" fmla="*/ 627309 w 1034979"/>
                  <a:gd name="connsiteY209" fmla="*/ 926763 h 1483062"/>
                  <a:gd name="connsiteX210" fmla="*/ 602544 w 1034979"/>
                  <a:gd name="connsiteY210" fmla="*/ 932478 h 1483062"/>
                  <a:gd name="connsiteX211" fmla="*/ 589209 w 1034979"/>
                  <a:gd name="connsiteY211" fmla="*/ 936288 h 1483062"/>
                  <a:gd name="connsiteX212" fmla="*/ 573969 w 1034979"/>
                  <a:gd name="connsiteY212" fmla="*/ 934383 h 1483062"/>
                  <a:gd name="connsiteX213" fmla="*/ 562539 w 1034979"/>
                  <a:gd name="connsiteY213" fmla="*/ 930573 h 1483062"/>
                  <a:gd name="connsiteX214" fmla="*/ 551109 w 1034979"/>
                  <a:gd name="connsiteY214" fmla="*/ 926763 h 1483062"/>
                  <a:gd name="connsiteX215" fmla="*/ 539679 w 1034979"/>
                  <a:gd name="connsiteY215" fmla="*/ 922953 h 1483062"/>
                  <a:gd name="connsiteX216" fmla="*/ 533964 w 1034979"/>
                  <a:gd name="connsiteY216" fmla="*/ 921048 h 1483062"/>
                  <a:gd name="connsiteX217" fmla="*/ 528249 w 1034979"/>
                  <a:gd name="connsiteY217" fmla="*/ 917238 h 1483062"/>
                  <a:gd name="connsiteX218" fmla="*/ 516819 w 1034979"/>
                  <a:gd name="connsiteY218" fmla="*/ 911523 h 1483062"/>
                  <a:gd name="connsiteX219" fmla="*/ 509199 w 1034979"/>
                  <a:gd name="connsiteY219" fmla="*/ 900093 h 1483062"/>
                  <a:gd name="connsiteX220" fmla="*/ 505389 w 1034979"/>
                  <a:gd name="connsiteY220" fmla="*/ 879138 h 1483062"/>
                  <a:gd name="connsiteX221" fmla="*/ 507294 w 1034979"/>
                  <a:gd name="connsiteY221" fmla="*/ 814368 h 1483062"/>
                  <a:gd name="connsiteX222" fmla="*/ 513009 w 1034979"/>
                  <a:gd name="connsiteY222" fmla="*/ 801033 h 1483062"/>
                  <a:gd name="connsiteX223" fmla="*/ 503484 w 1034979"/>
                  <a:gd name="connsiteY223" fmla="*/ 324783 h 1483062"/>
                  <a:gd name="connsiteX224" fmla="*/ 490149 w 1034979"/>
                  <a:gd name="connsiteY224" fmla="*/ 6648 h 1483062"/>
                  <a:gd name="connsiteX225" fmla="*/ 488244 w 1034979"/>
                  <a:gd name="connsiteY225" fmla="*/ 933 h 1483062"/>
                  <a:gd name="connsiteX226" fmla="*/ 419664 w 1034979"/>
                  <a:gd name="connsiteY226" fmla="*/ 27603 h 1483062"/>
                  <a:gd name="connsiteX227" fmla="*/ 429189 w 1034979"/>
                  <a:gd name="connsiteY227" fmla="*/ 204768 h 1483062"/>
                  <a:gd name="connsiteX228" fmla="*/ 440619 w 1034979"/>
                  <a:gd name="connsiteY228" fmla="*/ 387648 h 1483062"/>
                  <a:gd name="connsiteX229" fmla="*/ 425379 w 1034979"/>
                  <a:gd name="connsiteY229" fmla="*/ 684828 h 1483062"/>
                  <a:gd name="connsiteX230" fmla="*/ 417759 w 1034979"/>
                  <a:gd name="connsiteY230" fmla="*/ 812463 h 1483062"/>
                  <a:gd name="connsiteX231" fmla="*/ 413949 w 1034979"/>
                  <a:gd name="connsiteY231" fmla="*/ 829608 h 1483062"/>
                  <a:gd name="connsiteX232" fmla="*/ 417759 w 1034979"/>
                  <a:gd name="connsiteY232" fmla="*/ 850563 h 1483062"/>
                  <a:gd name="connsiteX233" fmla="*/ 421569 w 1034979"/>
                  <a:gd name="connsiteY233" fmla="*/ 856278 h 1483062"/>
                  <a:gd name="connsiteX234" fmla="*/ 425379 w 1034979"/>
                  <a:gd name="connsiteY234" fmla="*/ 867708 h 1483062"/>
                  <a:gd name="connsiteX235" fmla="*/ 423474 w 1034979"/>
                  <a:gd name="connsiteY235" fmla="*/ 894378 h 1483062"/>
                  <a:gd name="connsiteX236" fmla="*/ 417759 w 1034979"/>
                  <a:gd name="connsiteY236" fmla="*/ 896283 h 1483062"/>
                  <a:gd name="connsiteX237" fmla="*/ 412044 w 1034979"/>
                  <a:gd name="connsiteY237" fmla="*/ 900093 h 1483062"/>
                  <a:gd name="connsiteX238" fmla="*/ 421569 w 1034979"/>
                  <a:gd name="connsiteY238" fmla="*/ 896283 h 1483062"/>
                  <a:gd name="connsiteX0" fmla="*/ 421569 w 1034979"/>
                  <a:gd name="connsiteY0" fmla="*/ 913591 h 1500370"/>
                  <a:gd name="connsiteX1" fmla="*/ 421569 w 1034979"/>
                  <a:gd name="connsiteY1" fmla="*/ 913591 h 1500370"/>
                  <a:gd name="connsiteX2" fmla="*/ 394899 w 1034979"/>
                  <a:gd name="connsiteY2" fmla="*/ 923116 h 1500370"/>
                  <a:gd name="connsiteX3" fmla="*/ 387279 w 1034979"/>
                  <a:gd name="connsiteY3" fmla="*/ 925021 h 1500370"/>
                  <a:gd name="connsiteX4" fmla="*/ 356799 w 1034979"/>
                  <a:gd name="connsiteY4" fmla="*/ 926926 h 1500370"/>
                  <a:gd name="connsiteX5" fmla="*/ 351084 w 1034979"/>
                  <a:gd name="connsiteY5" fmla="*/ 930736 h 1500370"/>
                  <a:gd name="connsiteX6" fmla="*/ 339654 w 1034979"/>
                  <a:gd name="connsiteY6" fmla="*/ 940261 h 1500370"/>
                  <a:gd name="connsiteX7" fmla="*/ 328224 w 1034979"/>
                  <a:gd name="connsiteY7" fmla="*/ 944071 h 1500370"/>
                  <a:gd name="connsiteX8" fmla="*/ 312984 w 1034979"/>
                  <a:gd name="connsiteY8" fmla="*/ 949786 h 1500370"/>
                  <a:gd name="connsiteX9" fmla="*/ 265359 w 1034979"/>
                  <a:gd name="connsiteY9" fmla="*/ 945976 h 1500370"/>
                  <a:gd name="connsiteX10" fmla="*/ 253929 w 1034979"/>
                  <a:gd name="connsiteY10" fmla="*/ 942166 h 1500370"/>
                  <a:gd name="connsiteX11" fmla="*/ 242499 w 1034979"/>
                  <a:gd name="connsiteY11" fmla="*/ 938356 h 1500370"/>
                  <a:gd name="connsiteX12" fmla="*/ 236784 w 1034979"/>
                  <a:gd name="connsiteY12" fmla="*/ 936451 h 1500370"/>
                  <a:gd name="connsiteX13" fmla="*/ 231069 w 1034979"/>
                  <a:gd name="connsiteY13" fmla="*/ 934546 h 1500370"/>
                  <a:gd name="connsiteX14" fmla="*/ 219639 w 1034979"/>
                  <a:gd name="connsiteY14" fmla="*/ 932641 h 1500370"/>
                  <a:gd name="connsiteX15" fmla="*/ 213924 w 1034979"/>
                  <a:gd name="connsiteY15" fmla="*/ 930736 h 1500370"/>
                  <a:gd name="connsiteX16" fmla="*/ 206304 w 1034979"/>
                  <a:gd name="connsiteY16" fmla="*/ 928831 h 1500370"/>
                  <a:gd name="connsiteX17" fmla="*/ 194874 w 1034979"/>
                  <a:gd name="connsiteY17" fmla="*/ 925021 h 1500370"/>
                  <a:gd name="connsiteX18" fmla="*/ 189159 w 1034979"/>
                  <a:gd name="connsiteY18" fmla="*/ 923116 h 1500370"/>
                  <a:gd name="connsiteX19" fmla="*/ 181539 w 1034979"/>
                  <a:gd name="connsiteY19" fmla="*/ 921211 h 1500370"/>
                  <a:gd name="connsiteX20" fmla="*/ 170109 w 1034979"/>
                  <a:gd name="connsiteY20" fmla="*/ 915496 h 1500370"/>
                  <a:gd name="connsiteX21" fmla="*/ 164394 w 1034979"/>
                  <a:gd name="connsiteY21" fmla="*/ 911686 h 1500370"/>
                  <a:gd name="connsiteX22" fmla="*/ 156774 w 1034979"/>
                  <a:gd name="connsiteY22" fmla="*/ 900256 h 1500370"/>
                  <a:gd name="connsiteX23" fmla="*/ 145344 w 1034979"/>
                  <a:gd name="connsiteY23" fmla="*/ 896446 h 1500370"/>
                  <a:gd name="connsiteX24" fmla="*/ 139629 w 1034979"/>
                  <a:gd name="connsiteY24" fmla="*/ 892636 h 1500370"/>
                  <a:gd name="connsiteX25" fmla="*/ 133914 w 1034979"/>
                  <a:gd name="connsiteY25" fmla="*/ 890731 h 1500370"/>
                  <a:gd name="connsiteX26" fmla="*/ 116769 w 1034979"/>
                  <a:gd name="connsiteY26" fmla="*/ 886921 h 1500370"/>
                  <a:gd name="connsiteX27" fmla="*/ 111054 w 1034979"/>
                  <a:gd name="connsiteY27" fmla="*/ 881206 h 1500370"/>
                  <a:gd name="connsiteX28" fmla="*/ 101529 w 1034979"/>
                  <a:gd name="connsiteY28" fmla="*/ 864061 h 1500370"/>
                  <a:gd name="connsiteX29" fmla="*/ 84384 w 1034979"/>
                  <a:gd name="connsiteY29" fmla="*/ 856441 h 1500370"/>
                  <a:gd name="connsiteX30" fmla="*/ 78669 w 1034979"/>
                  <a:gd name="connsiteY30" fmla="*/ 854536 h 1500370"/>
                  <a:gd name="connsiteX31" fmla="*/ 59619 w 1034979"/>
                  <a:gd name="connsiteY31" fmla="*/ 858346 h 1500370"/>
                  <a:gd name="connsiteX32" fmla="*/ 53904 w 1034979"/>
                  <a:gd name="connsiteY32" fmla="*/ 862156 h 1500370"/>
                  <a:gd name="connsiteX33" fmla="*/ 50094 w 1034979"/>
                  <a:gd name="connsiteY33" fmla="*/ 867871 h 1500370"/>
                  <a:gd name="connsiteX34" fmla="*/ 46284 w 1034979"/>
                  <a:gd name="connsiteY34" fmla="*/ 879301 h 1500370"/>
                  <a:gd name="connsiteX35" fmla="*/ 50094 w 1034979"/>
                  <a:gd name="connsiteY35" fmla="*/ 917401 h 1500370"/>
                  <a:gd name="connsiteX36" fmla="*/ 53904 w 1034979"/>
                  <a:gd name="connsiteY36" fmla="*/ 923116 h 1500370"/>
                  <a:gd name="connsiteX37" fmla="*/ 59619 w 1034979"/>
                  <a:gd name="connsiteY37" fmla="*/ 926926 h 1500370"/>
                  <a:gd name="connsiteX38" fmla="*/ 63429 w 1034979"/>
                  <a:gd name="connsiteY38" fmla="*/ 932641 h 1500370"/>
                  <a:gd name="connsiteX39" fmla="*/ 80574 w 1034979"/>
                  <a:gd name="connsiteY39" fmla="*/ 942166 h 1500370"/>
                  <a:gd name="connsiteX40" fmla="*/ 103434 w 1034979"/>
                  <a:gd name="connsiteY40" fmla="*/ 944071 h 1500370"/>
                  <a:gd name="connsiteX41" fmla="*/ 124389 w 1034979"/>
                  <a:gd name="connsiteY41" fmla="*/ 949786 h 1500370"/>
                  <a:gd name="connsiteX42" fmla="*/ 130104 w 1034979"/>
                  <a:gd name="connsiteY42" fmla="*/ 951691 h 1500370"/>
                  <a:gd name="connsiteX43" fmla="*/ 135819 w 1034979"/>
                  <a:gd name="connsiteY43" fmla="*/ 957406 h 1500370"/>
                  <a:gd name="connsiteX44" fmla="*/ 143439 w 1034979"/>
                  <a:gd name="connsiteY44" fmla="*/ 959311 h 1500370"/>
                  <a:gd name="connsiteX45" fmla="*/ 166299 w 1034979"/>
                  <a:gd name="connsiteY45" fmla="*/ 963121 h 1500370"/>
                  <a:gd name="connsiteX46" fmla="*/ 191064 w 1034979"/>
                  <a:gd name="connsiteY46" fmla="*/ 968836 h 1500370"/>
                  <a:gd name="connsiteX47" fmla="*/ 208209 w 1034979"/>
                  <a:gd name="connsiteY47" fmla="*/ 974551 h 1500370"/>
                  <a:gd name="connsiteX48" fmla="*/ 213924 w 1034979"/>
                  <a:gd name="connsiteY48" fmla="*/ 976456 h 1500370"/>
                  <a:gd name="connsiteX49" fmla="*/ 229164 w 1034979"/>
                  <a:gd name="connsiteY49" fmla="*/ 980266 h 1500370"/>
                  <a:gd name="connsiteX50" fmla="*/ 248214 w 1034979"/>
                  <a:gd name="connsiteY50" fmla="*/ 985981 h 1500370"/>
                  <a:gd name="connsiteX51" fmla="*/ 253929 w 1034979"/>
                  <a:gd name="connsiteY51" fmla="*/ 989791 h 1500370"/>
                  <a:gd name="connsiteX52" fmla="*/ 267264 w 1034979"/>
                  <a:gd name="connsiteY52" fmla="*/ 1005031 h 1500370"/>
                  <a:gd name="connsiteX53" fmla="*/ 272979 w 1034979"/>
                  <a:gd name="connsiteY53" fmla="*/ 1024081 h 1500370"/>
                  <a:gd name="connsiteX54" fmla="*/ 274884 w 1034979"/>
                  <a:gd name="connsiteY54" fmla="*/ 1029796 h 1500370"/>
                  <a:gd name="connsiteX55" fmla="*/ 276789 w 1034979"/>
                  <a:gd name="connsiteY55" fmla="*/ 1035511 h 1500370"/>
                  <a:gd name="connsiteX56" fmla="*/ 278694 w 1034979"/>
                  <a:gd name="connsiteY56" fmla="*/ 1060276 h 1500370"/>
                  <a:gd name="connsiteX57" fmla="*/ 280599 w 1034979"/>
                  <a:gd name="connsiteY57" fmla="*/ 1065991 h 1500370"/>
                  <a:gd name="connsiteX58" fmla="*/ 278694 w 1034979"/>
                  <a:gd name="connsiteY58" fmla="*/ 1085041 h 1500370"/>
                  <a:gd name="connsiteX59" fmla="*/ 276789 w 1034979"/>
                  <a:gd name="connsiteY59" fmla="*/ 1094566 h 1500370"/>
                  <a:gd name="connsiteX60" fmla="*/ 263454 w 1034979"/>
                  <a:gd name="connsiteY60" fmla="*/ 1107901 h 1500370"/>
                  <a:gd name="connsiteX61" fmla="*/ 252024 w 1034979"/>
                  <a:gd name="connsiteY61" fmla="*/ 1115521 h 1500370"/>
                  <a:gd name="connsiteX62" fmla="*/ 240594 w 1034979"/>
                  <a:gd name="connsiteY62" fmla="*/ 1119331 h 1500370"/>
                  <a:gd name="connsiteX63" fmla="*/ 126294 w 1034979"/>
                  <a:gd name="connsiteY63" fmla="*/ 1119331 h 1500370"/>
                  <a:gd name="connsiteX64" fmla="*/ 120579 w 1034979"/>
                  <a:gd name="connsiteY64" fmla="*/ 1121236 h 1500370"/>
                  <a:gd name="connsiteX65" fmla="*/ 105339 w 1034979"/>
                  <a:gd name="connsiteY65" fmla="*/ 1123141 h 1500370"/>
                  <a:gd name="connsiteX66" fmla="*/ 88194 w 1034979"/>
                  <a:gd name="connsiteY66" fmla="*/ 1128856 h 1500370"/>
                  <a:gd name="connsiteX67" fmla="*/ 82479 w 1034979"/>
                  <a:gd name="connsiteY67" fmla="*/ 1130761 h 1500370"/>
                  <a:gd name="connsiteX68" fmla="*/ 76764 w 1034979"/>
                  <a:gd name="connsiteY68" fmla="*/ 1134571 h 1500370"/>
                  <a:gd name="connsiteX69" fmla="*/ 65334 w 1034979"/>
                  <a:gd name="connsiteY69" fmla="*/ 1136476 h 1500370"/>
                  <a:gd name="connsiteX70" fmla="*/ 27234 w 1034979"/>
                  <a:gd name="connsiteY70" fmla="*/ 1138381 h 1500370"/>
                  <a:gd name="connsiteX71" fmla="*/ 15804 w 1034979"/>
                  <a:gd name="connsiteY71" fmla="*/ 1144096 h 1500370"/>
                  <a:gd name="connsiteX72" fmla="*/ 6279 w 1034979"/>
                  <a:gd name="connsiteY72" fmla="*/ 1153621 h 1500370"/>
                  <a:gd name="connsiteX73" fmla="*/ 4374 w 1034979"/>
                  <a:gd name="connsiteY73" fmla="*/ 1159336 h 1500370"/>
                  <a:gd name="connsiteX74" fmla="*/ 564 w 1034979"/>
                  <a:gd name="connsiteY74" fmla="*/ 1165051 h 1500370"/>
                  <a:gd name="connsiteX75" fmla="*/ 6279 w 1034979"/>
                  <a:gd name="connsiteY75" fmla="*/ 1197436 h 1500370"/>
                  <a:gd name="connsiteX76" fmla="*/ 11994 w 1034979"/>
                  <a:gd name="connsiteY76" fmla="*/ 1201246 h 1500370"/>
                  <a:gd name="connsiteX77" fmla="*/ 17709 w 1034979"/>
                  <a:gd name="connsiteY77" fmla="*/ 1203151 h 1500370"/>
                  <a:gd name="connsiteX78" fmla="*/ 145344 w 1034979"/>
                  <a:gd name="connsiteY78" fmla="*/ 1201246 h 1500370"/>
                  <a:gd name="connsiteX79" fmla="*/ 152964 w 1034979"/>
                  <a:gd name="connsiteY79" fmla="*/ 1199341 h 1500370"/>
                  <a:gd name="connsiteX80" fmla="*/ 303459 w 1034979"/>
                  <a:gd name="connsiteY80" fmla="*/ 1193626 h 1500370"/>
                  <a:gd name="connsiteX81" fmla="*/ 318699 w 1034979"/>
                  <a:gd name="connsiteY81" fmla="*/ 1201246 h 1500370"/>
                  <a:gd name="connsiteX82" fmla="*/ 330129 w 1034979"/>
                  <a:gd name="connsiteY82" fmla="*/ 1206961 h 1500370"/>
                  <a:gd name="connsiteX83" fmla="*/ 333939 w 1034979"/>
                  <a:gd name="connsiteY83" fmla="*/ 1212676 h 1500370"/>
                  <a:gd name="connsiteX84" fmla="*/ 339654 w 1034979"/>
                  <a:gd name="connsiteY84" fmla="*/ 1214581 h 1500370"/>
                  <a:gd name="connsiteX85" fmla="*/ 351084 w 1034979"/>
                  <a:gd name="connsiteY85" fmla="*/ 1222201 h 1500370"/>
                  <a:gd name="connsiteX86" fmla="*/ 356799 w 1034979"/>
                  <a:gd name="connsiteY86" fmla="*/ 1226011 h 1500370"/>
                  <a:gd name="connsiteX87" fmla="*/ 360609 w 1034979"/>
                  <a:gd name="connsiteY87" fmla="*/ 1231726 h 1500370"/>
                  <a:gd name="connsiteX88" fmla="*/ 366324 w 1034979"/>
                  <a:gd name="connsiteY88" fmla="*/ 1243156 h 1500370"/>
                  <a:gd name="connsiteX89" fmla="*/ 362514 w 1034979"/>
                  <a:gd name="connsiteY89" fmla="*/ 1269826 h 1500370"/>
                  <a:gd name="connsiteX90" fmla="*/ 358704 w 1034979"/>
                  <a:gd name="connsiteY90" fmla="*/ 1275541 h 1500370"/>
                  <a:gd name="connsiteX91" fmla="*/ 356799 w 1034979"/>
                  <a:gd name="connsiteY91" fmla="*/ 1281256 h 1500370"/>
                  <a:gd name="connsiteX92" fmla="*/ 352989 w 1034979"/>
                  <a:gd name="connsiteY92" fmla="*/ 1286971 h 1500370"/>
                  <a:gd name="connsiteX93" fmla="*/ 351084 w 1034979"/>
                  <a:gd name="connsiteY93" fmla="*/ 1292686 h 1500370"/>
                  <a:gd name="connsiteX94" fmla="*/ 347274 w 1034979"/>
                  <a:gd name="connsiteY94" fmla="*/ 1298401 h 1500370"/>
                  <a:gd name="connsiteX95" fmla="*/ 330129 w 1034979"/>
                  <a:gd name="connsiteY95" fmla="*/ 1365076 h 1500370"/>
                  <a:gd name="connsiteX96" fmla="*/ 328224 w 1034979"/>
                  <a:gd name="connsiteY96" fmla="*/ 1416511 h 1500370"/>
                  <a:gd name="connsiteX97" fmla="*/ 330129 w 1034979"/>
                  <a:gd name="connsiteY97" fmla="*/ 1441276 h 1500370"/>
                  <a:gd name="connsiteX98" fmla="*/ 332034 w 1034979"/>
                  <a:gd name="connsiteY98" fmla="*/ 1446991 h 1500370"/>
                  <a:gd name="connsiteX99" fmla="*/ 335844 w 1034979"/>
                  <a:gd name="connsiteY99" fmla="*/ 1450801 h 1500370"/>
                  <a:gd name="connsiteX100" fmla="*/ 364419 w 1034979"/>
                  <a:gd name="connsiteY100" fmla="*/ 1496521 h 1500370"/>
                  <a:gd name="connsiteX101" fmla="*/ 387279 w 1034979"/>
                  <a:gd name="connsiteY101" fmla="*/ 1498426 h 1500370"/>
                  <a:gd name="connsiteX102" fmla="*/ 392994 w 1034979"/>
                  <a:gd name="connsiteY102" fmla="*/ 1492711 h 1500370"/>
                  <a:gd name="connsiteX103" fmla="*/ 394899 w 1034979"/>
                  <a:gd name="connsiteY103" fmla="*/ 1481281 h 1500370"/>
                  <a:gd name="connsiteX104" fmla="*/ 396804 w 1034979"/>
                  <a:gd name="connsiteY104" fmla="*/ 1475566 h 1500370"/>
                  <a:gd name="connsiteX105" fmla="*/ 398709 w 1034979"/>
                  <a:gd name="connsiteY105" fmla="*/ 1458421 h 1500370"/>
                  <a:gd name="connsiteX106" fmla="*/ 400614 w 1034979"/>
                  <a:gd name="connsiteY106" fmla="*/ 1445086 h 1500370"/>
                  <a:gd name="connsiteX107" fmla="*/ 404424 w 1034979"/>
                  <a:gd name="connsiteY107" fmla="*/ 1387936 h 1500370"/>
                  <a:gd name="connsiteX108" fmla="*/ 410139 w 1034979"/>
                  <a:gd name="connsiteY108" fmla="*/ 1376506 h 1500370"/>
                  <a:gd name="connsiteX109" fmla="*/ 413949 w 1034979"/>
                  <a:gd name="connsiteY109" fmla="*/ 1363171 h 1500370"/>
                  <a:gd name="connsiteX110" fmla="*/ 415854 w 1034979"/>
                  <a:gd name="connsiteY110" fmla="*/ 1357456 h 1500370"/>
                  <a:gd name="connsiteX111" fmla="*/ 417759 w 1034979"/>
                  <a:gd name="connsiteY111" fmla="*/ 1344121 h 1500370"/>
                  <a:gd name="connsiteX112" fmla="*/ 421569 w 1034979"/>
                  <a:gd name="connsiteY112" fmla="*/ 1332691 h 1500370"/>
                  <a:gd name="connsiteX113" fmla="*/ 427284 w 1034979"/>
                  <a:gd name="connsiteY113" fmla="*/ 1319356 h 1500370"/>
                  <a:gd name="connsiteX114" fmla="*/ 436809 w 1034979"/>
                  <a:gd name="connsiteY114" fmla="*/ 1307926 h 1500370"/>
                  <a:gd name="connsiteX115" fmla="*/ 450144 w 1034979"/>
                  <a:gd name="connsiteY115" fmla="*/ 1292686 h 1500370"/>
                  <a:gd name="connsiteX116" fmla="*/ 457764 w 1034979"/>
                  <a:gd name="connsiteY116" fmla="*/ 1281256 h 1500370"/>
                  <a:gd name="connsiteX117" fmla="*/ 461574 w 1034979"/>
                  <a:gd name="connsiteY117" fmla="*/ 1269826 h 1500370"/>
                  <a:gd name="connsiteX118" fmla="*/ 465384 w 1034979"/>
                  <a:gd name="connsiteY118" fmla="*/ 1254586 h 1500370"/>
                  <a:gd name="connsiteX119" fmla="*/ 467289 w 1034979"/>
                  <a:gd name="connsiteY119" fmla="*/ 1248871 h 1500370"/>
                  <a:gd name="connsiteX120" fmla="*/ 507294 w 1034979"/>
                  <a:gd name="connsiteY120" fmla="*/ 1243156 h 1500370"/>
                  <a:gd name="connsiteX121" fmla="*/ 535869 w 1034979"/>
                  <a:gd name="connsiteY121" fmla="*/ 1233631 h 1500370"/>
                  <a:gd name="connsiteX122" fmla="*/ 541584 w 1034979"/>
                  <a:gd name="connsiteY122" fmla="*/ 1231726 h 1500370"/>
                  <a:gd name="connsiteX123" fmla="*/ 547299 w 1034979"/>
                  <a:gd name="connsiteY123" fmla="*/ 1229821 h 1500370"/>
                  <a:gd name="connsiteX124" fmla="*/ 554919 w 1034979"/>
                  <a:gd name="connsiteY124" fmla="*/ 1227916 h 1500370"/>
                  <a:gd name="connsiteX125" fmla="*/ 573969 w 1034979"/>
                  <a:gd name="connsiteY125" fmla="*/ 1220296 h 1500370"/>
                  <a:gd name="connsiteX126" fmla="*/ 585399 w 1034979"/>
                  <a:gd name="connsiteY126" fmla="*/ 1216486 h 1500370"/>
                  <a:gd name="connsiteX127" fmla="*/ 720654 w 1034979"/>
                  <a:gd name="connsiteY127" fmla="*/ 1300306 h 1500370"/>
                  <a:gd name="connsiteX128" fmla="*/ 733989 w 1034979"/>
                  <a:gd name="connsiteY128" fmla="*/ 1309831 h 1500370"/>
                  <a:gd name="connsiteX129" fmla="*/ 743514 w 1034979"/>
                  <a:gd name="connsiteY129" fmla="*/ 1311736 h 1500370"/>
                  <a:gd name="connsiteX130" fmla="*/ 749229 w 1034979"/>
                  <a:gd name="connsiteY130" fmla="*/ 1313641 h 1500370"/>
                  <a:gd name="connsiteX131" fmla="*/ 762564 w 1034979"/>
                  <a:gd name="connsiteY131" fmla="*/ 1319356 h 1500370"/>
                  <a:gd name="connsiteX132" fmla="*/ 777804 w 1034979"/>
                  <a:gd name="connsiteY132" fmla="*/ 1317451 h 1500370"/>
                  <a:gd name="connsiteX133" fmla="*/ 789234 w 1034979"/>
                  <a:gd name="connsiteY133" fmla="*/ 1311736 h 1500370"/>
                  <a:gd name="connsiteX134" fmla="*/ 794949 w 1034979"/>
                  <a:gd name="connsiteY134" fmla="*/ 1309831 h 1500370"/>
                  <a:gd name="connsiteX135" fmla="*/ 802569 w 1034979"/>
                  <a:gd name="connsiteY135" fmla="*/ 1292686 h 1500370"/>
                  <a:gd name="connsiteX136" fmla="*/ 800664 w 1034979"/>
                  <a:gd name="connsiteY136" fmla="*/ 1267921 h 1500370"/>
                  <a:gd name="connsiteX137" fmla="*/ 798759 w 1034979"/>
                  <a:gd name="connsiteY137" fmla="*/ 1262206 h 1500370"/>
                  <a:gd name="connsiteX138" fmla="*/ 796854 w 1034979"/>
                  <a:gd name="connsiteY138" fmla="*/ 1254586 h 1500370"/>
                  <a:gd name="connsiteX139" fmla="*/ 783519 w 1034979"/>
                  <a:gd name="connsiteY139" fmla="*/ 1237441 h 1500370"/>
                  <a:gd name="connsiteX140" fmla="*/ 773994 w 1034979"/>
                  <a:gd name="connsiteY140" fmla="*/ 1231726 h 1500370"/>
                  <a:gd name="connsiteX141" fmla="*/ 648264 w 1034979"/>
                  <a:gd name="connsiteY141" fmla="*/ 1140286 h 1500370"/>
                  <a:gd name="connsiteX142" fmla="*/ 644454 w 1034979"/>
                  <a:gd name="connsiteY142" fmla="*/ 1123141 h 1500370"/>
                  <a:gd name="connsiteX143" fmla="*/ 646359 w 1034979"/>
                  <a:gd name="connsiteY143" fmla="*/ 1115521 h 1500370"/>
                  <a:gd name="connsiteX144" fmla="*/ 650169 w 1034979"/>
                  <a:gd name="connsiteY144" fmla="*/ 1098376 h 1500370"/>
                  <a:gd name="connsiteX145" fmla="*/ 653979 w 1034979"/>
                  <a:gd name="connsiteY145" fmla="*/ 1092661 h 1500370"/>
                  <a:gd name="connsiteX146" fmla="*/ 655884 w 1034979"/>
                  <a:gd name="connsiteY146" fmla="*/ 1086946 h 1500370"/>
                  <a:gd name="connsiteX147" fmla="*/ 661599 w 1034979"/>
                  <a:gd name="connsiteY147" fmla="*/ 1085041 h 1500370"/>
                  <a:gd name="connsiteX148" fmla="*/ 671124 w 1034979"/>
                  <a:gd name="connsiteY148" fmla="*/ 1073611 h 1500370"/>
                  <a:gd name="connsiteX149" fmla="*/ 724464 w 1034979"/>
                  <a:gd name="connsiteY149" fmla="*/ 1065991 h 1500370"/>
                  <a:gd name="connsiteX150" fmla="*/ 842574 w 1034979"/>
                  <a:gd name="connsiteY150" fmla="*/ 1067896 h 1500370"/>
                  <a:gd name="connsiteX151" fmla="*/ 871149 w 1034979"/>
                  <a:gd name="connsiteY151" fmla="*/ 1069801 h 1500370"/>
                  <a:gd name="connsiteX152" fmla="*/ 899724 w 1034979"/>
                  <a:gd name="connsiteY152" fmla="*/ 1075516 h 1500370"/>
                  <a:gd name="connsiteX153" fmla="*/ 922584 w 1034979"/>
                  <a:gd name="connsiteY153" fmla="*/ 1079326 h 1500370"/>
                  <a:gd name="connsiteX154" fmla="*/ 951159 w 1034979"/>
                  <a:gd name="connsiteY154" fmla="*/ 1085041 h 1500370"/>
                  <a:gd name="connsiteX155" fmla="*/ 956874 w 1034979"/>
                  <a:gd name="connsiteY155" fmla="*/ 1085041 h 1500370"/>
                  <a:gd name="connsiteX156" fmla="*/ 1002594 w 1034979"/>
                  <a:gd name="connsiteY156" fmla="*/ 1083136 h 1500370"/>
                  <a:gd name="connsiteX157" fmla="*/ 1031169 w 1034979"/>
                  <a:gd name="connsiteY157" fmla="*/ 1075516 h 1500370"/>
                  <a:gd name="connsiteX158" fmla="*/ 1034979 w 1034979"/>
                  <a:gd name="connsiteY158" fmla="*/ 1069801 h 1500370"/>
                  <a:gd name="connsiteX159" fmla="*/ 1033074 w 1034979"/>
                  <a:gd name="connsiteY159" fmla="*/ 1050751 h 1500370"/>
                  <a:gd name="connsiteX160" fmla="*/ 1027359 w 1034979"/>
                  <a:gd name="connsiteY160" fmla="*/ 1046941 h 1500370"/>
                  <a:gd name="connsiteX161" fmla="*/ 1012119 w 1034979"/>
                  <a:gd name="connsiteY161" fmla="*/ 1045036 h 1500370"/>
                  <a:gd name="connsiteX162" fmla="*/ 1006404 w 1034979"/>
                  <a:gd name="connsiteY162" fmla="*/ 1043131 h 1500370"/>
                  <a:gd name="connsiteX163" fmla="*/ 998784 w 1034979"/>
                  <a:gd name="connsiteY163" fmla="*/ 1041226 h 1500370"/>
                  <a:gd name="connsiteX164" fmla="*/ 987354 w 1034979"/>
                  <a:gd name="connsiteY164" fmla="*/ 1033606 h 1500370"/>
                  <a:gd name="connsiteX165" fmla="*/ 975924 w 1034979"/>
                  <a:gd name="connsiteY165" fmla="*/ 1029796 h 1500370"/>
                  <a:gd name="connsiteX166" fmla="*/ 970209 w 1034979"/>
                  <a:gd name="connsiteY166" fmla="*/ 1027891 h 1500370"/>
                  <a:gd name="connsiteX167" fmla="*/ 962589 w 1034979"/>
                  <a:gd name="connsiteY167" fmla="*/ 1025986 h 1500370"/>
                  <a:gd name="connsiteX168" fmla="*/ 956874 w 1034979"/>
                  <a:gd name="connsiteY168" fmla="*/ 1024081 h 1500370"/>
                  <a:gd name="connsiteX169" fmla="*/ 935919 w 1034979"/>
                  <a:gd name="connsiteY169" fmla="*/ 1018366 h 1500370"/>
                  <a:gd name="connsiteX170" fmla="*/ 930204 w 1034979"/>
                  <a:gd name="connsiteY170" fmla="*/ 1016461 h 1500370"/>
                  <a:gd name="connsiteX171" fmla="*/ 825429 w 1034979"/>
                  <a:gd name="connsiteY171" fmla="*/ 1018366 h 1500370"/>
                  <a:gd name="connsiteX172" fmla="*/ 819714 w 1034979"/>
                  <a:gd name="connsiteY172" fmla="*/ 1020271 h 1500370"/>
                  <a:gd name="connsiteX173" fmla="*/ 730179 w 1034979"/>
                  <a:gd name="connsiteY173" fmla="*/ 1022176 h 1500370"/>
                  <a:gd name="connsiteX174" fmla="*/ 716844 w 1034979"/>
                  <a:gd name="connsiteY174" fmla="*/ 1025986 h 1500370"/>
                  <a:gd name="connsiteX175" fmla="*/ 695889 w 1034979"/>
                  <a:gd name="connsiteY175" fmla="*/ 1027891 h 1500370"/>
                  <a:gd name="connsiteX176" fmla="*/ 669219 w 1034979"/>
                  <a:gd name="connsiteY176" fmla="*/ 1029796 h 1500370"/>
                  <a:gd name="connsiteX177" fmla="*/ 669219 w 1034979"/>
                  <a:gd name="connsiteY177" fmla="*/ 1029796 h 1500370"/>
                  <a:gd name="connsiteX178" fmla="*/ 646359 w 1034979"/>
                  <a:gd name="connsiteY178" fmla="*/ 1033606 h 1500370"/>
                  <a:gd name="connsiteX179" fmla="*/ 642549 w 1034979"/>
                  <a:gd name="connsiteY179" fmla="*/ 1022176 h 1500370"/>
                  <a:gd name="connsiteX180" fmla="*/ 640644 w 1034979"/>
                  <a:gd name="connsiteY180" fmla="*/ 1016461 h 1500370"/>
                  <a:gd name="connsiteX181" fmla="*/ 642549 w 1034979"/>
                  <a:gd name="connsiteY181" fmla="*/ 999316 h 1500370"/>
                  <a:gd name="connsiteX182" fmla="*/ 644454 w 1034979"/>
                  <a:gd name="connsiteY182" fmla="*/ 993601 h 1500370"/>
                  <a:gd name="connsiteX183" fmla="*/ 661599 w 1034979"/>
                  <a:gd name="connsiteY183" fmla="*/ 984076 h 1500370"/>
                  <a:gd name="connsiteX184" fmla="*/ 673029 w 1034979"/>
                  <a:gd name="connsiteY184" fmla="*/ 976456 h 1500370"/>
                  <a:gd name="connsiteX185" fmla="*/ 674934 w 1034979"/>
                  <a:gd name="connsiteY185" fmla="*/ 970741 h 1500370"/>
                  <a:gd name="connsiteX186" fmla="*/ 680649 w 1034979"/>
                  <a:gd name="connsiteY186" fmla="*/ 968836 h 1500370"/>
                  <a:gd name="connsiteX187" fmla="*/ 686364 w 1034979"/>
                  <a:gd name="connsiteY187" fmla="*/ 965026 h 1500370"/>
                  <a:gd name="connsiteX188" fmla="*/ 695889 w 1034979"/>
                  <a:gd name="connsiteY188" fmla="*/ 955501 h 1500370"/>
                  <a:gd name="connsiteX189" fmla="*/ 705414 w 1034979"/>
                  <a:gd name="connsiteY189" fmla="*/ 944071 h 1500370"/>
                  <a:gd name="connsiteX190" fmla="*/ 716844 w 1034979"/>
                  <a:gd name="connsiteY190" fmla="*/ 936451 h 1500370"/>
                  <a:gd name="connsiteX191" fmla="*/ 732084 w 1034979"/>
                  <a:gd name="connsiteY191" fmla="*/ 923116 h 1500370"/>
                  <a:gd name="connsiteX192" fmla="*/ 741609 w 1034979"/>
                  <a:gd name="connsiteY192" fmla="*/ 911686 h 1500370"/>
                  <a:gd name="connsiteX193" fmla="*/ 753039 w 1034979"/>
                  <a:gd name="connsiteY193" fmla="*/ 902161 h 1500370"/>
                  <a:gd name="connsiteX194" fmla="*/ 758754 w 1034979"/>
                  <a:gd name="connsiteY194" fmla="*/ 890731 h 1500370"/>
                  <a:gd name="connsiteX195" fmla="*/ 760659 w 1034979"/>
                  <a:gd name="connsiteY195" fmla="*/ 885016 h 1500370"/>
                  <a:gd name="connsiteX196" fmla="*/ 766374 w 1034979"/>
                  <a:gd name="connsiteY196" fmla="*/ 873586 h 1500370"/>
                  <a:gd name="connsiteX197" fmla="*/ 764469 w 1034979"/>
                  <a:gd name="connsiteY197" fmla="*/ 858346 h 1500370"/>
                  <a:gd name="connsiteX198" fmla="*/ 758754 w 1034979"/>
                  <a:gd name="connsiteY198" fmla="*/ 856441 h 1500370"/>
                  <a:gd name="connsiteX199" fmla="*/ 737799 w 1034979"/>
                  <a:gd name="connsiteY199" fmla="*/ 858346 h 1500370"/>
                  <a:gd name="connsiteX200" fmla="*/ 732084 w 1034979"/>
                  <a:gd name="connsiteY200" fmla="*/ 862156 h 1500370"/>
                  <a:gd name="connsiteX201" fmla="*/ 720654 w 1034979"/>
                  <a:gd name="connsiteY201" fmla="*/ 865966 h 1500370"/>
                  <a:gd name="connsiteX202" fmla="*/ 716844 w 1034979"/>
                  <a:gd name="connsiteY202" fmla="*/ 871681 h 1500370"/>
                  <a:gd name="connsiteX203" fmla="*/ 711129 w 1034979"/>
                  <a:gd name="connsiteY203" fmla="*/ 873586 h 1500370"/>
                  <a:gd name="connsiteX204" fmla="*/ 705414 w 1034979"/>
                  <a:gd name="connsiteY204" fmla="*/ 877396 h 1500370"/>
                  <a:gd name="connsiteX205" fmla="*/ 699699 w 1034979"/>
                  <a:gd name="connsiteY205" fmla="*/ 883111 h 1500370"/>
                  <a:gd name="connsiteX206" fmla="*/ 692079 w 1034979"/>
                  <a:gd name="connsiteY206" fmla="*/ 886921 h 1500370"/>
                  <a:gd name="connsiteX207" fmla="*/ 650169 w 1034979"/>
                  <a:gd name="connsiteY207" fmla="*/ 915496 h 1500370"/>
                  <a:gd name="connsiteX208" fmla="*/ 636834 w 1034979"/>
                  <a:gd name="connsiteY208" fmla="*/ 926926 h 1500370"/>
                  <a:gd name="connsiteX209" fmla="*/ 627309 w 1034979"/>
                  <a:gd name="connsiteY209" fmla="*/ 944071 h 1500370"/>
                  <a:gd name="connsiteX210" fmla="*/ 602544 w 1034979"/>
                  <a:gd name="connsiteY210" fmla="*/ 949786 h 1500370"/>
                  <a:gd name="connsiteX211" fmla="*/ 589209 w 1034979"/>
                  <a:gd name="connsiteY211" fmla="*/ 953596 h 1500370"/>
                  <a:gd name="connsiteX212" fmla="*/ 573969 w 1034979"/>
                  <a:gd name="connsiteY212" fmla="*/ 951691 h 1500370"/>
                  <a:gd name="connsiteX213" fmla="*/ 562539 w 1034979"/>
                  <a:gd name="connsiteY213" fmla="*/ 947881 h 1500370"/>
                  <a:gd name="connsiteX214" fmla="*/ 551109 w 1034979"/>
                  <a:gd name="connsiteY214" fmla="*/ 944071 h 1500370"/>
                  <a:gd name="connsiteX215" fmla="*/ 539679 w 1034979"/>
                  <a:gd name="connsiteY215" fmla="*/ 940261 h 1500370"/>
                  <a:gd name="connsiteX216" fmla="*/ 533964 w 1034979"/>
                  <a:gd name="connsiteY216" fmla="*/ 938356 h 1500370"/>
                  <a:gd name="connsiteX217" fmla="*/ 528249 w 1034979"/>
                  <a:gd name="connsiteY217" fmla="*/ 934546 h 1500370"/>
                  <a:gd name="connsiteX218" fmla="*/ 516819 w 1034979"/>
                  <a:gd name="connsiteY218" fmla="*/ 928831 h 1500370"/>
                  <a:gd name="connsiteX219" fmla="*/ 509199 w 1034979"/>
                  <a:gd name="connsiteY219" fmla="*/ 917401 h 1500370"/>
                  <a:gd name="connsiteX220" fmla="*/ 505389 w 1034979"/>
                  <a:gd name="connsiteY220" fmla="*/ 896446 h 1500370"/>
                  <a:gd name="connsiteX221" fmla="*/ 507294 w 1034979"/>
                  <a:gd name="connsiteY221" fmla="*/ 831676 h 1500370"/>
                  <a:gd name="connsiteX222" fmla="*/ 513009 w 1034979"/>
                  <a:gd name="connsiteY222" fmla="*/ 818341 h 1500370"/>
                  <a:gd name="connsiteX223" fmla="*/ 503484 w 1034979"/>
                  <a:gd name="connsiteY223" fmla="*/ 342091 h 1500370"/>
                  <a:gd name="connsiteX224" fmla="*/ 490149 w 1034979"/>
                  <a:gd name="connsiteY224" fmla="*/ 23956 h 1500370"/>
                  <a:gd name="connsiteX225" fmla="*/ 419664 w 1034979"/>
                  <a:gd name="connsiteY225" fmla="*/ 44911 h 1500370"/>
                  <a:gd name="connsiteX226" fmla="*/ 429189 w 1034979"/>
                  <a:gd name="connsiteY226" fmla="*/ 222076 h 1500370"/>
                  <a:gd name="connsiteX227" fmla="*/ 440619 w 1034979"/>
                  <a:gd name="connsiteY227" fmla="*/ 404956 h 1500370"/>
                  <a:gd name="connsiteX228" fmla="*/ 425379 w 1034979"/>
                  <a:gd name="connsiteY228" fmla="*/ 702136 h 1500370"/>
                  <a:gd name="connsiteX229" fmla="*/ 417759 w 1034979"/>
                  <a:gd name="connsiteY229" fmla="*/ 829771 h 1500370"/>
                  <a:gd name="connsiteX230" fmla="*/ 413949 w 1034979"/>
                  <a:gd name="connsiteY230" fmla="*/ 846916 h 1500370"/>
                  <a:gd name="connsiteX231" fmla="*/ 417759 w 1034979"/>
                  <a:gd name="connsiteY231" fmla="*/ 867871 h 1500370"/>
                  <a:gd name="connsiteX232" fmla="*/ 421569 w 1034979"/>
                  <a:gd name="connsiteY232" fmla="*/ 873586 h 1500370"/>
                  <a:gd name="connsiteX233" fmla="*/ 425379 w 1034979"/>
                  <a:gd name="connsiteY233" fmla="*/ 885016 h 1500370"/>
                  <a:gd name="connsiteX234" fmla="*/ 423474 w 1034979"/>
                  <a:gd name="connsiteY234" fmla="*/ 911686 h 1500370"/>
                  <a:gd name="connsiteX235" fmla="*/ 417759 w 1034979"/>
                  <a:gd name="connsiteY235" fmla="*/ 913591 h 1500370"/>
                  <a:gd name="connsiteX236" fmla="*/ 412044 w 1034979"/>
                  <a:gd name="connsiteY236" fmla="*/ 917401 h 1500370"/>
                  <a:gd name="connsiteX237" fmla="*/ 421569 w 1034979"/>
                  <a:gd name="connsiteY237" fmla="*/ 913591 h 1500370"/>
                  <a:gd name="connsiteX0" fmla="*/ 421569 w 1034979"/>
                  <a:gd name="connsiteY0" fmla="*/ 891407 h 1478186"/>
                  <a:gd name="connsiteX1" fmla="*/ 421569 w 1034979"/>
                  <a:gd name="connsiteY1" fmla="*/ 891407 h 1478186"/>
                  <a:gd name="connsiteX2" fmla="*/ 394899 w 1034979"/>
                  <a:gd name="connsiteY2" fmla="*/ 900932 h 1478186"/>
                  <a:gd name="connsiteX3" fmla="*/ 387279 w 1034979"/>
                  <a:gd name="connsiteY3" fmla="*/ 902837 h 1478186"/>
                  <a:gd name="connsiteX4" fmla="*/ 356799 w 1034979"/>
                  <a:gd name="connsiteY4" fmla="*/ 904742 h 1478186"/>
                  <a:gd name="connsiteX5" fmla="*/ 351084 w 1034979"/>
                  <a:gd name="connsiteY5" fmla="*/ 908552 h 1478186"/>
                  <a:gd name="connsiteX6" fmla="*/ 339654 w 1034979"/>
                  <a:gd name="connsiteY6" fmla="*/ 918077 h 1478186"/>
                  <a:gd name="connsiteX7" fmla="*/ 328224 w 1034979"/>
                  <a:gd name="connsiteY7" fmla="*/ 921887 h 1478186"/>
                  <a:gd name="connsiteX8" fmla="*/ 312984 w 1034979"/>
                  <a:gd name="connsiteY8" fmla="*/ 927602 h 1478186"/>
                  <a:gd name="connsiteX9" fmla="*/ 265359 w 1034979"/>
                  <a:gd name="connsiteY9" fmla="*/ 923792 h 1478186"/>
                  <a:gd name="connsiteX10" fmla="*/ 253929 w 1034979"/>
                  <a:gd name="connsiteY10" fmla="*/ 919982 h 1478186"/>
                  <a:gd name="connsiteX11" fmla="*/ 242499 w 1034979"/>
                  <a:gd name="connsiteY11" fmla="*/ 916172 h 1478186"/>
                  <a:gd name="connsiteX12" fmla="*/ 236784 w 1034979"/>
                  <a:gd name="connsiteY12" fmla="*/ 914267 h 1478186"/>
                  <a:gd name="connsiteX13" fmla="*/ 231069 w 1034979"/>
                  <a:gd name="connsiteY13" fmla="*/ 912362 h 1478186"/>
                  <a:gd name="connsiteX14" fmla="*/ 219639 w 1034979"/>
                  <a:gd name="connsiteY14" fmla="*/ 910457 h 1478186"/>
                  <a:gd name="connsiteX15" fmla="*/ 213924 w 1034979"/>
                  <a:gd name="connsiteY15" fmla="*/ 908552 h 1478186"/>
                  <a:gd name="connsiteX16" fmla="*/ 206304 w 1034979"/>
                  <a:gd name="connsiteY16" fmla="*/ 906647 h 1478186"/>
                  <a:gd name="connsiteX17" fmla="*/ 194874 w 1034979"/>
                  <a:gd name="connsiteY17" fmla="*/ 902837 h 1478186"/>
                  <a:gd name="connsiteX18" fmla="*/ 189159 w 1034979"/>
                  <a:gd name="connsiteY18" fmla="*/ 900932 h 1478186"/>
                  <a:gd name="connsiteX19" fmla="*/ 181539 w 1034979"/>
                  <a:gd name="connsiteY19" fmla="*/ 899027 h 1478186"/>
                  <a:gd name="connsiteX20" fmla="*/ 170109 w 1034979"/>
                  <a:gd name="connsiteY20" fmla="*/ 893312 h 1478186"/>
                  <a:gd name="connsiteX21" fmla="*/ 164394 w 1034979"/>
                  <a:gd name="connsiteY21" fmla="*/ 889502 h 1478186"/>
                  <a:gd name="connsiteX22" fmla="*/ 156774 w 1034979"/>
                  <a:gd name="connsiteY22" fmla="*/ 878072 h 1478186"/>
                  <a:gd name="connsiteX23" fmla="*/ 145344 w 1034979"/>
                  <a:gd name="connsiteY23" fmla="*/ 874262 h 1478186"/>
                  <a:gd name="connsiteX24" fmla="*/ 139629 w 1034979"/>
                  <a:gd name="connsiteY24" fmla="*/ 870452 h 1478186"/>
                  <a:gd name="connsiteX25" fmla="*/ 133914 w 1034979"/>
                  <a:gd name="connsiteY25" fmla="*/ 868547 h 1478186"/>
                  <a:gd name="connsiteX26" fmla="*/ 116769 w 1034979"/>
                  <a:gd name="connsiteY26" fmla="*/ 864737 h 1478186"/>
                  <a:gd name="connsiteX27" fmla="*/ 111054 w 1034979"/>
                  <a:gd name="connsiteY27" fmla="*/ 859022 h 1478186"/>
                  <a:gd name="connsiteX28" fmla="*/ 101529 w 1034979"/>
                  <a:gd name="connsiteY28" fmla="*/ 841877 h 1478186"/>
                  <a:gd name="connsiteX29" fmla="*/ 84384 w 1034979"/>
                  <a:gd name="connsiteY29" fmla="*/ 834257 h 1478186"/>
                  <a:gd name="connsiteX30" fmla="*/ 78669 w 1034979"/>
                  <a:gd name="connsiteY30" fmla="*/ 832352 h 1478186"/>
                  <a:gd name="connsiteX31" fmla="*/ 59619 w 1034979"/>
                  <a:gd name="connsiteY31" fmla="*/ 836162 h 1478186"/>
                  <a:gd name="connsiteX32" fmla="*/ 53904 w 1034979"/>
                  <a:gd name="connsiteY32" fmla="*/ 839972 h 1478186"/>
                  <a:gd name="connsiteX33" fmla="*/ 50094 w 1034979"/>
                  <a:gd name="connsiteY33" fmla="*/ 845687 h 1478186"/>
                  <a:gd name="connsiteX34" fmla="*/ 46284 w 1034979"/>
                  <a:gd name="connsiteY34" fmla="*/ 857117 h 1478186"/>
                  <a:gd name="connsiteX35" fmla="*/ 50094 w 1034979"/>
                  <a:gd name="connsiteY35" fmla="*/ 895217 h 1478186"/>
                  <a:gd name="connsiteX36" fmla="*/ 53904 w 1034979"/>
                  <a:gd name="connsiteY36" fmla="*/ 900932 h 1478186"/>
                  <a:gd name="connsiteX37" fmla="*/ 59619 w 1034979"/>
                  <a:gd name="connsiteY37" fmla="*/ 904742 h 1478186"/>
                  <a:gd name="connsiteX38" fmla="*/ 63429 w 1034979"/>
                  <a:gd name="connsiteY38" fmla="*/ 910457 h 1478186"/>
                  <a:gd name="connsiteX39" fmla="*/ 80574 w 1034979"/>
                  <a:gd name="connsiteY39" fmla="*/ 919982 h 1478186"/>
                  <a:gd name="connsiteX40" fmla="*/ 103434 w 1034979"/>
                  <a:gd name="connsiteY40" fmla="*/ 921887 h 1478186"/>
                  <a:gd name="connsiteX41" fmla="*/ 124389 w 1034979"/>
                  <a:gd name="connsiteY41" fmla="*/ 927602 h 1478186"/>
                  <a:gd name="connsiteX42" fmla="*/ 130104 w 1034979"/>
                  <a:gd name="connsiteY42" fmla="*/ 929507 h 1478186"/>
                  <a:gd name="connsiteX43" fmla="*/ 135819 w 1034979"/>
                  <a:gd name="connsiteY43" fmla="*/ 935222 h 1478186"/>
                  <a:gd name="connsiteX44" fmla="*/ 143439 w 1034979"/>
                  <a:gd name="connsiteY44" fmla="*/ 937127 h 1478186"/>
                  <a:gd name="connsiteX45" fmla="*/ 166299 w 1034979"/>
                  <a:gd name="connsiteY45" fmla="*/ 940937 h 1478186"/>
                  <a:gd name="connsiteX46" fmla="*/ 191064 w 1034979"/>
                  <a:gd name="connsiteY46" fmla="*/ 946652 h 1478186"/>
                  <a:gd name="connsiteX47" fmla="*/ 208209 w 1034979"/>
                  <a:gd name="connsiteY47" fmla="*/ 952367 h 1478186"/>
                  <a:gd name="connsiteX48" fmla="*/ 213924 w 1034979"/>
                  <a:gd name="connsiteY48" fmla="*/ 954272 h 1478186"/>
                  <a:gd name="connsiteX49" fmla="*/ 229164 w 1034979"/>
                  <a:gd name="connsiteY49" fmla="*/ 958082 h 1478186"/>
                  <a:gd name="connsiteX50" fmla="*/ 248214 w 1034979"/>
                  <a:gd name="connsiteY50" fmla="*/ 963797 h 1478186"/>
                  <a:gd name="connsiteX51" fmla="*/ 253929 w 1034979"/>
                  <a:gd name="connsiteY51" fmla="*/ 967607 h 1478186"/>
                  <a:gd name="connsiteX52" fmla="*/ 267264 w 1034979"/>
                  <a:gd name="connsiteY52" fmla="*/ 982847 h 1478186"/>
                  <a:gd name="connsiteX53" fmla="*/ 272979 w 1034979"/>
                  <a:gd name="connsiteY53" fmla="*/ 1001897 h 1478186"/>
                  <a:gd name="connsiteX54" fmla="*/ 274884 w 1034979"/>
                  <a:gd name="connsiteY54" fmla="*/ 1007612 h 1478186"/>
                  <a:gd name="connsiteX55" fmla="*/ 276789 w 1034979"/>
                  <a:gd name="connsiteY55" fmla="*/ 1013327 h 1478186"/>
                  <a:gd name="connsiteX56" fmla="*/ 278694 w 1034979"/>
                  <a:gd name="connsiteY56" fmla="*/ 1038092 h 1478186"/>
                  <a:gd name="connsiteX57" fmla="*/ 280599 w 1034979"/>
                  <a:gd name="connsiteY57" fmla="*/ 1043807 h 1478186"/>
                  <a:gd name="connsiteX58" fmla="*/ 278694 w 1034979"/>
                  <a:gd name="connsiteY58" fmla="*/ 1062857 h 1478186"/>
                  <a:gd name="connsiteX59" fmla="*/ 276789 w 1034979"/>
                  <a:gd name="connsiteY59" fmla="*/ 1072382 h 1478186"/>
                  <a:gd name="connsiteX60" fmla="*/ 263454 w 1034979"/>
                  <a:gd name="connsiteY60" fmla="*/ 1085717 h 1478186"/>
                  <a:gd name="connsiteX61" fmla="*/ 252024 w 1034979"/>
                  <a:gd name="connsiteY61" fmla="*/ 1093337 h 1478186"/>
                  <a:gd name="connsiteX62" fmla="*/ 240594 w 1034979"/>
                  <a:gd name="connsiteY62" fmla="*/ 1097147 h 1478186"/>
                  <a:gd name="connsiteX63" fmla="*/ 126294 w 1034979"/>
                  <a:gd name="connsiteY63" fmla="*/ 1097147 h 1478186"/>
                  <a:gd name="connsiteX64" fmla="*/ 120579 w 1034979"/>
                  <a:gd name="connsiteY64" fmla="*/ 1099052 h 1478186"/>
                  <a:gd name="connsiteX65" fmla="*/ 105339 w 1034979"/>
                  <a:gd name="connsiteY65" fmla="*/ 1100957 h 1478186"/>
                  <a:gd name="connsiteX66" fmla="*/ 88194 w 1034979"/>
                  <a:gd name="connsiteY66" fmla="*/ 1106672 h 1478186"/>
                  <a:gd name="connsiteX67" fmla="*/ 82479 w 1034979"/>
                  <a:gd name="connsiteY67" fmla="*/ 1108577 h 1478186"/>
                  <a:gd name="connsiteX68" fmla="*/ 76764 w 1034979"/>
                  <a:gd name="connsiteY68" fmla="*/ 1112387 h 1478186"/>
                  <a:gd name="connsiteX69" fmla="*/ 65334 w 1034979"/>
                  <a:gd name="connsiteY69" fmla="*/ 1114292 h 1478186"/>
                  <a:gd name="connsiteX70" fmla="*/ 27234 w 1034979"/>
                  <a:gd name="connsiteY70" fmla="*/ 1116197 h 1478186"/>
                  <a:gd name="connsiteX71" fmla="*/ 15804 w 1034979"/>
                  <a:gd name="connsiteY71" fmla="*/ 1121912 h 1478186"/>
                  <a:gd name="connsiteX72" fmla="*/ 6279 w 1034979"/>
                  <a:gd name="connsiteY72" fmla="*/ 1131437 h 1478186"/>
                  <a:gd name="connsiteX73" fmla="*/ 4374 w 1034979"/>
                  <a:gd name="connsiteY73" fmla="*/ 1137152 h 1478186"/>
                  <a:gd name="connsiteX74" fmla="*/ 564 w 1034979"/>
                  <a:gd name="connsiteY74" fmla="*/ 1142867 h 1478186"/>
                  <a:gd name="connsiteX75" fmla="*/ 6279 w 1034979"/>
                  <a:gd name="connsiteY75" fmla="*/ 1175252 h 1478186"/>
                  <a:gd name="connsiteX76" fmla="*/ 11994 w 1034979"/>
                  <a:gd name="connsiteY76" fmla="*/ 1179062 h 1478186"/>
                  <a:gd name="connsiteX77" fmla="*/ 17709 w 1034979"/>
                  <a:gd name="connsiteY77" fmla="*/ 1180967 h 1478186"/>
                  <a:gd name="connsiteX78" fmla="*/ 145344 w 1034979"/>
                  <a:gd name="connsiteY78" fmla="*/ 1179062 h 1478186"/>
                  <a:gd name="connsiteX79" fmla="*/ 152964 w 1034979"/>
                  <a:gd name="connsiteY79" fmla="*/ 1177157 h 1478186"/>
                  <a:gd name="connsiteX80" fmla="*/ 303459 w 1034979"/>
                  <a:gd name="connsiteY80" fmla="*/ 1171442 h 1478186"/>
                  <a:gd name="connsiteX81" fmla="*/ 318699 w 1034979"/>
                  <a:gd name="connsiteY81" fmla="*/ 1179062 h 1478186"/>
                  <a:gd name="connsiteX82" fmla="*/ 330129 w 1034979"/>
                  <a:gd name="connsiteY82" fmla="*/ 1184777 h 1478186"/>
                  <a:gd name="connsiteX83" fmla="*/ 333939 w 1034979"/>
                  <a:gd name="connsiteY83" fmla="*/ 1190492 h 1478186"/>
                  <a:gd name="connsiteX84" fmla="*/ 339654 w 1034979"/>
                  <a:gd name="connsiteY84" fmla="*/ 1192397 h 1478186"/>
                  <a:gd name="connsiteX85" fmla="*/ 351084 w 1034979"/>
                  <a:gd name="connsiteY85" fmla="*/ 1200017 h 1478186"/>
                  <a:gd name="connsiteX86" fmla="*/ 356799 w 1034979"/>
                  <a:gd name="connsiteY86" fmla="*/ 1203827 h 1478186"/>
                  <a:gd name="connsiteX87" fmla="*/ 360609 w 1034979"/>
                  <a:gd name="connsiteY87" fmla="*/ 1209542 h 1478186"/>
                  <a:gd name="connsiteX88" fmla="*/ 366324 w 1034979"/>
                  <a:gd name="connsiteY88" fmla="*/ 1220972 h 1478186"/>
                  <a:gd name="connsiteX89" fmla="*/ 362514 w 1034979"/>
                  <a:gd name="connsiteY89" fmla="*/ 1247642 h 1478186"/>
                  <a:gd name="connsiteX90" fmla="*/ 358704 w 1034979"/>
                  <a:gd name="connsiteY90" fmla="*/ 1253357 h 1478186"/>
                  <a:gd name="connsiteX91" fmla="*/ 356799 w 1034979"/>
                  <a:gd name="connsiteY91" fmla="*/ 1259072 h 1478186"/>
                  <a:gd name="connsiteX92" fmla="*/ 352989 w 1034979"/>
                  <a:gd name="connsiteY92" fmla="*/ 1264787 h 1478186"/>
                  <a:gd name="connsiteX93" fmla="*/ 351084 w 1034979"/>
                  <a:gd name="connsiteY93" fmla="*/ 1270502 h 1478186"/>
                  <a:gd name="connsiteX94" fmla="*/ 347274 w 1034979"/>
                  <a:gd name="connsiteY94" fmla="*/ 1276217 h 1478186"/>
                  <a:gd name="connsiteX95" fmla="*/ 330129 w 1034979"/>
                  <a:gd name="connsiteY95" fmla="*/ 1342892 h 1478186"/>
                  <a:gd name="connsiteX96" fmla="*/ 328224 w 1034979"/>
                  <a:gd name="connsiteY96" fmla="*/ 1394327 h 1478186"/>
                  <a:gd name="connsiteX97" fmla="*/ 330129 w 1034979"/>
                  <a:gd name="connsiteY97" fmla="*/ 1419092 h 1478186"/>
                  <a:gd name="connsiteX98" fmla="*/ 332034 w 1034979"/>
                  <a:gd name="connsiteY98" fmla="*/ 1424807 h 1478186"/>
                  <a:gd name="connsiteX99" fmla="*/ 335844 w 1034979"/>
                  <a:gd name="connsiteY99" fmla="*/ 1428617 h 1478186"/>
                  <a:gd name="connsiteX100" fmla="*/ 364419 w 1034979"/>
                  <a:gd name="connsiteY100" fmla="*/ 1474337 h 1478186"/>
                  <a:gd name="connsiteX101" fmla="*/ 387279 w 1034979"/>
                  <a:gd name="connsiteY101" fmla="*/ 1476242 h 1478186"/>
                  <a:gd name="connsiteX102" fmla="*/ 392994 w 1034979"/>
                  <a:gd name="connsiteY102" fmla="*/ 1470527 h 1478186"/>
                  <a:gd name="connsiteX103" fmla="*/ 394899 w 1034979"/>
                  <a:gd name="connsiteY103" fmla="*/ 1459097 h 1478186"/>
                  <a:gd name="connsiteX104" fmla="*/ 396804 w 1034979"/>
                  <a:gd name="connsiteY104" fmla="*/ 1453382 h 1478186"/>
                  <a:gd name="connsiteX105" fmla="*/ 398709 w 1034979"/>
                  <a:gd name="connsiteY105" fmla="*/ 1436237 h 1478186"/>
                  <a:gd name="connsiteX106" fmla="*/ 400614 w 1034979"/>
                  <a:gd name="connsiteY106" fmla="*/ 1422902 h 1478186"/>
                  <a:gd name="connsiteX107" fmla="*/ 404424 w 1034979"/>
                  <a:gd name="connsiteY107" fmla="*/ 1365752 h 1478186"/>
                  <a:gd name="connsiteX108" fmla="*/ 410139 w 1034979"/>
                  <a:gd name="connsiteY108" fmla="*/ 1354322 h 1478186"/>
                  <a:gd name="connsiteX109" fmla="*/ 413949 w 1034979"/>
                  <a:gd name="connsiteY109" fmla="*/ 1340987 h 1478186"/>
                  <a:gd name="connsiteX110" fmla="*/ 415854 w 1034979"/>
                  <a:gd name="connsiteY110" fmla="*/ 1335272 h 1478186"/>
                  <a:gd name="connsiteX111" fmla="*/ 417759 w 1034979"/>
                  <a:gd name="connsiteY111" fmla="*/ 1321937 h 1478186"/>
                  <a:gd name="connsiteX112" fmla="*/ 421569 w 1034979"/>
                  <a:gd name="connsiteY112" fmla="*/ 1310507 h 1478186"/>
                  <a:gd name="connsiteX113" fmla="*/ 427284 w 1034979"/>
                  <a:gd name="connsiteY113" fmla="*/ 1297172 h 1478186"/>
                  <a:gd name="connsiteX114" fmla="*/ 436809 w 1034979"/>
                  <a:gd name="connsiteY114" fmla="*/ 1285742 h 1478186"/>
                  <a:gd name="connsiteX115" fmla="*/ 450144 w 1034979"/>
                  <a:gd name="connsiteY115" fmla="*/ 1270502 h 1478186"/>
                  <a:gd name="connsiteX116" fmla="*/ 457764 w 1034979"/>
                  <a:gd name="connsiteY116" fmla="*/ 1259072 h 1478186"/>
                  <a:gd name="connsiteX117" fmla="*/ 461574 w 1034979"/>
                  <a:gd name="connsiteY117" fmla="*/ 1247642 h 1478186"/>
                  <a:gd name="connsiteX118" fmla="*/ 465384 w 1034979"/>
                  <a:gd name="connsiteY118" fmla="*/ 1232402 h 1478186"/>
                  <a:gd name="connsiteX119" fmla="*/ 467289 w 1034979"/>
                  <a:gd name="connsiteY119" fmla="*/ 1226687 h 1478186"/>
                  <a:gd name="connsiteX120" fmla="*/ 507294 w 1034979"/>
                  <a:gd name="connsiteY120" fmla="*/ 1220972 h 1478186"/>
                  <a:gd name="connsiteX121" fmla="*/ 535869 w 1034979"/>
                  <a:gd name="connsiteY121" fmla="*/ 1211447 h 1478186"/>
                  <a:gd name="connsiteX122" fmla="*/ 541584 w 1034979"/>
                  <a:gd name="connsiteY122" fmla="*/ 1209542 h 1478186"/>
                  <a:gd name="connsiteX123" fmla="*/ 547299 w 1034979"/>
                  <a:gd name="connsiteY123" fmla="*/ 1207637 h 1478186"/>
                  <a:gd name="connsiteX124" fmla="*/ 554919 w 1034979"/>
                  <a:gd name="connsiteY124" fmla="*/ 1205732 h 1478186"/>
                  <a:gd name="connsiteX125" fmla="*/ 573969 w 1034979"/>
                  <a:gd name="connsiteY125" fmla="*/ 1198112 h 1478186"/>
                  <a:gd name="connsiteX126" fmla="*/ 585399 w 1034979"/>
                  <a:gd name="connsiteY126" fmla="*/ 1194302 h 1478186"/>
                  <a:gd name="connsiteX127" fmla="*/ 720654 w 1034979"/>
                  <a:gd name="connsiteY127" fmla="*/ 1278122 h 1478186"/>
                  <a:gd name="connsiteX128" fmla="*/ 733989 w 1034979"/>
                  <a:gd name="connsiteY128" fmla="*/ 1287647 h 1478186"/>
                  <a:gd name="connsiteX129" fmla="*/ 743514 w 1034979"/>
                  <a:gd name="connsiteY129" fmla="*/ 1289552 h 1478186"/>
                  <a:gd name="connsiteX130" fmla="*/ 749229 w 1034979"/>
                  <a:gd name="connsiteY130" fmla="*/ 1291457 h 1478186"/>
                  <a:gd name="connsiteX131" fmla="*/ 762564 w 1034979"/>
                  <a:gd name="connsiteY131" fmla="*/ 1297172 h 1478186"/>
                  <a:gd name="connsiteX132" fmla="*/ 777804 w 1034979"/>
                  <a:gd name="connsiteY132" fmla="*/ 1295267 h 1478186"/>
                  <a:gd name="connsiteX133" fmla="*/ 789234 w 1034979"/>
                  <a:gd name="connsiteY133" fmla="*/ 1289552 h 1478186"/>
                  <a:gd name="connsiteX134" fmla="*/ 794949 w 1034979"/>
                  <a:gd name="connsiteY134" fmla="*/ 1287647 h 1478186"/>
                  <a:gd name="connsiteX135" fmla="*/ 802569 w 1034979"/>
                  <a:gd name="connsiteY135" fmla="*/ 1270502 h 1478186"/>
                  <a:gd name="connsiteX136" fmla="*/ 800664 w 1034979"/>
                  <a:gd name="connsiteY136" fmla="*/ 1245737 h 1478186"/>
                  <a:gd name="connsiteX137" fmla="*/ 798759 w 1034979"/>
                  <a:gd name="connsiteY137" fmla="*/ 1240022 h 1478186"/>
                  <a:gd name="connsiteX138" fmla="*/ 796854 w 1034979"/>
                  <a:gd name="connsiteY138" fmla="*/ 1232402 h 1478186"/>
                  <a:gd name="connsiteX139" fmla="*/ 783519 w 1034979"/>
                  <a:gd name="connsiteY139" fmla="*/ 1215257 h 1478186"/>
                  <a:gd name="connsiteX140" fmla="*/ 773994 w 1034979"/>
                  <a:gd name="connsiteY140" fmla="*/ 1209542 h 1478186"/>
                  <a:gd name="connsiteX141" fmla="*/ 648264 w 1034979"/>
                  <a:gd name="connsiteY141" fmla="*/ 1118102 h 1478186"/>
                  <a:gd name="connsiteX142" fmla="*/ 644454 w 1034979"/>
                  <a:gd name="connsiteY142" fmla="*/ 1100957 h 1478186"/>
                  <a:gd name="connsiteX143" fmla="*/ 646359 w 1034979"/>
                  <a:gd name="connsiteY143" fmla="*/ 1093337 h 1478186"/>
                  <a:gd name="connsiteX144" fmla="*/ 650169 w 1034979"/>
                  <a:gd name="connsiteY144" fmla="*/ 1076192 h 1478186"/>
                  <a:gd name="connsiteX145" fmla="*/ 653979 w 1034979"/>
                  <a:gd name="connsiteY145" fmla="*/ 1070477 h 1478186"/>
                  <a:gd name="connsiteX146" fmla="*/ 655884 w 1034979"/>
                  <a:gd name="connsiteY146" fmla="*/ 1064762 h 1478186"/>
                  <a:gd name="connsiteX147" fmla="*/ 661599 w 1034979"/>
                  <a:gd name="connsiteY147" fmla="*/ 1062857 h 1478186"/>
                  <a:gd name="connsiteX148" fmla="*/ 671124 w 1034979"/>
                  <a:gd name="connsiteY148" fmla="*/ 1051427 h 1478186"/>
                  <a:gd name="connsiteX149" fmla="*/ 724464 w 1034979"/>
                  <a:gd name="connsiteY149" fmla="*/ 1043807 h 1478186"/>
                  <a:gd name="connsiteX150" fmla="*/ 842574 w 1034979"/>
                  <a:gd name="connsiteY150" fmla="*/ 1045712 h 1478186"/>
                  <a:gd name="connsiteX151" fmla="*/ 871149 w 1034979"/>
                  <a:gd name="connsiteY151" fmla="*/ 1047617 h 1478186"/>
                  <a:gd name="connsiteX152" fmla="*/ 899724 w 1034979"/>
                  <a:gd name="connsiteY152" fmla="*/ 1053332 h 1478186"/>
                  <a:gd name="connsiteX153" fmla="*/ 922584 w 1034979"/>
                  <a:gd name="connsiteY153" fmla="*/ 1057142 h 1478186"/>
                  <a:gd name="connsiteX154" fmla="*/ 951159 w 1034979"/>
                  <a:gd name="connsiteY154" fmla="*/ 1062857 h 1478186"/>
                  <a:gd name="connsiteX155" fmla="*/ 956874 w 1034979"/>
                  <a:gd name="connsiteY155" fmla="*/ 1062857 h 1478186"/>
                  <a:gd name="connsiteX156" fmla="*/ 1002594 w 1034979"/>
                  <a:gd name="connsiteY156" fmla="*/ 1060952 h 1478186"/>
                  <a:gd name="connsiteX157" fmla="*/ 1031169 w 1034979"/>
                  <a:gd name="connsiteY157" fmla="*/ 1053332 h 1478186"/>
                  <a:gd name="connsiteX158" fmla="*/ 1034979 w 1034979"/>
                  <a:gd name="connsiteY158" fmla="*/ 1047617 h 1478186"/>
                  <a:gd name="connsiteX159" fmla="*/ 1033074 w 1034979"/>
                  <a:gd name="connsiteY159" fmla="*/ 1028567 h 1478186"/>
                  <a:gd name="connsiteX160" fmla="*/ 1027359 w 1034979"/>
                  <a:gd name="connsiteY160" fmla="*/ 1024757 h 1478186"/>
                  <a:gd name="connsiteX161" fmla="*/ 1012119 w 1034979"/>
                  <a:gd name="connsiteY161" fmla="*/ 1022852 h 1478186"/>
                  <a:gd name="connsiteX162" fmla="*/ 1006404 w 1034979"/>
                  <a:gd name="connsiteY162" fmla="*/ 1020947 h 1478186"/>
                  <a:gd name="connsiteX163" fmla="*/ 998784 w 1034979"/>
                  <a:gd name="connsiteY163" fmla="*/ 1019042 h 1478186"/>
                  <a:gd name="connsiteX164" fmla="*/ 987354 w 1034979"/>
                  <a:gd name="connsiteY164" fmla="*/ 1011422 h 1478186"/>
                  <a:gd name="connsiteX165" fmla="*/ 975924 w 1034979"/>
                  <a:gd name="connsiteY165" fmla="*/ 1007612 h 1478186"/>
                  <a:gd name="connsiteX166" fmla="*/ 970209 w 1034979"/>
                  <a:gd name="connsiteY166" fmla="*/ 1005707 h 1478186"/>
                  <a:gd name="connsiteX167" fmla="*/ 962589 w 1034979"/>
                  <a:gd name="connsiteY167" fmla="*/ 1003802 h 1478186"/>
                  <a:gd name="connsiteX168" fmla="*/ 956874 w 1034979"/>
                  <a:gd name="connsiteY168" fmla="*/ 1001897 h 1478186"/>
                  <a:gd name="connsiteX169" fmla="*/ 935919 w 1034979"/>
                  <a:gd name="connsiteY169" fmla="*/ 996182 h 1478186"/>
                  <a:gd name="connsiteX170" fmla="*/ 930204 w 1034979"/>
                  <a:gd name="connsiteY170" fmla="*/ 994277 h 1478186"/>
                  <a:gd name="connsiteX171" fmla="*/ 825429 w 1034979"/>
                  <a:gd name="connsiteY171" fmla="*/ 996182 h 1478186"/>
                  <a:gd name="connsiteX172" fmla="*/ 819714 w 1034979"/>
                  <a:gd name="connsiteY172" fmla="*/ 998087 h 1478186"/>
                  <a:gd name="connsiteX173" fmla="*/ 730179 w 1034979"/>
                  <a:gd name="connsiteY173" fmla="*/ 999992 h 1478186"/>
                  <a:gd name="connsiteX174" fmla="*/ 716844 w 1034979"/>
                  <a:gd name="connsiteY174" fmla="*/ 1003802 h 1478186"/>
                  <a:gd name="connsiteX175" fmla="*/ 695889 w 1034979"/>
                  <a:gd name="connsiteY175" fmla="*/ 1005707 h 1478186"/>
                  <a:gd name="connsiteX176" fmla="*/ 669219 w 1034979"/>
                  <a:gd name="connsiteY176" fmla="*/ 1007612 h 1478186"/>
                  <a:gd name="connsiteX177" fmla="*/ 669219 w 1034979"/>
                  <a:gd name="connsiteY177" fmla="*/ 1007612 h 1478186"/>
                  <a:gd name="connsiteX178" fmla="*/ 646359 w 1034979"/>
                  <a:gd name="connsiteY178" fmla="*/ 1011422 h 1478186"/>
                  <a:gd name="connsiteX179" fmla="*/ 642549 w 1034979"/>
                  <a:gd name="connsiteY179" fmla="*/ 999992 h 1478186"/>
                  <a:gd name="connsiteX180" fmla="*/ 640644 w 1034979"/>
                  <a:gd name="connsiteY180" fmla="*/ 994277 h 1478186"/>
                  <a:gd name="connsiteX181" fmla="*/ 642549 w 1034979"/>
                  <a:gd name="connsiteY181" fmla="*/ 977132 h 1478186"/>
                  <a:gd name="connsiteX182" fmla="*/ 644454 w 1034979"/>
                  <a:gd name="connsiteY182" fmla="*/ 971417 h 1478186"/>
                  <a:gd name="connsiteX183" fmla="*/ 661599 w 1034979"/>
                  <a:gd name="connsiteY183" fmla="*/ 961892 h 1478186"/>
                  <a:gd name="connsiteX184" fmla="*/ 673029 w 1034979"/>
                  <a:gd name="connsiteY184" fmla="*/ 954272 h 1478186"/>
                  <a:gd name="connsiteX185" fmla="*/ 674934 w 1034979"/>
                  <a:gd name="connsiteY185" fmla="*/ 948557 h 1478186"/>
                  <a:gd name="connsiteX186" fmla="*/ 680649 w 1034979"/>
                  <a:gd name="connsiteY186" fmla="*/ 946652 h 1478186"/>
                  <a:gd name="connsiteX187" fmla="*/ 686364 w 1034979"/>
                  <a:gd name="connsiteY187" fmla="*/ 942842 h 1478186"/>
                  <a:gd name="connsiteX188" fmla="*/ 695889 w 1034979"/>
                  <a:gd name="connsiteY188" fmla="*/ 933317 h 1478186"/>
                  <a:gd name="connsiteX189" fmla="*/ 705414 w 1034979"/>
                  <a:gd name="connsiteY189" fmla="*/ 921887 h 1478186"/>
                  <a:gd name="connsiteX190" fmla="*/ 716844 w 1034979"/>
                  <a:gd name="connsiteY190" fmla="*/ 914267 h 1478186"/>
                  <a:gd name="connsiteX191" fmla="*/ 732084 w 1034979"/>
                  <a:gd name="connsiteY191" fmla="*/ 900932 h 1478186"/>
                  <a:gd name="connsiteX192" fmla="*/ 741609 w 1034979"/>
                  <a:gd name="connsiteY192" fmla="*/ 889502 h 1478186"/>
                  <a:gd name="connsiteX193" fmla="*/ 753039 w 1034979"/>
                  <a:gd name="connsiteY193" fmla="*/ 879977 h 1478186"/>
                  <a:gd name="connsiteX194" fmla="*/ 758754 w 1034979"/>
                  <a:gd name="connsiteY194" fmla="*/ 868547 h 1478186"/>
                  <a:gd name="connsiteX195" fmla="*/ 760659 w 1034979"/>
                  <a:gd name="connsiteY195" fmla="*/ 862832 h 1478186"/>
                  <a:gd name="connsiteX196" fmla="*/ 766374 w 1034979"/>
                  <a:gd name="connsiteY196" fmla="*/ 851402 h 1478186"/>
                  <a:gd name="connsiteX197" fmla="*/ 764469 w 1034979"/>
                  <a:gd name="connsiteY197" fmla="*/ 836162 h 1478186"/>
                  <a:gd name="connsiteX198" fmla="*/ 758754 w 1034979"/>
                  <a:gd name="connsiteY198" fmla="*/ 834257 h 1478186"/>
                  <a:gd name="connsiteX199" fmla="*/ 737799 w 1034979"/>
                  <a:gd name="connsiteY199" fmla="*/ 836162 h 1478186"/>
                  <a:gd name="connsiteX200" fmla="*/ 732084 w 1034979"/>
                  <a:gd name="connsiteY200" fmla="*/ 839972 h 1478186"/>
                  <a:gd name="connsiteX201" fmla="*/ 720654 w 1034979"/>
                  <a:gd name="connsiteY201" fmla="*/ 843782 h 1478186"/>
                  <a:gd name="connsiteX202" fmla="*/ 716844 w 1034979"/>
                  <a:gd name="connsiteY202" fmla="*/ 849497 h 1478186"/>
                  <a:gd name="connsiteX203" fmla="*/ 711129 w 1034979"/>
                  <a:gd name="connsiteY203" fmla="*/ 851402 h 1478186"/>
                  <a:gd name="connsiteX204" fmla="*/ 705414 w 1034979"/>
                  <a:gd name="connsiteY204" fmla="*/ 855212 h 1478186"/>
                  <a:gd name="connsiteX205" fmla="*/ 699699 w 1034979"/>
                  <a:gd name="connsiteY205" fmla="*/ 860927 h 1478186"/>
                  <a:gd name="connsiteX206" fmla="*/ 692079 w 1034979"/>
                  <a:gd name="connsiteY206" fmla="*/ 864737 h 1478186"/>
                  <a:gd name="connsiteX207" fmla="*/ 650169 w 1034979"/>
                  <a:gd name="connsiteY207" fmla="*/ 893312 h 1478186"/>
                  <a:gd name="connsiteX208" fmla="*/ 636834 w 1034979"/>
                  <a:gd name="connsiteY208" fmla="*/ 904742 h 1478186"/>
                  <a:gd name="connsiteX209" fmla="*/ 627309 w 1034979"/>
                  <a:gd name="connsiteY209" fmla="*/ 921887 h 1478186"/>
                  <a:gd name="connsiteX210" fmla="*/ 602544 w 1034979"/>
                  <a:gd name="connsiteY210" fmla="*/ 927602 h 1478186"/>
                  <a:gd name="connsiteX211" fmla="*/ 589209 w 1034979"/>
                  <a:gd name="connsiteY211" fmla="*/ 931412 h 1478186"/>
                  <a:gd name="connsiteX212" fmla="*/ 573969 w 1034979"/>
                  <a:gd name="connsiteY212" fmla="*/ 929507 h 1478186"/>
                  <a:gd name="connsiteX213" fmla="*/ 562539 w 1034979"/>
                  <a:gd name="connsiteY213" fmla="*/ 925697 h 1478186"/>
                  <a:gd name="connsiteX214" fmla="*/ 551109 w 1034979"/>
                  <a:gd name="connsiteY214" fmla="*/ 921887 h 1478186"/>
                  <a:gd name="connsiteX215" fmla="*/ 539679 w 1034979"/>
                  <a:gd name="connsiteY215" fmla="*/ 918077 h 1478186"/>
                  <a:gd name="connsiteX216" fmla="*/ 533964 w 1034979"/>
                  <a:gd name="connsiteY216" fmla="*/ 916172 h 1478186"/>
                  <a:gd name="connsiteX217" fmla="*/ 528249 w 1034979"/>
                  <a:gd name="connsiteY217" fmla="*/ 912362 h 1478186"/>
                  <a:gd name="connsiteX218" fmla="*/ 516819 w 1034979"/>
                  <a:gd name="connsiteY218" fmla="*/ 906647 h 1478186"/>
                  <a:gd name="connsiteX219" fmla="*/ 509199 w 1034979"/>
                  <a:gd name="connsiteY219" fmla="*/ 895217 h 1478186"/>
                  <a:gd name="connsiteX220" fmla="*/ 505389 w 1034979"/>
                  <a:gd name="connsiteY220" fmla="*/ 874262 h 1478186"/>
                  <a:gd name="connsiteX221" fmla="*/ 507294 w 1034979"/>
                  <a:gd name="connsiteY221" fmla="*/ 809492 h 1478186"/>
                  <a:gd name="connsiteX222" fmla="*/ 513009 w 1034979"/>
                  <a:gd name="connsiteY222" fmla="*/ 796157 h 1478186"/>
                  <a:gd name="connsiteX223" fmla="*/ 503484 w 1034979"/>
                  <a:gd name="connsiteY223" fmla="*/ 319907 h 1478186"/>
                  <a:gd name="connsiteX224" fmla="*/ 490149 w 1034979"/>
                  <a:gd name="connsiteY224" fmla="*/ 1772 h 1478186"/>
                  <a:gd name="connsiteX225" fmla="*/ 429189 w 1034979"/>
                  <a:gd name="connsiteY225" fmla="*/ 199892 h 1478186"/>
                  <a:gd name="connsiteX226" fmla="*/ 440619 w 1034979"/>
                  <a:gd name="connsiteY226" fmla="*/ 382772 h 1478186"/>
                  <a:gd name="connsiteX227" fmla="*/ 425379 w 1034979"/>
                  <a:gd name="connsiteY227" fmla="*/ 679952 h 1478186"/>
                  <a:gd name="connsiteX228" fmla="*/ 417759 w 1034979"/>
                  <a:gd name="connsiteY228" fmla="*/ 807587 h 1478186"/>
                  <a:gd name="connsiteX229" fmla="*/ 413949 w 1034979"/>
                  <a:gd name="connsiteY229" fmla="*/ 824732 h 1478186"/>
                  <a:gd name="connsiteX230" fmla="*/ 417759 w 1034979"/>
                  <a:gd name="connsiteY230" fmla="*/ 845687 h 1478186"/>
                  <a:gd name="connsiteX231" fmla="*/ 421569 w 1034979"/>
                  <a:gd name="connsiteY231" fmla="*/ 851402 h 1478186"/>
                  <a:gd name="connsiteX232" fmla="*/ 425379 w 1034979"/>
                  <a:gd name="connsiteY232" fmla="*/ 862832 h 1478186"/>
                  <a:gd name="connsiteX233" fmla="*/ 423474 w 1034979"/>
                  <a:gd name="connsiteY233" fmla="*/ 889502 h 1478186"/>
                  <a:gd name="connsiteX234" fmla="*/ 417759 w 1034979"/>
                  <a:gd name="connsiteY234" fmla="*/ 891407 h 1478186"/>
                  <a:gd name="connsiteX235" fmla="*/ 412044 w 1034979"/>
                  <a:gd name="connsiteY235" fmla="*/ 895217 h 1478186"/>
                  <a:gd name="connsiteX236" fmla="*/ 421569 w 1034979"/>
                  <a:gd name="connsiteY236" fmla="*/ 891407 h 1478186"/>
                  <a:gd name="connsiteX0" fmla="*/ 421569 w 1034979"/>
                  <a:gd name="connsiteY0" fmla="*/ 891407 h 1478186"/>
                  <a:gd name="connsiteX1" fmla="*/ 421569 w 1034979"/>
                  <a:gd name="connsiteY1" fmla="*/ 891407 h 1478186"/>
                  <a:gd name="connsiteX2" fmla="*/ 394899 w 1034979"/>
                  <a:gd name="connsiteY2" fmla="*/ 900932 h 1478186"/>
                  <a:gd name="connsiteX3" fmla="*/ 387279 w 1034979"/>
                  <a:gd name="connsiteY3" fmla="*/ 902837 h 1478186"/>
                  <a:gd name="connsiteX4" fmla="*/ 356799 w 1034979"/>
                  <a:gd name="connsiteY4" fmla="*/ 904742 h 1478186"/>
                  <a:gd name="connsiteX5" fmla="*/ 351084 w 1034979"/>
                  <a:gd name="connsiteY5" fmla="*/ 908552 h 1478186"/>
                  <a:gd name="connsiteX6" fmla="*/ 339654 w 1034979"/>
                  <a:gd name="connsiteY6" fmla="*/ 918077 h 1478186"/>
                  <a:gd name="connsiteX7" fmla="*/ 328224 w 1034979"/>
                  <a:gd name="connsiteY7" fmla="*/ 921887 h 1478186"/>
                  <a:gd name="connsiteX8" fmla="*/ 312984 w 1034979"/>
                  <a:gd name="connsiteY8" fmla="*/ 927602 h 1478186"/>
                  <a:gd name="connsiteX9" fmla="*/ 265359 w 1034979"/>
                  <a:gd name="connsiteY9" fmla="*/ 923792 h 1478186"/>
                  <a:gd name="connsiteX10" fmla="*/ 253929 w 1034979"/>
                  <a:gd name="connsiteY10" fmla="*/ 919982 h 1478186"/>
                  <a:gd name="connsiteX11" fmla="*/ 242499 w 1034979"/>
                  <a:gd name="connsiteY11" fmla="*/ 916172 h 1478186"/>
                  <a:gd name="connsiteX12" fmla="*/ 236784 w 1034979"/>
                  <a:gd name="connsiteY12" fmla="*/ 914267 h 1478186"/>
                  <a:gd name="connsiteX13" fmla="*/ 231069 w 1034979"/>
                  <a:gd name="connsiteY13" fmla="*/ 912362 h 1478186"/>
                  <a:gd name="connsiteX14" fmla="*/ 219639 w 1034979"/>
                  <a:gd name="connsiteY14" fmla="*/ 910457 h 1478186"/>
                  <a:gd name="connsiteX15" fmla="*/ 213924 w 1034979"/>
                  <a:gd name="connsiteY15" fmla="*/ 908552 h 1478186"/>
                  <a:gd name="connsiteX16" fmla="*/ 206304 w 1034979"/>
                  <a:gd name="connsiteY16" fmla="*/ 906647 h 1478186"/>
                  <a:gd name="connsiteX17" fmla="*/ 194874 w 1034979"/>
                  <a:gd name="connsiteY17" fmla="*/ 902837 h 1478186"/>
                  <a:gd name="connsiteX18" fmla="*/ 189159 w 1034979"/>
                  <a:gd name="connsiteY18" fmla="*/ 900932 h 1478186"/>
                  <a:gd name="connsiteX19" fmla="*/ 181539 w 1034979"/>
                  <a:gd name="connsiteY19" fmla="*/ 899027 h 1478186"/>
                  <a:gd name="connsiteX20" fmla="*/ 170109 w 1034979"/>
                  <a:gd name="connsiteY20" fmla="*/ 893312 h 1478186"/>
                  <a:gd name="connsiteX21" fmla="*/ 164394 w 1034979"/>
                  <a:gd name="connsiteY21" fmla="*/ 889502 h 1478186"/>
                  <a:gd name="connsiteX22" fmla="*/ 156774 w 1034979"/>
                  <a:gd name="connsiteY22" fmla="*/ 878072 h 1478186"/>
                  <a:gd name="connsiteX23" fmla="*/ 145344 w 1034979"/>
                  <a:gd name="connsiteY23" fmla="*/ 874262 h 1478186"/>
                  <a:gd name="connsiteX24" fmla="*/ 139629 w 1034979"/>
                  <a:gd name="connsiteY24" fmla="*/ 870452 h 1478186"/>
                  <a:gd name="connsiteX25" fmla="*/ 133914 w 1034979"/>
                  <a:gd name="connsiteY25" fmla="*/ 868547 h 1478186"/>
                  <a:gd name="connsiteX26" fmla="*/ 116769 w 1034979"/>
                  <a:gd name="connsiteY26" fmla="*/ 864737 h 1478186"/>
                  <a:gd name="connsiteX27" fmla="*/ 111054 w 1034979"/>
                  <a:gd name="connsiteY27" fmla="*/ 859022 h 1478186"/>
                  <a:gd name="connsiteX28" fmla="*/ 101529 w 1034979"/>
                  <a:gd name="connsiteY28" fmla="*/ 841877 h 1478186"/>
                  <a:gd name="connsiteX29" fmla="*/ 84384 w 1034979"/>
                  <a:gd name="connsiteY29" fmla="*/ 834257 h 1478186"/>
                  <a:gd name="connsiteX30" fmla="*/ 78669 w 1034979"/>
                  <a:gd name="connsiteY30" fmla="*/ 832352 h 1478186"/>
                  <a:gd name="connsiteX31" fmla="*/ 59619 w 1034979"/>
                  <a:gd name="connsiteY31" fmla="*/ 836162 h 1478186"/>
                  <a:gd name="connsiteX32" fmla="*/ 53904 w 1034979"/>
                  <a:gd name="connsiteY32" fmla="*/ 839972 h 1478186"/>
                  <a:gd name="connsiteX33" fmla="*/ 50094 w 1034979"/>
                  <a:gd name="connsiteY33" fmla="*/ 845687 h 1478186"/>
                  <a:gd name="connsiteX34" fmla="*/ 46284 w 1034979"/>
                  <a:gd name="connsiteY34" fmla="*/ 857117 h 1478186"/>
                  <a:gd name="connsiteX35" fmla="*/ 50094 w 1034979"/>
                  <a:gd name="connsiteY35" fmla="*/ 895217 h 1478186"/>
                  <a:gd name="connsiteX36" fmla="*/ 53904 w 1034979"/>
                  <a:gd name="connsiteY36" fmla="*/ 900932 h 1478186"/>
                  <a:gd name="connsiteX37" fmla="*/ 59619 w 1034979"/>
                  <a:gd name="connsiteY37" fmla="*/ 904742 h 1478186"/>
                  <a:gd name="connsiteX38" fmla="*/ 63429 w 1034979"/>
                  <a:gd name="connsiteY38" fmla="*/ 910457 h 1478186"/>
                  <a:gd name="connsiteX39" fmla="*/ 80574 w 1034979"/>
                  <a:gd name="connsiteY39" fmla="*/ 919982 h 1478186"/>
                  <a:gd name="connsiteX40" fmla="*/ 103434 w 1034979"/>
                  <a:gd name="connsiteY40" fmla="*/ 921887 h 1478186"/>
                  <a:gd name="connsiteX41" fmla="*/ 124389 w 1034979"/>
                  <a:gd name="connsiteY41" fmla="*/ 927602 h 1478186"/>
                  <a:gd name="connsiteX42" fmla="*/ 130104 w 1034979"/>
                  <a:gd name="connsiteY42" fmla="*/ 929507 h 1478186"/>
                  <a:gd name="connsiteX43" fmla="*/ 135819 w 1034979"/>
                  <a:gd name="connsiteY43" fmla="*/ 935222 h 1478186"/>
                  <a:gd name="connsiteX44" fmla="*/ 143439 w 1034979"/>
                  <a:gd name="connsiteY44" fmla="*/ 937127 h 1478186"/>
                  <a:gd name="connsiteX45" fmla="*/ 166299 w 1034979"/>
                  <a:gd name="connsiteY45" fmla="*/ 940937 h 1478186"/>
                  <a:gd name="connsiteX46" fmla="*/ 191064 w 1034979"/>
                  <a:gd name="connsiteY46" fmla="*/ 946652 h 1478186"/>
                  <a:gd name="connsiteX47" fmla="*/ 208209 w 1034979"/>
                  <a:gd name="connsiteY47" fmla="*/ 952367 h 1478186"/>
                  <a:gd name="connsiteX48" fmla="*/ 213924 w 1034979"/>
                  <a:gd name="connsiteY48" fmla="*/ 954272 h 1478186"/>
                  <a:gd name="connsiteX49" fmla="*/ 229164 w 1034979"/>
                  <a:gd name="connsiteY49" fmla="*/ 958082 h 1478186"/>
                  <a:gd name="connsiteX50" fmla="*/ 248214 w 1034979"/>
                  <a:gd name="connsiteY50" fmla="*/ 963797 h 1478186"/>
                  <a:gd name="connsiteX51" fmla="*/ 253929 w 1034979"/>
                  <a:gd name="connsiteY51" fmla="*/ 967607 h 1478186"/>
                  <a:gd name="connsiteX52" fmla="*/ 267264 w 1034979"/>
                  <a:gd name="connsiteY52" fmla="*/ 982847 h 1478186"/>
                  <a:gd name="connsiteX53" fmla="*/ 272979 w 1034979"/>
                  <a:gd name="connsiteY53" fmla="*/ 1001897 h 1478186"/>
                  <a:gd name="connsiteX54" fmla="*/ 274884 w 1034979"/>
                  <a:gd name="connsiteY54" fmla="*/ 1007612 h 1478186"/>
                  <a:gd name="connsiteX55" fmla="*/ 276789 w 1034979"/>
                  <a:gd name="connsiteY55" fmla="*/ 1013327 h 1478186"/>
                  <a:gd name="connsiteX56" fmla="*/ 278694 w 1034979"/>
                  <a:gd name="connsiteY56" fmla="*/ 1038092 h 1478186"/>
                  <a:gd name="connsiteX57" fmla="*/ 280599 w 1034979"/>
                  <a:gd name="connsiteY57" fmla="*/ 1043807 h 1478186"/>
                  <a:gd name="connsiteX58" fmla="*/ 278694 w 1034979"/>
                  <a:gd name="connsiteY58" fmla="*/ 1062857 h 1478186"/>
                  <a:gd name="connsiteX59" fmla="*/ 276789 w 1034979"/>
                  <a:gd name="connsiteY59" fmla="*/ 1072382 h 1478186"/>
                  <a:gd name="connsiteX60" fmla="*/ 263454 w 1034979"/>
                  <a:gd name="connsiteY60" fmla="*/ 1085717 h 1478186"/>
                  <a:gd name="connsiteX61" fmla="*/ 252024 w 1034979"/>
                  <a:gd name="connsiteY61" fmla="*/ 1093337 h 1478186"/>
                  <a:gd name="connsiteX62" fmla="*/ 240594 w 1034979"/>
                  <a:gd name="connsiteY62" fmla="*/ 1097147 h 1478186"/>
                  <a:gd name="connsiteX63" fmla="*/ 126294 w 1034979"/>
                  <a:gd name="connsiteY63" fmla="*/ 1097147 h 1478186"/>
                  <a:gd name="connsiteX64" fmla="*/ 120579 w 1034979"/>
                  <a:gd name="connsiteY64" fmla="*/ 1099052 h 1478186"/>
                  <a:gd name="connsiteX65" fmla="*/ 105339 w 1034979"/>
                  <a:gd name="connsiteY65" fmla="*/ 1100957 h 1478186"/>
                  <a:gd name="connsiteX66" fmla="*/ 88194 w 1034979"/>
                  <a:gd name="connsiteY66" fmla="*/ 1106672 h 1478186"/>
                  <a:gd name="connsiteX67" fmla="*/ 82479 w 1034979"/>
                  <a:gd name="connsiteY67" fmla="*/ 1108577 h 1478186"/>
                  <a:gd name="connsiteX68" fmla="*/ 76764 w 1034979"/>
                  <a:gd name="connsiteY68" fmla="*/ 1112387 h 1478186"/>
                  <a:gd name="connsiteX69" fmla="*/ 65334 w 1034979"/>
                  <a:gd name="connsiteY69" fmla="*/ 1114292 h 1478186"/>
                  <a:gd name="connsiteX70" fmla="*/ 27234 w 1034979"/>
                  <a:gd name="connsiteY70" fmla="*/ 1116197 h 1478186"/>
                  <a:gd name="connsiteX71" fmla="*/ 15804 w 1034979"/>
                  <a:gd name="connsiteY71" fmla="*/ 1121912 h 1478186"/>
                  <a:gd name="connsiteX72" fmla="*/ 6279 w 1034979"/>
                  <a:gd name="connsiteY72" fmla="*/ 1131437 h 1478186"/>
                  <a:gd name="connsiteX73" fmla="*/ 4374 w 1034979"/>
                  <a:gd name="connsiteY73" fmla="*/ 1137152 h 1478186"/>
                  <a:gd name="connsiteX74" fmla="*/ 564 w 1034979"/>
                  <a:gd name="connsiteY74" fmla="*/ 1142867 h 1478186"/>
                  <a:gd name="connsiteX75" fmla="*/ 6279 w 1034979"/>
                  <a:gd name="connsiteY75" fmla="*/ 1175252 h 1478186"/>
                  <a:gd name="connsiteX76" fmla="*/ 11994 w 1034979"/>
                  <a:gd name="connsiteY76" fmla="*/ 1179062 h 1478186"/>
                  <a:gd name="connsiteX77" fmla="*/ 17709 w 1034979"/>
                  <a:gd name="connsiteY77" fmla="*/ 1180967 h 1478186"/>
                  <a:gd name="connsiteX78" fmla="*/ 145344 w 1034979"/>
                  <a:gd name="connsiteY78" fmla="*/ 1179062 h 1478186"/>
                  <a:gd name="connsiteX79" fmla="*/ 152964 w 1034979"/>
                  <a:gd name="connsiteY79" fmla="*/ 1177157 h 1478186"/>
                  <a:gd name="connsiteX80" fmla="*/ 303459 w 1034979"/>
                  <a:gd name="connsiteY80" fmla="*/ 1171442 h 1478186"/>
                  <a:gd name="connsiteX81" fmla="*/ 318699 w 1034979"/>
                  <a:gd name="connsiteY81" fmla="*/ 1179062 h 1478186"/>
                  <a:gd name="connsiteX82" fmla="*/ 330129 w 1034979"/>
                  <a:gd name="connsiteY82" fmla="*/ 1184777 h 1478186"/>
                  <a:gd name="connsiteX83" fmla="*/ 333939 w 1034979"/>
                  <a:gd name="connsiteY83" fmla="*/ 1190492 h 1478186"/>
                  <a:gd name="connsiteX84" fmla="*/ 339654 w 1034979"/>
                  <a:gd name="connsiteY84" fmla="*/ 1192397 h 1478186"/>
                  <a:gd name="connsiteX85" fmla="*/ 351084 w 1034979"/>
                  <a:gd name="connsiteY85" fmla="*/ 1200017 h 1478186"/>
                  <a:gd name="connsiteX86" fmla="*/ 356799 w 1034979"/>
                  <a:gd name="connsiteY86" fmla="*/ 1203827 h 1478186"/>
                  <a:gd name="connsiteX87" fmla="*/ 360609 w 1034979"/>
                  <a:gd name="connsiteY87" fmla="*/ 1209542 h 1478186"/>
                  <a:gd name="connsiteX88" fmla="*/ 366324 w 1034979"/>
                  <a:gd name="connsiteY88" fmla="*/ 1220972 h 1478186"/>
                  <a:gd name="connsiteX89" fmla="*/ 362514 w 1034979"/>
                  <a:gd name="connsiteY89" fmla="*/ 1247642 h 1478186"/>
                  <a:gd name="connsiteX90" fmla="*/ 358704 w 1034979"/>
                  <a:gd name="connsiteY90" fmla="*/ 1253357 h 1478186"/>
                  <a:gd name="connsiteX91" fmla="*/ 356799 w 1034979"/>
                  <a:gd name="connsiteY91" fmla="*/ 1259072 h 1478186"/>
                  <a:gd name="connsiteX92" fmla="*/ 352989 w 1034979"/>
                  <a:gd name="connsiteY92" fmla="*/ 1264787 h 1478186"/>
                  <a:gd name="connsiteX93" fmla="*/ 351084 w 1034979"/>
                  <a:gd name="connsiteY93" fmla="*/ 1270502 h 1478186"/>
                  <a:gd name="connsiteX94" fmla="*/ 347274 w 1034979"/>
                  <a:gd name="connsiteY94" fmla="*/ 1276217 h 1478186"/>
                  <a:gd name="connsiteX95" fmla="*/ 330129 w 1034979"/>
                  <a:gd name="connsiteY95" fmla="*/ 1342892 h 1478186"/>
                  <a:gd name="connsiteX96" fmla="*/ 328224 w 1034979"/>
                  <a:gd name="connsiteY96" fmla="*/ 1394327 h 1478186"/>
                  <a:gd name="connsiteX97" fmla="*/ 330129 w 1034979"/>
                  <a:gd name="connsiteY97" fmla="*/ 1419092 h 1478186"/>
                  <a:gd name="connsiteX98" fmla="*/ 332034 w 1034979"/>
                  <a:gd name="connsiteY98" fmla="*/ 1424807 h 1478186"/>
                  <a:gd name="connsiteX99" fmla="*/ 335844 w 1034979"/>
                  <a:gd name="connsiteY99" fmla="*/ 1428617 h 1478186"/>
                  <a:gd name="connsiteX100" fmla="*/ 364419 w 1034979"/>
                  <a:gd name="connsiteY100" fmla="*/ 1474337 h 1478186"/>
                  <a:gd name="connsiteX101" fmla="*/ 387279 w 1034979"/>
                  <a:gd name="connsiteY101" fmla="*/ 1476242 h 1478186"/>
                  <a:gd name="connsiteX102" fmla="*/ 392994 w 1034979"/>
                  <a:gd name="connsiteY102" fmla="*/ 1470527 h 1478186"/>
                  <a:gd name="connsiteX103" fmla="*/ 394899 w 1034979"/>
                  <a:gd name="connsiteY103" fmla="*/ 1459097 h 1478186"/>
                  <a:gd name="connsiteX104" fmla="*/ 396804 w 1034979"/>
                  <a:gd name="connsiteY104" fmla="*/ 1453382 h 1478186"/>
                  <a:gd name="connsiteX105" fmla="*/ 398709 w 1034979"/>
                  <a:gd name="connsiteY105" fmla="*/ 1436237 h 1478186"/>
                  <a:gd name="connsiteX106" fmla="*/ 400614 w 1034979"/>
                  <a:gd name="connsiteY106" fmla="*/ 1422902 h 1478186"/>
                  <a:gd name="connsiteX107" fmla="*/ 404424 w 1034979"/>
                  <a:gd name="connsiteY107" fmla="*/ 1365752 h 1478186"/>
                  <a:gd name="connsiteX108" fmla="*/ 410139 w 1034979"/>
                  <a:gd name="connsiteY108" fmla="*/ 1354322 h 1478186"/>
                  <a:gd name="connsiteX109" fmla="*/ 413949 w 1034979"/>
                  <a:gd name="connsiteY109" fmla="*/ 1340987 h 1478186"/>
                  <a:gd name="connsiteX110" fmla="*/ 415854 w 1034979"/>
                  <a:gd name="connsiteY110" fmla="*/ 1335272 h 1478186"/>
                  <a:gd name="connsiteX111" fmla="*/ 417759 w 1034979"/>
                  <a:gd name="connsiteY111" fmla="*/ 1321937 h 1478186"/>
                  <a:gd name="connsiteX112" fmla="*/ 421569 w 1034979"/>
                  <a:gd name="connsiteY112" fmla="*/ 1310507 h 1478186"/>
                  <a:gd name="connsiteX113" fmla="*/ 427284 w 1034979"/>
                  <a:gd name="connsiteY113" fmla="*/ 1297172 h 1478186"/>
                  <a:gd name="connsiteX114" fmla="*/ 436809 w 1034979"/>
                  <a:gd name="connsiteY114" fmla="*/ 1285742 h 1478186"/>
                  <a:gd name="connsiteX115" fmla="*/ 450144 w 1034979"/>
                  <a:gd name="connsiteY115" fmla="*/ 1270502 h 1478186"/>
                  <a:gd name="connsiteX116" fmla="*/ 457764 w 1034979"/>
                  <a:gd name="connsiteY116" fmla="*/ 1259072 h 1478186"/>
                  <a:gd name="connsiteX117" fmla="*/ 461574 w 1034979"/>
                  <a:gd name="connsiteY117" fmla="*/ 1247642 h 1478186"/>
                  <a:gd name="connsiteX118" fmla="*/ 465384 w 1034979"/>
                  <a:gd name="connsiteY118" fmla="*/ 1232402 h 1478186"/>
                  <a:gd name="connsiteX119" fmla="*/ 467289 w 1034979"/>
                  <a:gd name="connsiteY119" fmla="*/ 1226687 h 1478186"/>
                  <a:gd name="connsiteX120" fmla="*/ 507294 w 1034979"/>
                  <a:gd name="connsiteY120" fmla="*/ 1220972 h 1478186"/>
                  <a:gd name="connsiteX121" fmla="*/ 535869 w 1034979"/>
                  <a:gd name="connsiteY121" fmla="*/ 1211447 h 1478186"/>
                  <a:gd name="connsiteX122" fmla="*/ 541584 w 1034979"/>
                  <a:gd name="connsiteY122" fmla="*/ 1209542 h 1478186"/>
                  <a:gd name="connsiteX123" fmla="*/ 547299 w 1034979"/>
                  <a:gd name="connsiteY123" fmla="*/ 1207637 h 1478186"/>
                  <a:gd name="connsiteX124" fmla="*/ 554919 w 1034979"/>
                  <a:gd name="connsiteY124" fmla="*/ 1205732 h 1478186"/>
                  <a:gd name="connsiteX125" fmla="*/ 573969 w 1034979"/>
                  <a:gd name="connsiteY125" fmla="*/ 1198112 h 1478186"/>
                  <a:gd name="connsiteX126" fmla="*/ 585399 w 1034979"/>
                  <a:gd name="connsiteY126" fmla="*/ 1194302 h 1478186"/>
                  <a:gd name="connsiteX127" fmla="*/ 720654 w 1034979"/>
                  <a:gd name="connsiteY127" fmla="*/ 1278122 h 1478186"/>
                  <a:gd name="connsiteX128" fmla="*/ 733989 w 1034979"/>
                  <a:gd name="connsiteY128" fmla="*/ 1287647 h 1478186"/>
                  <a:gd name="connsiteX129" fmla="*/ 743514 w 1034979"/>
                  <a:gd name="connsiteY129" fmla="*/ 1289552 h 1478186"/>
                  <a:gd name="connsiteX130" fmla="*/ 749229 w 1034979"/>
                  <a:gd name="connsiteY130" fmla="*/ 1291457 h 1478186"/>
                  <a:gd name="connsiteX131" fmla="*/ 762564 w 1034979"/>
                  <a:gd name="connsiteY131" fmla="*/ 1297172 h 1478186"/>
                  <a:gd name="connsiteX132" fmla="*/ 777804 w 1034979"/>
                  <a:gd name="connsiteY132" fmla="*/ 1295267 h 1478186"/>
                  <a:gd name="connsiteX133" fmla="*/ 789234 w 1034979"/>
                  <a:gd name="connsiteY133" fmla="*/ 1289552 h 1478186"/>
                  <a:gd name="connsiteX134" fmla="*/ 794949 w 1034979"/>
                  <a:gd name="connsiteY134" fmla="*/ 1287647 h 1478186"/>
                  <a:gd name="connsiteX135" fmla="*/ 802569 w 1034979"/>
                  <a:gd name="connsiteY135" fmla="*/ 1270502 h 1478186"/>
                  <a:gd name="connsiteX136" fmla="*/ 800664 w 1034979"/>
                  <a:gd name="connsiteY136" fmla="*/ 1245737 h 1478186"/>
                  <a:gd name="connsiteX137" fmla="*/ 798759 w 1034979"/>
                  <a:gd name="connsiteY137" fmla="*/ 1240022 h 1478186"/>
                  <a:gd name="connsiteX138" fmla="*/ 796854 w 1034979"/>
                  <a:gd name="connsiteY138" fmla="*/ 1232402 h 1478186"/>
                  <a:gd name="connsiteX139" fmla="*/ 783519 w 1034979"/>
                  <a:gd name="connsiteY139" fmla="*/ 1215257 h 1478186"/>
                  <a:gd name="connsiteX140" fmla="*/ 773994 w 1034979"/>
                  <a:gd name="connsiteY140" fmla="*/ 1209542 h 1478186"/>
                  <a:gd name="connsiteX141" fmla="*/ 648264 w 1034979"/>
                  <a:gd name="connsiteY141" fmla="*/ 1118102 h 1478186"/>
                  <a:gd name="connsiteX142" fmla="*/ 644454 w 1034979"/>
                  <a:gd name="connsiteY142" fmla="*/ 1100957 h 1478186"/>
                  <a:gd name="connsiteX143" fmla="*/ 646359 w 1034979"/>
                  <a:gd name="connsiteY143" fmla="*/ 1093337 h 1478186"/>
                  <a:gd name="connsiteX144" fmla="*/ 650169 w 1034979"/>
                  <a:gd name="connsiteY144" fmla="*/ 1076192 h 1478186"/>
                  <a:gd name="connsiteX145" fmla="*/ 653979 w 1034979"/>
                  <a:gd name="connsiteY145" fmla="*/ 1070477 h 1478186"/>
                  <a:gd name="connsiteX146" fmla="*/ 655884 w 1034979"/>
                  <a:gd name="connsiteY146" fmla="*/ 1064762 h 1478186"/>
                  <a:gd name="connsiteX147" fmla="*/ 661599 w 1034979"/>
                  <a:gd name="connsiteY147" fmla="*/ 1062857 h 1478186"/>
                  <a:gd name="connsiteX148" fmla="*/ 671124 w 1034979"/>
                  <a:gd name="connsiteY148" fmla="*/ 1051427 h 1478186"/>
                  <a:gd name="connsiteX149" fmla="*/ 724464 w 1034979"/>
                  <a:gd name="connsiteY149" fmla="*/ 1043807 h 1478186"/>
                  <a:gd name="connsiteX150" fmla="*/ 842574 w 1034979"/>
                  <a:gd name="connsiteY150" fmla="*/ 1045712 h 1478186"/>
                  <a:gd name="connsiteX151" fmla="*/ 871149 w 1034979"/>
                  <a:gd name="connsiteY151" fmla="*/ 1047617 h 1478186"/>
                  <a:gd name="connsiteX152" fmla="*/ 899724 w 1034979"/>
                  <a:gd name="connsiteY152" fmla="*/ 1053332 h 1478186"/>
                  <a:gd name="connsiteX153" fmla="*/ 922584 w 1034979"/>
                  <a:gd name="connsiteY153" fmla="*/ 1057142 h 1478186"/>
                  <a:gd name="connsiteX154" fmla="*/ 951159 w 1034979"/>
                  <a:gd name="connsiteY154" fmla="*/ 1062857 h 1478186"/>
                  <a:gd name="connsiteX155" fmla="*/ 956874 w 1034979"/>
                  <a:gd name="connsiteY155" fmla="*/ 1062857 h 1478186"/>
                  <a:gd name="connsiteX156" fmla="*/ 1002594 w 1034979"/>
                  <a:gd name="connsiteY156" fmla="*/ 1060952 h 1478186"/>
                  <a:gd name="connsiteX157" fmla="*/ 1031169 w 1034979"/>
                  <a:gd name="connsiteY157" fmla="*/ 1053332 h 1478186"/>
                  <a:gd name="connsiteX158" fmla="*/ 1034979 w 1034979"/>
                  <a:gd name="connsiteY158" fmla="*/ 1047617 h 1478186"/>
                  <a:gd name="connsiteX159" fmla="*/ 1033074 w 1034979"/>
                  <a:gd name="connsiteY159" fmla="*/ 1028567 h 1478186"/>
                  <a:gd name="connsiteX160" fmla="*/ 1027359 w 1034979"/>
                  <a:gd name="connsiteY160" fmla="*/ 1024757 h 1478186"/>
                  <a:gd name="connsiteX161" fmla="*/ 1012119 w 1034979"/>
                  <a:gd name="connsiteY161" fmla="*/ 1022852 h 1478186"/>
                  <a:gd name="connsiteX162" fmla="*/ 1006404 w 1034979"/>
                  <a:gd name="connsiteY162" fmla="*/ 1020947 h 1478186"/>
                  <a:gd name="connsiteX163" fmla="*/ 998784 w 1034979"/>
                  <a:gd name="connsiteY163" fmla="*/ 1019042 h 1478186"/>
                  <a:gd name="connsiteX164" fmla="*/ 987354 w 1034979"/>
                  <a:gd name="connsiteY164" fmla="*/ 1011422 h 1478186"/>
                  <a:gd name="connsiteX165" fmla="*/ 975924 w 1034979"/>
                  <a:gd name="connsiteY165" fmla="*/ 1007612 h 1478186"/>
                  <a:gd name="connsiteX166" fmla="*/ 970209 w 1034979"/>
                  <a:gd name="connsiteY166" fmla="*/ 1005707 h 1478186"/>
                  <a:gd name="connsiteX167" fmla="*/ 962589 w 1034979"/>
                  <a:gd name="connsiteY167" fmla="*/ 1003802 h 1478186"/>
                  <a:gd name="connsiteX168" fmla="*/ 956874 w 1034979"/>
                  <a:gd name="connsiteY168" fmla="*/ 1001897 h 1478186"/>
                  <a:gd name="connsiteX169" fmla="*/ 935919 w 1034979"/>
                  <a:gd name="connsiteY169" fmla="*/ 996182 h 1478186"/>
                  <a:gd name="connsiteX170" fmla="*/ 930204 w 1034979"/>
                  <a:gd name="connsiteY170" fmla="*/ 994277 h 1478186"/>
                  <a:gd name="connsiteX171" fmla="*/ 825429 w 1034979"/>
                  <a:gd name="connsiteY171" fmla="*/ 996182 h 1478186"/>
                  <a:gd name="connsiteX172" fmla="*/ 819714 w 1034979"/>
                  <a:gd name="connsiteY172" fmla="*/ 998087 h 1478186"/>
                  <a:gd name="connsiteX173" fmla="*/ 730179 w 1034979"/>
                  <a:gd name="connsiteY173" fmla="*/ 999992 h 1478186"/>
                  <a:gd name="connsiteX174" fmla="*/ 716844 w 1034979"/>
                  <a:gd name="connsiteY174" fmla="*/ 1003802 h 1478186"/>
                  <a:gd name="connsiteX175" fmla="*/ 695889 w 1034979"/>
                  <a:gd name="connsiteY175" fmla="*/ 1005707 h 1478186"/>
                  <a:gd name="connsiteX176" fmla="*/ 669219 w 1034979"/>
                  <a:gd name="connsiteY176" fmla="*/ 1007612 h 1478186"/>
                  <a:gd name="connsiteX177" fmla="*/ 669219 w 1034979"/>
                  <a:gd name="connsiteY177" fmla="*/ 1007612 h 1478186"/>
                  <a:gd name="connsiteX178" fmla="*/ 646359 w 1034979"/>
                  <a:gd name="connsiteY178" fmla="*/ 1011422 h 1478186"/>
                  <a:gd name="connsiteX179" fmla="*/ 642549 w 1034979"/>
                  <a:gd name="connsiteY179" fmla="*/ 999992 h 1478186"/>
                  <a:gd name="connsiteX180" fmla="*/ 640644 w 1034979"/>
                  <a:gd name="connsiteY180" fmla="*/ 994277 h 1478186"/>
                  <a:gd name="connsiteX181" fmla="*/ 642549 w 1034979"/>
                  <a:gd name="connsiteY181" fmla="*/ 977132 h 1478186"/>
                  <a:gd name="connsiteX182" fmla="*/ 644454 w 1034979"/>
                  <a:gd name="connsiteY182" fmla="*/ 971417 h 1478186"/>
                  <a:gd name="connsiteX183" fmla="*/ 661599 w 1034979"/>
                  <a:gd name="connsiteY183" fmla="*/ 961892 h 1478186"/>
                  <a:gd name="connsiteX184" fmla="*/ 673029 w 1034979"/>
                  <a:gd name="connsiteY184" fmla="*/ 954272 h 1478186"/>
                  <a:gd name="connsiteX185" fmla="*/ 674934 w 1034979"/>
                  <a:gd name="connsiteY185" fmla="*/ 948557 h 1478186"/>
                  <a:gd name="connsiteX186" fmla="*/ 680649 w 1034979"/>
                  <a:gd name="connsiteY186" fmla="*/ 946652 h 1478186"/>
                  <a:gd name="connsiteX187" fmla="*/ 686364 w 1034979"/>
                  <a:gd name="connsiteY187" fmla="*/ 942842 h 1478186"/>
                  <a:gd name="connsiteX188" fmla="*/ 695889 w 1034979"/>
                  <a:gd name="connsiteY188" fmla="*/ 933317 h 1478186"/>
                  <a:gd name="connsiteX189" fmla="*/ 705414 w 1034979"/>
                  <a:gd name="connsiteY189" fmla="*/ 921887 h 1478186"/>
                  <a:gd name="connsiteX190" fmla="*/ 716844 w 1034979"/>
                  <a:gd name="connsiteY190" fmla="*/ 914267 h 1478186"/>
                  <a:gd name="connsiteX191" fmla="*/ 732084 w 1034979"/>
                  <a:gd name="connsiteY191" fmla="*/ 900932 h 1478186"/>
                  <a:gd name="connsiteX192" fmla="*/ 741609 w 1034979"/>
                  <a:gd name="connsiteY192" fmla="*/ 889502 h 1478186"/>
                  <a:gd name="connsiteX193" fmla="*/ 753039 w 1034979"/>
                  <a:gd name="connsiteY193" fmla="*/ 879977 h 1478186"/>
                  <a:gd name="connsiteX194" fmla="*/ 758754 w 1034979"/>
                  <a:gd name="connsiteY194" fmla="*/ 868547 h 1478186"/>
                  <a:gd name="connsiteX195" fmla="*/ 760659 w 1034979"/>
                  <a:gd name="connsiteY195" fmla="*/ 862832 h 1478186"/>
                  <a:gd name="connsiteX196" fmla="*/ 766374 w 1034979"/>
                  <a:gd name="connsiteY196" fmla="*/ 851402 h 1478186"/>
                  <a:gd name="connsiteX197" fmla="*/ 764469 w 1034979"/>
                  <a:gd name="connsiteY197" fmla="*/ 836162 h 1478186"/>
                  <a:gd name="connsiteX198" fmla="*/ 758754 w 1034979"/>
                  <a:gd name="connsiteY198" fmla="*/ 834257 h 1478186"/>
                  <a:gd name="connsiteX199" fmla="*/ 737799 w 1034979"/>
                  <a:gd name="connsiteY199" fmla="*/ 836162 h 1478186"/>
                  <a:gd name="connsiteX200" fmla="*/ 732084 w 1034979"/>
                  <a:gd name="connsiteY200" fmla="*/ 839972 h 1478186"/>
                  <a:gd name="connsiteX201" fmla="*/ 720654 w 1034979"/>
                  <a:gd name="connsiteY201" fmla="*/ 843782 h 1478186"/>
                  <a:gd name="connsiteX202" fmla="*/ 716844 w 1034979"/>
                  <a:gd name="connsiteY202" fmla="*/ 849497 h 1478186"/>
                  <a:gd name="connsiteX203" fmla="*/ 711129 w 1034979"/>
                  <a:gd name="connsiteY203" fmla="*/ 851402 h 1478186"/>
                  <a:gd name="connsiteX204" fmla="*/ 705414 w 1034979"/>
                  <a:gd name="connsiteY204" fmla="*/ 855212 h 1478186"/>
                  <a:gd name="connsiteX205" fmla="*/ 699699 w 1034979"/>
                  <a:gd name="connsiteY205" fmla="*/ 860927 h 1478186"/>
                  <a:gd name="connsiteX206" fmla="*/ 692079 w 1034979"/>
                  <a:gd name="connsiteY206" fmla="*/ 864737 h 1478186"/>
                  <a:gd name="connsiteX207" fmla="*/ 650169 w 1034979"/>
                  <a:gd name="connsiteY207" fmla="*/ 893312 h 1478186"/>
                  <a:gd name="connsiteX208" fmla="*/ 636834 w 1034979"/>
                  <a:gd name="connsiteY208" fmla="*/ 904742 h 1478186"/>
                  <a:gd name="connsiteX209" fmla="*/ 627309 w 1034979"/>
                  <a:gd name="connsiteY209" fmla="*/ 921887 h 1478186"/>
                  <a:gd name="connsiteX210" fmla="*/ 602544 w 1034979"/>
                  <a:gd name="connsiteY210" fmla="*/ 927602 h 1478186"/>
                  <a:gd name="connsiteX211" fmla="*/ 589209 w 1034979"/>
                  <a:gd name="connsiteY211" fmla="*/ 931412 h 1478186"/>
                  <a:gd name="connsiteX212" fmla="*/ 573969 w 1034979"/>
                  <a:gd name="connsiteY212" fmla="*/ 929507 h 1478186"/>
                  <a:gd name="connsiteX213" fmla="*/ 562539 w 1034979"/>
                  <a:gd name="connsiteY213" fmla="*/ 925697 h 1478186"/>
                  <a:gd name="connsiteX214" fmla="*/ 551109 w 1034979"/>
                  <a:gd name="connsiteY214" fmla="*/ 921887 h 1478186"/>
                  <a:gd name="connsiteX215" fmla="*/ 539679 w 1034979"/>
                  <a:gd name="connsiteY215" fmla="*/ 918077 h 1478186"/>
                  <a:gd name="connsiteX216" fmla="*/ 533964 w 1034979"/>
                  <a:gd name="connsiteY216" fmla="*/ 916172 h 1478186"/>
                  <a:gd name="connsiteX217" fmla="*/ 528249 w 1034979"/>
                  <a:gd name="connsiteY217" fmla="*/ 912362 h 1478186"/>
                  <a:gd name="connsiteX218" fmla="*/ 516819 w 1034979"/>
                  <a:gd name="connsiteY218" fmla="*/ 906647 h 1478186"/>
                  <a:gd name="connsiteX219" fmla="*/ 509199 w 1034979"/>
                  <a:gd name="connsiteY219" fmla="*/ 895217 h 1478186"/>
                  <a:gd name="connsiteX220" fmla="*/ 505389 w 1034979"/>
                  <a:gd name="connsiteY220" fmla="*/ 874262 h 1478186"/>
                  <a:gd name="connsiteX221" fmla="*/ 507294 w 1034979"/>
                  <a:gd name="connsiteY221" fmla="*/ 809492 h 1478186"/>
                  <a:gd name="connsiteX222" fmla="*/ 513009 w 1034979"/>
                  <a:gd name="connsiteY222" fmla="*/ 796157 h 1478186"/>
                  <a:gd name="connsiteX223" fmla="*/ 503484 w 1034979"/>
                  <a:gd name="connsiteY223" fmla="*/ 319907 h 1478186"/>
                  <a:gd name="connsiteX224" fmla="*/ 490149 w 1034979"/>
                  <a:gd name="connsiteY224" fmla="*/ 1772 h 1478186"/>
                  <a:gd name="connsiteX225" fmla="*/ 429189 w 1034979"/>
                  <a:gd name="connsiteY225" fmla="*/ 199892 h 1478186"/>
                  <a:gd name="connsiteX226" fmla="*/ 440619 w 1034979"/>
                  <a:gd name="connsiteY226" fmla="*/ 382772 h 1478186"/>
                  <a:gd name="connsiteX227" fmla="*/ 425379 w 1034979"/>
                  <a:gd name="connsiteY227" fmla="*/ 679952 h 1478186"/>
                  <a:gd name="connsiteX228" fmla="*/ 417759 w 1034979"/>
                  <a:gd name="connsiteY228" fmla="*/ 807587 h 1478186"/>
                  <a:gd name="connsiteX229" fmla="*/ 413949 w 1034979"/>
                  <a:gd name="connsiteY229" fmla="*/ 824732 h 1478186"/>
                  <a:gd name="connsiteX230" fmla="*/ 417759 w 1034979"/>
                  <a:gd name="connsiteY230" fmla="*/ 845687 h 1478186"/>
                  <a:gd name="connsiteX231" fmla="*/ 421569 w 1034979"/>
                  <a:gd name="connsiteY231" fmla="*/ 851402 h 1478186"/>
                  <a:gd name="connsiteX232" fmla="*/ 425379 w 1034979"/>
                  <a:gd name="connsiteY232" fmla="*/ 862832 h 1478186"/>
                  <a:gd name="connsiteX233" fmla="*/ 423474 w 1034979"/>
                  <a:gd name="connsiteY233" fmla="*/ 889502 h 1478186"/>
                  <a:gd name="connsiteX234" fmla="*/ 417759 w 1034979"/>
                  <a:gd name="connsiteY234" fmla="*/ 891407 h 1478186"/>
                  <a:gd name="connsiteX235" fmla="*/ 412044 w 1034979"/>
                  <a:gd name="connsiteY235" fmla="*/ 895217 h 1478186"/>
                  <a:gd name="connsiteX236" fmla="*/ 421569 w 1034979"/>
                  <a:gd name="connsiteY236" fmla="*/ 891407 h 1478186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40619 w 1034979"/>
                  <a:gd name="connsiteY225" fmla="*/ 184810 h 1280224"/>
                  <a:gd name="connsiteX226" fmla="*/ 425379 w 1034979"/>
                  <a:gd name="connsiteY226" fmla="*/ 481990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428482 h 1280224"/>
                  <a:gd name="connsiteX226" fmla="*/ 425379 w 1034979"/>
                  <a:gd name="connsiteY226" fmla="*/ 481990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428482 h 1280224"/>
                  <a:gd name="connsiteX226" fmla="*/ 425379 w 1034979"/>
                  <a:gd name="connsiteY226" fmla="*/ 577449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3445 h 1280224"/>
                  <a:gd name="connsiteX1" fmla="*/ 421569 w 1034979"/>
                  <a:gd name="connsiteY1" fmla="*/ 693445 h 1280224"/>
                  <a:gd name="connsiteX2" fmla="*/ 394899 w 1034979"/>
                  <a:gd name="connsiteY2" fmla="*/ 702970 h 1280224"/>
                  <a:gd name="connsiteX3" fmla="*/ 387279 w 1034979"/>
                  <a:gd name="connsiteY3" fmla="*/ 704875 h 1280224"/>
                  <a:gd name="connsiteX4" fmla="*/ 356799 w 1034979"/>
                  <a:gd name="connsiteY4" fmla="*/ 706780 h 1280224"/>
                  <a:gd name="connsiteX5" fmla="*/ 351084 w 1034979"/>
                  <a:gd name="connsiteY5" fmla="*/ 710590 h 1280224"/>
                  <a:gd name="connsiteX6" fmla="*/ 339654 w 1034979"/>
                  <a:gd name="connsiteY6" fmla="*/ 720115 h 1280224"/>
                  <a:gd name="connsiteX7" fmla="*/ 328224 w 1034979"/>
                  <a:gd name="connsiteY7" fmla="*/ 723925 h 1280224"/>
                  <a:gd name="connsiteX8" fmla="*/ 312984 w 1034979"/>
                  <a:gd name="connsiteY8" fmla="*/ 729640 h 1280224"/>
                  <a:gd name="connsiteX9" fmla="*/ 265359 w 1034979"/>
                  <a:gd name="connsiteY9" fmla="*/ 725830 h 1280224"/>
                  <a:gd name="connsiteX10" fmla="*/ 253929 w 1034979"/>
                  <a:gd name="connsiteY10" fmla="*/ 722020 h 1280224"/>
                  <a:gd name="connsiteX11" fmla="*/ 242499 w 1034979"/>
                  <a:gd name="connsiteY11" fmla="*/ 718210 h 1280224"/>
                  <a:gd name="connsiteX12" fmla="*/ 236784 w 1034979"/>
                  <a:gd name="connsiteY12" fmla="*/ 716305 h 1280224"/>
                  <a:gd name="connsiteX13" fmla="*/ 231069 w 1034979"/>
                  <a:gd name="connsiteY13" fmla="*/ 714400 h 1280224"/>
                  <a:gd name="connsiteX14" fmla="*/ 219639 w 1034979"/>
                  <a:gd name="connsiteY14" fmla="*/ 712495 h 1280224"/>
                  <a:gd name="connsiteX15" fmla="*/ 213924 w 1034979"/>
                  <a:gd name="connsiteY15" fmla="*/ 710590 h 1280224"/>
                  <a:gd name="connsiteX16" fmla="*/ 206304 w 1034979"/>
                  <a:gd name="connsiteY16" fmla="*/ 708685 h 1280224"/>
                  <a:gd name="connsiteX17" fmla="*/ 194874 w 1034979"/>
                  <a:gd name="connsiteY17" fmla="*/ 704875 h 1280224"/>
                  <a:gd name="connsiteX18" fmla="*/ 189159 w 1034979"/>
                  <a:gd name="connsiteY18" fmla="*/ 702970 h 1280224"/>
                  <a:gd name="connsiteX19" fmla="*/ 181539 w 1034979"/>
                  <a:gd name="connsiteY19" fmla="*/ 701065 h 1280224"/>
                  <a:gd name="connsiteX20" fmla="*/ 170109 w 1034979"/>
                  <a:gd name="connsiteY20" fmla="*/ 695350 h 1280224"/>
                  <a:gd name="connsiteX21" fmla="*/ 164394 w 1034979"/>
                  <a:gd name="connsiteY21" fmla="*/ 691540 h 1280224"/>
                  <a:gd name="connsiteX22" fmla="*/ 156774 w 1034979"/>
                  <a:gd name="connsiteY22" fmla="*/ 680110 h 1280224"/>
                  <a:gd name="connsiteX23" fmla="*/ 145344 w 1034979"/>
                  <a:gd name="connsiteY23" fmla="*/ 676300 h 1280224"/>
                  <a:gd name="connsiteX24" fmla="*/ 139629 w 1034979"/>
                  <a:gd name="connsiteY24" fmla="*/ 672490 h 1280224"/>
                  <a:gd name="connsiteX25" fmla="*/ 133914 w 1034979"/>
                  <a:gd name="connsiteY25" fmla="*/ 670585 h 1280224"/>
                  <a:gd name="connsiteX26" fmla="*/ 116769 w 1034979"/>
                  <a:gd name="connsiteY26" fmla="*/ 666775 h 1280224"/>
                  <a:gd name="connsiteX27" fmla="*/ 111054 w 1034979"/>
                  <a:gd name="connsiteY27" fmla="*/ 661060 h 1280224"/>
                  <a:gd name="connsiteX28" fmla="*/ 101529 w 1034979"/>
                  <a:gd name="connsiteY28" fmla="*/ 643915 h 1280224"/>
                  <a:gd name="connsiteX29" fmla="*/ 84384 w 1034979"/>
                  <a:gd name="connsiteY29" fmla="*/ 636295 h 1280224"/>
                  <a:gd name="connsiteX30" fmla="*/ 78669 w 1034979"/>
                  <a:gd name="connsiteY30" fmla="*/ 634390 h 1280224"/>
                  <a:gd name="connsiteX31" fmla="*/ 59619 w 1034979"/>
                  <a:gd name="connsiteY31" fmla="*/ 638200 h 1280224"/>
                  <a:gd name="connsiteX32" fmla="*/ 53904 w 1034979"/>
                  <a:gd name="connsiteY32" fmla="*/ 642010 h 1280224"/>
                  <a:gd name="connsiteX33" fmla="*/ 50094 w 1034979"/>
                  <a:gd name="connsiteY33" fmla="*/ 647725 h 1280224"/>
                  <a:gd name="connsiteX34" fmla="*/ 46284 w 1034979"/>
                  <a:gd name="connsiteY34" fmla="*/ 659155 h 1280224"/>
                  <a:gd name="connsiteX35" fmla="*/ 50094 w 1034979"/>
                  <a:gd name="connsiteY35" fmla="*/ 697255 h 1280224"/>
                  <a:gd name="connsiteX36" fmla="*/ 53904 w 1034979"/>
                  <a:gd name="connsiteY36" fmla="*/ 702970 h 1280224"/>
                  <a:gd name="connsiteX37" fmla="*/ 59619 w 1034979"/>
                  <a:gd name="connsiteY37" fmla="*/ 706780 h 1280224"/>
                  <a:gd name="connsiteX38" fmla="*/ 63429 w 1034979"/>
                  <a:gd name="connsiteY38" fmla="*/ 712495 h 1280224"/>
                  <a:gd name="connsiteX39" fmla="*/ 80574 w 1034979"/>
                  <a:gd name="connsiteY39" fmla="*/ 722020 h 1280224"/>
                  <a:gd name="connsiteX40" fmla="*/ 103434 w 1034979"/>
                  <a:gd name="connsiteY40" fmla="*/ 723925 h 1280224"/>
                  <a:gd name="connsiteX41" fmla="*/ 124389 w 1034979"/>
                  <a:gd name="connsiteY41" fmla="*/ 729640 h 1280224"/>
                  <a:gd name="connsiteX42" fmla="*/ 130104 w 1034979"/>
                  <a:gd name="connsiteY42" fmla="*/ 731545 h 1280224"/>
                  <a:gd name="connsiteX43" fmla="*/ 135819 w 1034979"/>
                  <a:gd name="connsiteY43" fmla="*/ 737260 h 1280224"/>
                  <a:gd name="connsiteX44" fmla="*/ 143439 w 1034979"/>
                  <a:gd name="connsiteY44" fmla="*/ 739165 h 1280224"/>
                  <a:gd name="connsiteX45" fmla="*/ 166299 w 1034979"/>
                  <a:gd name="connsiteY45" fmla="*/ 742975 h 1280224"/>
                  <a:gd name="connsiteX46" fmla="*/ 191064 w 1034979"/>
                  <a:gd name="connsiteY46" fmla="*/ 748690 h 1280224"/>
                  <a:gd name="connsiteX47" fmla="*/ 208209 w 1034979"/>
                  <a:gd name="connsiteY47" fmla="*/ 754405 h 1280224"/>
                  <a:gd name="connsiteX48" fmla="*/ 213924 w 1034979"/>
                  <a:gd name="connsiteY48" fmla="*/ 756310 h 1280224"/>
                  <a:gd name="connsiteX49" fmla="*/ 229164 w 1034979"/>
                  <a:gd name="connsiteY49" fmla="*/ 760120 h 1280224"/>
                  <a:gd name="connsiteX50" fmla="*/ 248214 w 1034979"/>
                  <a:gd name="connsiteY50" fmla="*/ 765835 h 1280224"/>
                  <a:gd name="connsiteX51" fmla="*/ 253929 w 1034979"/>
                  <a:gd name="connsiteY51" fmla="*/ 769645 h 1280224"/>
                  <a:gd name="connsiteX52" fmla="*/ 267264 w 1034979"/>
                  <a:gd name="connsiteY52" fmla="*/ 784885 h 1280224"/>
                  <a:gd name="connsiteX53" fmla="*/ 272979 w 1034979"/>
                  <a:gd name="connsiteY53" fmla="*/ 803935 h 1280224"/>
                  <a:gd name="connsiteX54" fmla="*/ 274884 w 1034979"/>
                  <a:gd name="connsiteY54" fmla="*/ 809650 h 1280224"/>
                  <a:gd name="connsiteX55" fmla="*/ 276789 w 1034979"/>
                  <a:gd name="connsiteY55" fmla="*/ 815365 h 1280224"/>
                  <a:gd name="connsiteX56" fmla="*/ 278694 w 1034979"/>
                  <a:gd name="connsiteY56" fmla="*/ 840130 h 1280224"/>
                  <a:gd name="connsiteX57" fmla="*/ 280599 w 1034979"/>
                  <a:gd name="connsiteY57" fmla="*/ 845845 h 1280224"/>
                  <a:gd name="connsiteX58" fmla="*/ 278694 w 1034979"/>
                  <a:gd name="connsiteY58" fmla="*/ 864895 h 1280224"/>
                  <a:gd name="connsiteX59" fmla="*/ 276789 w 1034979"/>
                  <a:gd name="connsiteY59" fmla="*/ 874420 h 1280224"/>
                  <a:gd name="connsiteX60" fmla="*/ 263454 w 1034979"/>
                  <a:gd name="connsiteY60" fmla="*/ 887755 h 1280224"/>
                  <a:gd name="connsiteX61" fmla="*/ 252024 w 1034979"/>
                  <a:gd name="connsiteY61" fmla="*/ 895375 h 1280224"/>
                  <a:gd name="connsiteX62" fmla="*/ 240594 w 1034979"/>
                  <a:gd name="connsiteY62" fmla="*/ 899185 h 1280224"/>
                  <a:gd name="connsiteX63" fmla="*/ 126294 w 1034979"/>
                  <a:gd name="connsiteY63" fmla="*/ 899185 h 1280224"/>
                  <a:gd name="connsiteX64" fmla="*/ 120579 w 1034979"/>
                  <a:gd name="connsiteY64" fmla="*/ 901090 h 1280224"/>
                  <a:gd name="connsiteX65" fmla="*/ 105339 w 1034979"/>
                  <a:gd name="connsiteY65" fmla="*/ 902995 h 1280224"/>
                  <a:gd name="connsiteX66" fmla="*/ 88194 w 1034979"/>
                  <a:gd name="connsiteY66" fmla="*/ 908710 h 1280224"/>
                  <a:gd name="connsiteX67" fmla="*/ 82479 w 1034979"/>
                  <a:gd name="connsiteY67" fmla="*/ 910615 h 1280224"/>
                  <a:gd name="connsiteX68" fmla="*/ 76764 w 1034979"/>
                  <a:gd name="connsiteY68" fmla="*/ 914425 h 1280224"/>
                  <a:gd name="connsiteX69" fmla="*/ 65334 w 1034979"/>
                  <a:gd name="connsiteY69" fmla="*/ 916330 h 1280224"/>
                  <a:gd name="connsiteX70" fmla="*/ 27234 w 1034979"/>
                  <a:gd name="connsiteY70" fmla="*/ 918235 h 1280224"/>
                  <a:gd name="connsiteX71" fmla="*/ 15804 w 1034979"/>
                  <a:gd name="connsiteY71" fmla="*/ 923950 h 1280224"/>
                  <a:gd name="connsiteX72" fmla="*/ 6279 w 1034979"/>
                  <a:gd name="connsiteY72" fmla="*/ 933475 h 1280224"/>
                  <a:gd name="connsiteX73" fmla="*/ 4374 w 1034979"/>
                  <a:gd name="connsiteY73" fmla="*/ 939190 h 1280224"/>
                  <a:gd name="connsiteX74" fmla="*/ 564 w 1034979"/>
                  <a:gd name="connsiteY74" fmla="*/ 944905 h 1280224"/>
                  <a:gd name="connsiteX75" fmla="*/ 6279 w 1034979"/>
                  <a:gd name="connsiteY75" fmla="*/ 977290 h 1280224"/>
                  <a:gd name="connsiteX76" fmla="*/ 11994 w 1034979"/>
                  <a:gd name="connsiteY76" fmla="*/ 981100 h 1280224"/>
                  <a:gd name="connsiteX77" fmla="*/ 17709 w 1034979"/>
                  <a:gd name="connsiteY77" fmla="*/ 983005 h 1280224"/>
                  <a:gd name="connsiteX78" fmla="*/ 145344 w 1034979"/>
                  <a:gd name="connsiteY78" fmla="*/ 981100 h 1280224"/>
                  <a:gd name="connsiteX79" fmla="*/ 152964 w 1034979"/>
                  <a:gd name="connsiteY79" fmla="*/ 979195 h 1280224"/>
                  <a:gd name="connsiteX80" fmla="*/ 303459 w 1034979"/>
                  <a:gd name="connsiteY80" fmla="*/ 973480 h 1280224"/>
                  <a:gd name="connsiteX81" fmla="*/ 318699 w 1034979"/>
                  <a:gd name="connsiteY81" fmla="*/ 981100 h 1280224"/>
                  <a:gd name="connsiteX82" fmla="*/ 330129 w 1034979"/>
                  <a:gd name="connsiteY82" fmla="*/ 986815 h 1280224"/>
                  <a:gd name="connsiteX83" fmla="*/ 333939 w 1034979"/>
                  <a:gd name="connsiteY83" fmla="*/ 992530 h 1280224"/>
                  <a:gd name="connsiteX84" fmla="*/ 339654 w 1034979"/>
                  <a:gd name="connsiteY84" fmla="*/ 994435 h 1280224"/>
                  <a:gd name="connsiteX85" fmla="*/ 351084 w 1034979"/>
                  <a:gd name="connsiteY85" fmla="*/ 1002055 h 1280224"/>
                  <a:gd name="connsiteX86" fmla="*/ 356799 w 1034979"/>
                  <a:gd name="connsiteY86" fmla="*/ 1005865 h 1280224"/>
                  <a:gd name="connsiteX87" fmla="*/ 360609 w 1034979"/>
                  <a:gd name="connsiteY87" fmla="*/ 1011580 h 1280224"/>
                  <a:gd name="connsiteX88" fmla="*/ 366324 w 1034979"/>
                  <a:gd name="connsiteY88" fmla="*/ 1023010 h 1280224"/>
                  <a:gd name="connsiteX89" fmla="*/ 362514 w 1034979"/>
                  <a:gd name="connsiteY89" fmla="*/ 1049680 h 1280224"/>
                  <a:gd name="connsiteX90" fmla="*/ 358704 w 1034979"/>
                  <a:gd name="connsiteY90" fmla="*/ 1055395 h 1280224"/>
                  <a:gd name="connsiteX91" fmla="*/ 356799 w 1034979"/>
                  <a:gd name="connsiteY91" fmla="*/ 1061110 h 1280224"/>
                  <a:gd name="connsiteX92" fmla="*/ 352989 w 1034979"/>
                  <a:gd name="connsiteY92" fmla="*/ 1066825 h 1280224"/>
                  <a:gd name="connsiteX93" fmla="*/ 351084 w 1034979"/>
                  <a:gd name="connsiteY93" fmla="*/ 1072540 h 1280224"/>
                  <a:gd name="connsiteX94" fmla="*/ 347274 w 1034979"/>
                  <a:gd name="connsiteY94" fmla="*/ 1078255 h 1280224"/>
                  <a:gd name="connsiteX95" fmla="*/ 330129 w 1034979"/>
                  <a:gd name="connsiteY95" fmla="*/ 1144930 h 1280224"/>
                  <a:gd name="connsiteX96" fmla="*/ 328224 w 1034979"/>
                  <a:gd name="connsiteY96" fmla="*/ 1196365 h 1280224"/>
                  <a:gd name="connsiteX97" fmla="*/ 330129 w 1034979"/>
                  <a:gd name="connsiteY97" fmla="*/ 1221130 h 1280224"/>
                  <a:gd name="connsiteX98" fmla="*/ 332034 w 1034979"/>
                  <a:gd name="connsiteY98" fmla="*/ 1226845 h 1280224"/>
                  <a:gd name="connsiteX99" fmla="*/ 335844 w 1034979"/>
                  <a:gd name="connsiteY99" fmla="*/ 1230655 h 1280224"/>
                  <a:gd name="connsiteX100" fmla="*/ 364419 w 1034979"/>
                  <a:gd name="connsiteY100" fmla="*/ 1276375 h 1280224"/>
                  <a:gd name="connsiteX101" fmla="*/ 387279 w 1034979"/>
                  <a:gd name="connsiteY101" fmla="*/ 1278280 h 1280224"/>
                  <a:gd name="connsiteX102" fmla="*/ 392994 w 1034979"/>
                  <a:gd name="connsiteY102" fmla="*/ 1272565 h 1280224"/>
                  <a:gd name="connsiteX103" fmla="*/ 394899 w 1034979"/>
                  <a:gd name="connsiteY103" fmla="*/ 1261135 h 1280224"/>
                  <a:gd name="connsiteX104" fmla="*/ 396804 w 1034979"/>
                  <a:gd name="connsiteY104" fmla="*/ 1255420 h 1280224"/>
                  <a:gd name="connsiteX105" fmla="*/ 398709 w 1034979"/>
                  <a:gd name="connsiteY105" fmla="*/ 1238275 h 1280224"/>
                  <a:gd name="connsiteX106" fmla="*/ 400614 w 1034979"/>
                  <a:gd name="connsiteY106" fmla="*/ 1224940 h 1280224"/>
                  <a:gd name="connsiteX107" fmla="*/ 404424 w 1034979"/>
                  <a:gd name="connsiteY107" fmla="*/ 1167790 h 1280224"/>
                  <a:gd name="connsiteX108" fmla="*/ 410139 w 1034979"/>
                  <a:gd name="connsiteY108" fmla="*/ 1156360 h 1280224"/>
                  <a:gd name="connsiteX109" fmla="*/ 413949 w 1034979"/>
                  <a:gd name="connsiteY109" fmla="*/ 1143025 h 1280224"/>
                  <a:gd name="connsiteX110" fmla="*/ 415854 w 1034979"/>
                  <a:gd name="connsiteY110" fmla="*/ 1137310 h 1280224"/>
                  <a:gd name="connsiteX111" fmla="*/ 417759 w 1034979"/>
                  <a:gd name="connsiteY111" fmla="*/ 1123975 h 1280224"/>
                  <a:gd name="connsiteX112" fmla="*/ 421569 w 1034979"/>
                  <a:gd name="connsiteY112" fmla="*/ 1112545 h 1280224"/>
                  <a:gd name="connsiteX113" fmla="*/ 427284 w 1034979"/>
                  <a:gd name="connsiteY113" fmla="*/ 1099210 h 1280224"/>
                  <a:gd name="connsiteX114" fmla="*/ 436809 w 1034979"/>
                  <a:gd name="connsiteY114" fmla="*/ 1087780 h 1280224"/>
                  <a:gd name="connsiteX115" fmla="*/ 450144 w 1034979"/>
                  <a:gd name="connsiteY115" fmla="*/ 1072540 h 1280224"/>
                  <a:gd name="connsiteX116" fmla="*/ 457764 w 1034979"/>
                  <a:gd name="connsiteY116" fmla="*/ 1061110 h 1280224"/>
                  <a:gd name="connsiteX117" fmla="*/ 461574 w 1034979"/>
                  <a:gd name="connsiteY117" fmla="*/ 1049680 h 1280224"/>
                  <a:gd name="connsiteX118" fmla="*/ 465384 w 1034979"/>
                  <a:gd name="connsiteY118" fmla="*/ 1034440 h 1280224"/>
                  <a:gd name="connsiteX119" fmla="*/ 467289 w 1034979"/>
                  <a:gd name="connsiteY119" fmla="*/ 1028725 h 1280224"/>
                  <a:gd name="connsiteX120" fmla="*/ 507294 w 1034979"/>
                  <a:gd name="connsiteY120" fmla="*/ 1023010 h 1280224"/>
                  <a:gd name="connsiteX121" fmla="*/ 535869 w 1034979"/>
                  <a:gd name="connsiteY121" fmla="*/ 1013485 h 1280224"/>
                  <a:gd name="connsiteX122" fmla="*/ 541584 w 1034979"/>
                  <a:gd name="connsiteY122" fmla="*/ 1011580 h 1280224"/>
                  <a:gd name="connsiteX123" fmla="*/ 547299 w 1034979"/>
                  <a:gd name="connsiteY123" fmla="*/ 1009675 h 1280224"/>
                  <a:gd name="connsiteX124" fmla="*/ 554919 w 1034979"/>
                  <a:gd name="connsiteY124" fmla="*/ 1007770 h 1280224"/>
                  <a:gd name="connsiteX125" fmla="*/ 573969 w 1034979"/>
                  <a:gd name="connsiteY125" fmla="*/ 1000150 h 1280224"/>
                  <a:gd name="connsiteX126" fmla="*/ 585399 w 1034979"/>
                  <a:gd name="connsiteY126" fmla="*/ 996340 h 1280224"/>
                  <a:gd name="connsiteX127" fmla="*/ 720654 w 1034979"/>
                  <a:gd name="connsiteY127" fmla="*/ 1080160 h 1280224"/>
                  <a:gd name="connsiteX128" fmla="*/ 733989 w 1034979"/>
                  <a:gd name="connsiteY128" fmla="*/ 1089685 h 1280224"/>
                  <a:gd name="connsiteX129" fmla="*/ 743514 w 1034979"/>
                  <a:gd name="connsiteY129" fmla="*/ 1091590 h 1280224"/>
                  <a:gd name="connsiteX130" fmla="*/ 749229 w 1034979"/>
                  <a:gd name="connsiteY130" fmla="*/ 1093495 h 1280224"/>
                  <a:gd name="connsiteX131" fmla="*/ 762564 w 1034979"/>
                  <a:gd name="connsiteY131" fmla="*/ 1099210 h 1280224"/>
                  <a:gd name="connsiteX132" fmla="*/ 777804 w 1034979"/>
                  <a:gd name="connsiteY132" fmla="*/ 1097305 h 1280224"/>
                  <a:gd name="connsiteX133" fmla="*/ 789234 w 1034979"/>
                  <a:gd name="connsiteY133" fmla="*/ 1091590 h 1280224"/>
                  <a:gd name="connsiteX134" fmla="*/ 794949 w 1034979"/>
                  <a:gd name="connsiteY134" fmla="*/ 1089685 h 1280224"/>
                  <a:gd name="connsiteX135" fmla="*/ 802569 w 1034979"/>
                  <a:gd name="connsiteY135" fmla="*/ 1072540 h 1280224"/>
                  <a:gd name="connsiteX136" fmla="*/ 800664 w 1034979"/>
                  <a:gd name="connsiteY136" fmla="*/ 1047775 h 1280224"/>
                  <a:gd name="connsiteX137" fmla="*/ 798759 w 1034979"/>
                  <a:gd name="connsiteY137" fmla="*/ 1042060 h 1280224"/>
                  <a:gd name="connsiteX138" fmla="*/ 796854 w 1034979"/>
                  <a:gd name="connsiteY138" fmla="*/ 1034440 h 1280224"/>
                  <a:gd name="connsiteX139" fmla="*/ 783519 w 1034979"/>
                  <a:gd name="connsiteY139" fmla="*/ 1017295 h 1280224"/>
                  <a:gd name="connsiteX140" fmla="*/ 773994 w 1034979"/>
                  <a:gd name="connsiteY140" fmla="*/ 1011580 h 1280224"/>
                  <a:gd name="connsiteX141" fmla="*/ 648264 w 1034979"/>
                  <a:gd name="connsiteY141" fmla="*/ 920140 h 1280224"/>
                  <a:gd name="connsiteX142" fmla="*/ 644454 w 1034979"/>
                  <a:gd name="connsiteY142" fmla="*/ 902995 h 1280224"/>
                  <a:gd name="connsiteX143" fmla="*/ 646359 w 1034979"/>
                  <a:gd name="connsiteY143" fmla="*/ 895375 h 1280224"/>
                  <a:gd name="connsiteX144" fmla="*/ 650169 w 1034979"/>
                  <a:gd name="connsiteY144" fmla="*/ 878230 h 1280224"/>
                  <a:gd name="connsiteX145" fmla="*/ 653979 w 1034979"/>
                  <a:gd name="connsiteY145" fmla="*/ 872515 h 1280224"/>
                  <a:gd name="connsiteX146" fmla="*/ 655884 w 1034979"/>
                  <a:gd name="connsiteY146" fmla="*/ 866800 h 1280224"/>
                  <a:gd name="connsiteX147" fmla="*/ 661599 w 1034979"/>
                  <a:gd name="connsiteY147" fmla="*/ 864895 h 1280224"/>
                  <a:gd name="connsiteX148" fmla="*/ 671124 w 1034979"/>
                  <a:gd name="connsiteY148" fmla="*/ 853465 h 1280224"/>
                  <a:gd name="connsiteX149" fmla="*/ 724464 w 1034979"/>
                  <a:gd name="connsiteY149" fmla="*/ 845845 h 1280224"/>
                  <a:gd name="connsiteX150" fmla="*/ 842574 w 1034979"/>
                  <a:gd name="connsiteY150" fmla="*/ 847750 h 1280224"/>
                  <a:gd name="connsiteX151" fmla="*/ 871149 w 1034979"/>
                  <a:gd name="connsiteY151" fmla="*/ 849655 h 1280224"/>
                  <a:gd name="connsiteX152" fmla="*/ 899724 w 1034979"/>
                  <a:gd name="connsiteY152" fmla="*/ 855370 h 1280224"/>
                  <a:gd name="connsiteX153" fmla="*/ 922584 w 1034979"/>
                  <a:gd name="connsiteY153" fmla="*/ 859180 h 1280224"/>
                  <a:gd name="connsiteX154" fmla="*/ 951159 w 1034979"/>
                  <a:gd name="connsiteY154" fmla="*/ 864895 h 1280224"/>
                  <a:gd name="connsiteX155" fmla="*/ 956874 w 1034979"/>
                  <a:gd name="connsiteY155" fmla="*/ 864895 h 1280224"/>
                  <a:gd name="connsiteX156" fmla="*/ 1002594 w 1034979"/>
                  <a:gd name="connsiteY156" fmla="*/ 862990 h 1280224"/>
                  <a:gd name="connsiteX157" fmla="*/ 1031169 w 1034979"/>
                  <a:gd name="connsiteY157" fmla="*/ 855370 h 1280224"/>
                  <a:gd name="connsiteX158" fmla="*/ 1034979 w 1034979"/>
                  <a:gd name="connsiteY158" fmla="*/ 849655 h 1280224"/>
                  <a:gd name="connsiteX159" fmla="*/ 1033074 w 1034979"/>
                  <a:gd name="connsiteY159" fmla="*/ 830605 h 1280224"/>
                  <a:gd name="connsiteX160" fmla="*/ 1027359 w 1034979"/>
                  <a:gd name="connsiteY160" fmla="*/ 826795 h 1280224"/>
                  <a:gd name="connsiteX161" fmla="*/ 1012119 w 1034979"/>
                  <a:gd name="connsiteY161" fmla="*/ 824890 h 1280224"/>
                  <a:gd name="connsiteX162" fmla="*/ 1006404 w 1034979"/>
                  <a:gd name="connsiteY162" fmla="*/ 822985 h 1280224"/>
                  <a:gd name="connsiteX163" fmla="*/ 998784 w 1034979"/>
                  <a:gd name="connsiteY163" fmla="*/ 821080 h 1280224"/>
                  <a:gd name="connsiteX164" fmla="*/ 987354 w 1034979"/>
                  <a:gd name="connsiteY164" fmla="*/ 813460 h 1280224"/>
                  <a:gd name="connsiteX165" fmla="*/ 975924 w 1034979"/>
                  <a:gd name="connsiteY165" fmla="*/ 809650 h 1280224"/>
                  <a:gd name="connsiteX166" fmla="*/ 970209 w 1034979"/>
                  <a:gd name="connsiteY166" fmla="*/ 807745 h 1280224"/>
                  <a:gd name="connsiteX167" fmla="*/ 962589 w 1034979"/>
                  <a:gd name="connsiteY167" fmla="*/ 805840 h 1280224"/>
                  <a:gd name="connsiteX168" fmla="*/ 956874 w 1034979"/>
                  <a:gd name="connsiteY168" fmla="*/ 803935 h 1280224"/>
                  <a:gd name="connsiteX169" fmla="*/ 935919 w 1034979"/>
                  <a:gd name="connsiteY169" fmla="*/ 798220 h 1280224"/>
                  <a:gd name="connsiteX170" fmla="*/ 930204 w 1034979"/>
                  <a:gd name="connsiteY170" fmla="*/ 796315 h 1280224"/>
                  <a:gd name="connsiteX171" fmla="*/ 825429 w 1034979"/>
                  <a:gd name="connsiteY171" fmla="*/ 798220 h 1280224"/>
                  <a:gd name="connsiteX172" fmla="*/ 819714 w 1034979"/>
                  <a:gd name="connsiteY172" fmla="*/ 800125 h 1280224"/>
                  <a:gd name="connsiteX173" fmla="*/ 730179 w 1034979"/>
                  <a:gd name="connsiteY173" fmla="*/ 802030 h 1280224"/>
                  <a:gd name="connsiteX174" fmla="*/ 716844 w 1034979"/>
                  <a:gd name="connsiteY174" fmla="*/ 805840 h 1280224"/>
                  <a:gd name="connsiteX175" fmla="*/ 695889 w 1034979"/>
                  <a:gd name="connsiteY175" fmla="*/ 807745 h 1280224"/>
                  <a:gd name="connsiteX176" fmla="*/ 669219 w 1034979"/>
                  <a:gd name="connsiteY176" fmla="*/ 809650 h 1280224"/>
                  <a:gd name="connsiteX177" fmla="*/ 669219 w 1034979"/>
                  <a:gd name="connsiteY177" fmla="*/ 809650 h 1280224"/>
                  <a:gd name="connsiteX178" fmla="*/ 646359 w 1034979"/>
                  <a:gd name="connsiteY178" fmla="*/ 813460 h 1280224"/>
                  <a:gd name="connsiteX179" fmla="*/ 642549 w 1034979"/>
                  <a:gd name="connsiteY179" fmla="*/ 802030 h 1280224"/>
                  <a:gd name="connsiteX180" fmla="*/ 640644 w 1034979"/>
                  <a:gd name="connsiteY180" fmla="*/ 796315 h 1280224"/>
                  <a:gd name="connsiteX181" fmla="*/ 642549 w 1034979"/>
                  <a:gd name="connsiteY181" fmla="*/ 779170 h 1280224"/>
                  <a:gd name="connsiteX182" fmla="*/ 644454 w 1034979"/>
                  <a:gd name="connsiteY182" fmla="*/ 773455 h 1280224"/>
                  <a:gd name="connsiteX183" fmla="*/ 661599 w 1034979"/>
                  <a:gd name="connsiteY183" fmla="*/ 763930 h 1280224"/>
                  <a:gd name="connsiteX184" fmla="*/ 673029 w 1034979"/>
                  <a:gd name="connsiteY184" fmla="*/ 756310 h 1280224"/>
                  <a:gd name="connsiteX185" fmla="*/ 674934 w 1034979"/>
                  <a:gd name="connsiteY185" fmla="*/ 750595 h 1280224"/>
                  <a:gd name="connsiteX186" fmla="*/ 680649 w 1034979"/>
                  <a:gd name="connsiteY186" fmla="*/ 748690 h 1280224"/>
                  <a:gd name="connsiteX187" fmla="*/ 686364 w 1034979"/>
                  <a:gd name="connsiteY187" fmla="*/ 744880 h 1280224"/>
                  <a:gd name="connsiteX188" fmla="*/ 695889 w 1034979"/>
                  <a:gd name="connsiteY188" fmla="*/ 735355 h 1280224"/>
                  <a:gd name="connsiteX189" fmla="*/ 705414 w 1034979"/>
                  <a:gd name="connsiteY189" fmla="*/ 723925 h 1280224"/>
                  <a:gd name="connsiteX190" fmla="*/ 716844 w 1034979"/>
                  <a:gd name="connsiteY190" fmla="*/ 716305 h 1280224"/>
                  <a:gd name="connsiteX191" fmla="*/ 732084 w 1034979"/>
                  <a:gd name="connsiteY191" fmla="*/ 702970 h 1280224"/>
                  <a:gd name="connsiteX192" fmla="*/ 741609 w 1034979"/>
                  <a:gd name="connsiteY192" fmla="*/ 691540 h 1280224"/>
                  <a:gd name="connsiteX193" fmla="*/ 753039 w 1034979"/>
                  <a:gd name="connsiteY193" fmla="*/ 682015 h 1280224"/>
                  <a:gd name="connsiteX194" fmla="*/ 758754 w 1034979"/>
                  <a:gd name="connsiteY194" fmla="*/ 670585 h 1280224"/>
                  <a:gd name="connsiteX195" fmla="*/ 760659 w 1034979"/>
                  <a:gd name="connsiteY195" fmla="*/ 664870 h 1280224"/>
                  <a:gd name="connsiteX196" fmla="*/ 766374 w 1034979"/>
                  <a:gd name="connsiteY196" fmla="*/ 653440 h 1280224"/>
                  <a:gd name="connsiteX197" fmla="*/ 764469 w 1034979"/>
                  <a:gd name="connsiteY197" fmla="*/ 638200 h 1280224"/>
                  <a:gd name="connsiteX198" fmla="*/ 758754 w 1034979"/>
                  <a:gd name="connsiteY198" fmla="*/ 636295 h 1280224"/>
                  <a:gd name="connsiteX199" fmla="*/ 737799 w 1034979"/>
                  <a:gd name="connsiteY199" fmla="*/ 638200 h 1280224"/>
                  <a:gd name="connsiteX200" fmla="*/ 732084 w 1034979"/>
                  <a:gd name="connsiteY200" fmla="*/ 642010 h 1280224"/>
                  <a:gd name="connsiteX201" fmla="*/ 720654 w 1034979"/>
                  <a:gd name="connsiteY201" fmla="*/ 645820 h 1280224"/>
                  <a:gd name="connsiteX202" fmla="*/ 716844 w 1034979"/>
                  <a:gd name="connsiteY202" fmla="*/ 651535 h 1280224"/>
                  <a:gd name="connsiteX203" fmla="*/ 711129 w 1034979"/>
                  <a:gd name="connsiteY203" fmla="*/ 653440 h 1280224"/>
                  <a:gd name="connsiteX204" fmla="*/ 705414 w 1034979"/>
                  <a:gd name="connsiteY204" fmla="*/ 657250 h 1280224"/>
                  <a:gd name="connsiteX205" fmla="*/ 699699 w 1034979"/>
                  <a:gd name="connsiteY205" fmla="*/ 662965 h 1280224"/>
                  <a:gd name="connsiteX206" fmla="*/ 692079 w 1034979"/>
                  <a:gd name="connsiteY206" fmla="*/ 666775 h 1280224"/>
                  <a:gd name="connsiteX207" fmla="*/ 650169 w 1034979"/>
                  <a:gd name="connsiteY207" fmla="*/ 695350 h 1280224"/>
                  <a:gd name="connsiteX208" fmla="*/ 636834 w 1034979"/>
                  <a:gd name="connsiteY208" fmla="*/ 706780 h 1280224"/>
                  <a:gd name="connsiteX209" fmla="*/ 627309 w 1034979"/>
                  <a:gd name="connsiteY209" fmla="*/ 723925 h 1280224"/>
                  <a:gd name="connsiteX210" fmla="*/ 602544 w 1034979"/>
                  <a:gd name="connsiteY210" fmla="*/ 729640 h 1280224"/>
                  <a:gd name="connsiteX211" fmla="*/ 589209 w 1034979"/>
                  <a:gd name="connsiteY211" fmla="*/ 733450 h 1280224"/>
                  <a:gd name="connsiteX212" fmla="*/ 573969 w 1034979"/>
                  <a:gd name="connsiteY212" fmla="*/ 731545 h 1280224"/>
                  <a:gd name="connsiteX213" fmla="*/ 562539 w 1034979"/>
                  <a:gd name="connsiteY213" fmla="*/ 727735 h 1280224"/>
                  <a:gd name="connsiteX214" fmla="*/ 551109 w 1034979"/>
                  <a:gd name="connsiteY214" fmla="*/ 723925 h 1280224"/>
                  <a:gd name="connsiteX215" fmla="*/ 539679 w 1034979"/>
                  <a:gd name="connsiteY215" fmla="*/ 720115 h 1280224"/>
                  <a:gd name="connsiteX216" fmla="*/ 533964 w 1034979"/>
                  <a:gd name="connsiteY216" fmla="*/ 718210 h 1280224"/>
                  <a:gd name="connsiteX217" fmla="*/ 528249 w 1034979"/>
                  <a:gd name="connsiteY217" fmla="*/ 714400 h 1280224"/>
                  <a:gd name="connsiteX218" fmla="*/ 516819 w 1034979"/>
                  <a:gd name="connsiteY218" fmla="*/ 708685 h 1280224"/>
                  <a:gd name="connsiteX219" fmla="*/ 509199 w 1034979"/>
                  <a:gd name="connsiteY219" fmla="*/ 697255 h 1280224"/>
                  <a:gd name="connsiteX220" fmla="*/ 505389 w 1034979"/>
                  <a:gd name="connsiteY220" fmla="*/ 676300 h 1280224"/>
                  <a:gd name="connsiteX221" fmla="*/ 507294 w 1034979"/>
                  <a:gd name="connsiteY221" fmla="*/ 611530 h 1280224"/>
                  <a:gd name="connsiteX222" fmla="*/ 513009 w 1034979"/>
                  <a:gd name="connsiteY222" fmla="*/ 598195 h 1280224"/>
                  <a:gd name="connsiteX223" fmla="*/ 503484 w 1034979"/>
                  <a:gd name="connsiteY223" fmla="*/ 121945 h 1280224"/>
                  <a:gd name="connsiteX224" fmla="*/ 429189 w 1034979"/>
                  <a:gd name="connsiteY224" fmla="*/ 1930 h 1280224"/>
                  <a:gd name="connsiteX225" fmla="*/ 433083 w 1034979"/>
                  <a:gd name="connsiteY225" fmla="*/ 508869 h 1280224"/>
                  <a:gd name="connsiteX226" fmla="*/ 425379 w 1034979"/>
                  <a:gd name="connsiteY226" fmla="*/ 577449 h 1280224"/>
                  <a:gd name="connsiteX227" fmla="*/ 417759 w 1034979"/>
                  <a:gd name="connsiteY227" fmla="*/ 609625 h 1280224"/>
                  <a:gd name="connsiteX228" fmla="*/ 413949 w 1034979"/>
                  <a:gd name="connsiteY228" fmla="*/ 626770 h 1280224"/>
                  <a:gd name="connsiteX229" fmla="*/ 417759 w 1034979"/>
                  <a:gd name="connsiteY229" fmla="*/ 647725 h 1280224"/>
                  <a:gd name="connsiteX230" fmla="*/ 421569 w 1034979"/>
                  <a:gd name="connsiteY230" fmla="*/ 653440 h 1280224"/>
                  <a:gd name="connsiteX231" fmla="*/ 425379 w 1034979"/>
                  <a:gd name="connsiteY231" fmla="*/ 664870 h 1280224"/>
                  <a:gd name="connsiteX232" fmla="*/ 423474 w 1034979"/>
                  <a:gd name="connsiteY232" fmla="*/ 691540 h 1280224"/>
                  <a:gd name="connsiteX233" fmla="*/ 417759 w 1034979"/>
                  <a:gd name="connsiteY233" fmla="*/ 693445 h 1280224"/>
                  <a:gd name="connsiteX234" fmla="*/ 412044 w 1034979"/>
                  <a:gd name="connsiteY234" fmla="*/ 697255 h 1280224"/>
                  <a:gd name="connsiteX235" fmla="*/ 421569 w 1034979"/>
                  <a:gd name="connsiteY235" fmla="*/ 693445 h 1280224"/>
                  <a:gd name="connsiteX0" fmla="*/ 421569 w 1034979"/>
                  <a:gd name="connsiteY0" fmla="*/ 691707 h 1278486"/>
                  <a:gd name="connsiteX1" fmla="*/ 421569 w 1034979"/>
                  <a:gd name="connsiteY1" fmla="*/ 691707 h 1278486"/>
                  <a:gd name="connsiteX2" fmla="*/ 394899 w 1034979"/>
                  <a:gd name="connsiteY2" fmla="*/ 701232 h 1278486"/>
                  <a:gd name="connsiteX3" fmla="*/ 387279 w 1034979"/>
                  <a:gd name="connsiteY3" fmla="*/ 703137 h 1278486"/>
                  <a:gd name="connsiteX4" fmla="*/ 356799 w 1034979"/>
                  <a:gd name="connsiteY4" fmla="*/ 705042 h 1278486"/>
                  <a:gd name="connsiteX5" fmla="*/ 351084 w 1034979"/>
                  <a:gd name="connsiteY5" fmla="*/ 708852 h 1278486"/>
                  <a:gd name="connsiteX6" fmla="*/ 339654 w 1034979"/>
                  <a:gd name="connsiteY6" fmla="*/ 718377 h 1278486"/>
                  <a:gd name="connsiteX7" fmla="*/ 328224 w 1034979"/>
                  <a:gd name="connsiteY7" fmla="*/ 722187 h 1278486"/>
                  <a:gd name="connsiteX8" fmla="*/ 312984 w 1034979"/>
                  <a:gd name="connsiteY8" fmla="*/ 727902 h 1278486"/>
                  <a:gd name="connsiteX9" fmla="*/ 265359 w 1034979"/>
                  <a:gd name="connsiteY9" fmla="*/ 724092 h 1278486"/>
                  <a:gd name="connsiteX10" fmla="*/ 253929 w 1034979"/>
                  <a:gd name="connsiteY10" fmla="*/ 720282 h 1278486"/>
                  <a:gd name="connsiteX11" fmla="*/ 242499 w 1034979"/>
                  <a:gd name="connsiteY11" fmla="*/ 716472 h 1278486"/>
                  <a:gd name="connsiteX12" fmla="*/ 236784 w 1034979"/>
                  <a:gd name="connsiteY12" fmla="*/ 714567 h 1278486"/>
                  <a:gd name="connsiteX13" fmla="*/ 231069 w 1034979"/>
                  <a:gd name="connsiteY13" fmla="*/ 712662 h 1278486"/>
                  <a:gd name="connsiteX14" fmla="*/ 219639 w 1034979"/>
                  <a:gd name="connsiteY14" fmla="*/ 710757 h 1278486"/>
                  <a:gd name="connsiteX15" fmla="*/ 213924 w 1034979"/>
                  <a:gd name="connsiteY15" fmla="*/ 708852 h 1278486"/>
                  <a:gd name="connsiteX16" fmla="*/ 206304 w 1034979"/>
                  <a:gd name="connsiteY16" fmla="*/ 706947 h 1278486"/>
                  <a:gd name="connsiteX17" fmla="*/ 194874 w 1034979"/>
                  <a:gd name="connsiteY17" fmla="*/ 703137 h 1278486"/>
                  <a:gd name="connsiteX18" fmla="*/ 189159 w 1034979"/>
                  <a:gd name="connsiteY18" fmla="*/ 701232 h 1278486"/>
                  <a:gd name="connsiteX19" fmla="*/ 181539 w 1034979"/>
                  <a:gd name="connsiteY19" fmla="*/ 699327 h 1278486"/>
                  <a:gd name="connsiteX20" fmla="*/ 170109 w 1034979"/>
                  <a:gd name="connsiteY20" fmla="*/ 693612 h 1278486"/>
                  <a:gd name="connsiteX21" fmla="*/ 164394 w 1034979"/>
                  <a:gd name="connsiteY21" fmla="*/ 689802 h 1278486"/>
                  <a:gd name="connsiteX22" fmla="*/ 156774 w 1034979"/>
                  <a:gd name="connsiteY22" fmla="*/ 678372 h 1278486"/>
                  <a:gd name="connsiteX23" fmla="*/ 145344 w 1034979"/>
                  <a:gd name="connsiteY23" fmla="*/ 674562 h 1278486"/>
                  <a:gd name="connsiteX24" fmla="*/ 139629 w 1034979"/>
                  <a:gd name="connsiteY24" fmla="*/ 670752 h 1278486"/>
                  <a:gd name="connsiteX25" fmla="*/ 133914 w 1034979"/>
                  <a:gd name="connsiteY25" fmla="*/ 668847 h 1278486"/>
                  <a:gd name="connsiteX26" fmla="*/ 116769 w 1034979"/>
                  <a:gd name="connsiteY26" fmla="*/ 665037 h 1278486"/>
                  <a:gd name="connsiteX27" fmla="*/ 111054 w 1034979"/>
                  <a:gd name="connsiteY27" fmla="*/ 659322 h 1278486"/>
                  <a:gd name="connsiteX28" fmla="*/ 101529 w 1034979"/>
                  <a:gd name="connsiteY28" fmla="*/ 642177 h 1278486"/>
                  <a:gd name="connsiteX29" fmla="*/ 84384 w 1034979"/>
                  <a:gd name="connsiteY29" fmla="*/ 634557 h 1278486"/>
                  <a:gd name="connsiteX30" fmla="*/ 78669 w 1034979"/>
                  <a:gd name="connsiteY30" fmla="*/ 632652 h 1278486"/>
                  <a:gd name="connsiteX31" fmla="*/ 59619 w 1034979"/>
                  <a:gd name="connsiteY31" fmla="*/ 636462 h 1278486"/>
                  <a:gd name="connsiteX32" fmla="*/ 53904 w 1034979"/>
                  <a:gd name="connsiteY32" fmla="*/ 640272 h 1278486"/>
                  <a:gd name="connsiteX33" fmla="*/ 50094 w 1034979"/>
                  <a:gd name="connsiteY33" fmla="*/ 645987 h 1278486"/>
                  <a:gd name="connsiteX34" fmla="*/ 46284 w 1034979"/>
                  <a:gd name="connsiteY34" fmla="*/ 657417 h 1278486"/>
                  <a:gd name="connsiteX35" fmla="*/ 50094 w 1034979"/>
                  <a:gd name="connsiteY35" fmla="*/ 695517 h 1278486"/>
                  <a:gd name="connsiteX36" fmla="*/ 53904 w 1034979"/>
                  <a:gd name="connsiteY36" fmla="*/ 701232 h 1278486"/>
                  <a:gd name="connsiteX37" fmla="*/ 59619 w 1034979"/>
                  <a:gd name="connsiteY37" fmla="*/ 705042 h 1278486"/>
                  <a:gd name="connsiteX38" fmla="*/ 63429 w 1034979"/>
                  <a:gd name="connsiteY38" fmla="*/ 710757 h 1278486"/>
                  <a:gd name="connsiteX39" fmla="*/ 80574 w 1034979"/>
                  <a:gd name="connsiteY39" fmla="*/ 720282 h 1278486"/>
                  <a:gd name="connsiteX40" fmla="*/ 103434 w 1034979"/>
                  <a:gd name="connsiteY40" fmla="*/ 722187 h 1278486"/>
                  <a:gd name="connsiteX41" fmla="*/ 124389 w 1034979"/>
                  <a:gd name="connsiteY41" fmla="*/ 727902 h 1278486"/>
                  <a:gd name="connsiteX42" fmla="*/ 130104 w 1034979"/>
                  <a:gd name="connsiteY42" fmla="*/ 729807 h 1278486"/>
                  <a:gd name="connsiteX43" fmla="*/ 135819 w 1034979"/>
                  <a:gd name="connsiteY43" fmla="*/ 735522 h 1278486"/>
                  <a:gd name="connsiteX44" fmla="*/ 143439 w 1034979"/>
                  <a:gd name="connsiteY44" fmla="*/ 737427 h 1278486"/>
                  <a:gd name="connsiteX45" fmla="*/ 166299 w 1034979"/>
                  <a:gd name="connsiteY45" fmla="*/ 741237 h 1278486"/>
                  <a:gd name="connsiteX46" fmla="*/ 191064 w 1034979"/>
                  <a:gd name="connsiteY46" fmla="*/ 746952 h 1278486"/>
                  <a:gd name="connsiteX47" fmla="*/ 208209 w 1034979"/>
                  <a:gd name="connsiteY47" fmla="*/ 752667 h 1278486"/>
                  <a:gd name="connsiteX48" fmla="*/ 213924 w 1034979"/>
                  <a:gd name="connsiteY48" fmla="*/ 754572 h 1278486"/>
                  <a:gd name="connsiteX49" fmla="*/ 229164 w 1034979"/>
                  <a:gd name="connsiteY49" fmla="*/ 758382 h 1278486"/>
                  <a:gd name="connsiteX50" fmla="*/ 248214 w 1034979"/>
                  <a:gd name="connsiteY50" fmla="*/ 764097 h 1278486"/>
                  <a:gd name="connsiteX51" fmla="*/ 253929 w 1034979"/>
                  <a:gd name="connsiteY51" fmla="*/ 767907 h 1278486"/>
                  <a:gd name="connsiteX52" fmla="*/ 267264 w 1034979"/>
                  <a:gd name="connsiteY52" fmla="*/ 783147 h 1278486"/>
                  <a:gd name="connsiteX53" fmla="*/ 272979 w 1034979"/>
                  <a:gd name="connsiteY53" fmla="*/ 802197 h 1278486"/>
                  <a:gd name="connsiteX54" fmla="*/ 274884 w 1034979"/>
                  <a:gd name="connsiteY54" fmla="*/ 807912 h 1278486"/>
                  <a:gd name="connsiteX55" fmla="*/ 276789 w 1034979"/>
                  <a:gd name="connsiteY55" fmla="*/ 813627 h 1278486"/>
                  <a:gd name="connsiteX56" fmla="*/ 278694 w 1034979"/>
                  <a:gd name="connsiteY56" fmla="*/ 838392 h 1278486"/>
                  <a:gd name="connsiteX57" fmla="*/ 280599 w 1034979"/>
                  <a:gd name="connsiteY57" fmla="*/ 844107 h 1278486"/>
                  <a:gd name="connsiteX58" fmla="*/ 278694 w 1034979"/>
                  <a:gd name="connsiteY58" fmla="*/ 863157 h 1278486"/>
                  <a:gd name="connsiteX59" fmla="*/ 276789 w 1034979"/>
                  <a:gd name="connsiteY59" fmla="*/ 872682 h 1278486"/>
                  <a:gd name="connsiteX60" fmla="*/ 263454 w 1034979"/>
                  <a:gd name="connsiteY60" fmla="*/ 886017 h 1278486"/>
                  <a:gd name="connsiteX61" fmla="*/ 252024 w 1034979"/>
                  <a:gd name="connsiteY61" fmla="*/ 893637 h 1278486"/>
                  <a:gd name="connsiteX62" fmla="*/ 240594 w 1034979"/>
                  <a:gd name="connsiteY62" fmla="*/ 897447 h 1278486"/>
                  <a:gd name="connsiteX63" fmla="*/ 126294 w 1034979"/>
                  <a:gd name="connsiteY63" fmla="*/ 897447 h 1278486"/>
                  <a:gd name="connsiteX64" fmla="*/ 120579 w 1034979"/>
                  <a:gd name="connsiteY64" fmla="*/ 899352 h 1278486"/>
                  <a:gd name="connsiteX65" fmla="*/ 105339 w 1034979"/>
                  <a:gd name="connsiteY65" fmla="*/ 901257 h 1278486"/>
                  <a:gd name="connsiteX66" fmla="*/ 88194 w 1034979"/>
                  <a:gd name="connsiteY66" fmla="*/ 906972 h 1278486"/>
                  <a:gd name="connsiteX67" fmla="*/ 82479 w 1034979"/>
                  <a:gd name="connsiteY67" fmla="*/ 908877 h 1278486"/>
                  <a:gd name="connsiteX68" fmla="*/ 76764 w 1034979"/>
                  <a:gd name="connsiteY68" fmla="*/ 912687 h 1278486"/>
                  <a:gd name="connsiteX69" fmla="*/ 65334 w 1034979"/>
                  <a:gd name="connsiteY69" fmla="*/ 914592 h 1278486"/>
                  <a:gd name="connsiteX70" fmla="*/ 27234 w 1034979"/>
                  <a:gd name="connsiteY70" fmla="*/ 916497 h 1278486"/>
                  <a:gd name="connsiteX71" fmla="*/ 15804 w 1034979"/>
                  <a:gd name="connsiteY71" fmla="*/ 922212 h 1278486"/>
                  <a:gd name="connsiteX72" fmla="*/ 6279 w 1034979"/>
                  <a:gd name="connsiteY72" fmla="*/ 931737 h 1278486"/>
                  <a:gd name="connsiteX73" fmla="*/ 4374 w 1034979"/>
                  <a:gd name="connsiteY73" fmla="*/ 937452 h 1278486"/>
                  <a:gd name="connsiteX74" fmla="*/ 564 w 1034979"/>
                  <a:gd name="connsiteY74" fmla="*/ 943167 h 1278486"/>
                  <a:gd name="connsiteX75" fmla="*/ 6279 w 1034979"/>
                  <a:gd name="connsiteY75" fmla="*/ 975552 h 1278486"/>
                  <a:gd name="connsiteX76" fmla="*/ 11994 w 1034979"/>
                  <a:gd name="connsiteY76" fmla="*/ 979362 h 1278486"/>
                  <a:gd name="connsiteX77" fmla="*/ 17709 w 1034979"/>
                  <a:gd name="connsiteY77" fmla="*/ 981267 h 1278486"/>
                  <a:gd name="connsiteX78" fmla="*/ 145344 w 1034979"/>
                  <a:gd name="connsiteY78" fmla="*/ 979362 h 1278486"/>
                  <a:gd name="connsiteX79" fmla="*/ 152964 w 1034979"/>
                  <a:gd name="connsiteY79" fmla="*/ 977457 h 1278486"/>
                  <a:gd name="connsiteX80" fmla="*/ 303459 w 1034979"/>
                  <a:gd name="connsiteY80" fmla="*/ 971742 h 1278486"/>
                  <a:gd name="connsiteX81" fmla="*/ 318699 w 1034979"/>
                  <a:gd name="connsiteY81" fmla="*/ 979362 h 1278486"/>
                  <a:gd name="connsiteX82" fmla="*/ 330129 w 1034979"/>
                  <a:gd name="connsiteY82" fmla="*/ 985077 h 1278486"/>
                  <a:gd name="connsiteX83" fmla="*/ 333939 w 1034979"/>
                  <a:gd name="connsiteY83" fmla="*/ 990792 h 1278486"/>
                  <a:gd name="connsiteX84" fmla="*/ 339654 w 1034979"/>
                  <a:gd name="connsiteY84" fmla="*/ 992697 h 1278486"/>
                  <a:gd name="connsiteX85" fmla="*/ 351084 w 1034979"/>
                  <a:gd name="connsiteY85" fmla="*/ 1000317 h 1278486"/>
                  <a:gd name="connsiteX86" fmla="*/ 356799 w 1034979"/>
                  <a:gd name="connsiteY86" fmla="*/ 1004127 h 1278486"/>
                  <a:gd name="connsiteX87" fmla="*/ 360609 w 1034979"/>
                  <a:gd name="connsiteY87" fmla="*/ 1009842 h 1278486"/>
                  <a:gd name="connsiteX88" fmla="*/ 366324 w 1034979"/>
                  <a:gd name="connsiteY88" fmla="*/ 1021272 h 1278486"/>
                  <a:gd name="connsiteX89" fmla="*/ 362514 w 1034979"/>
                  <a:gd name="connsiteY89" fmla="*/ 1047942 h 1278486"/>
                  <a:gd name="connsiteX90" fmla="*/ 358704 w 1034979"/>
                  <a:gd name="connsiteY90" fmla="*/ 1053657 h 1278486"/>
                  <a:gd name="connsiteX91" fmla="*/ 356799 w 1034979"/>
                  <a:gd name="connsiteY91" fmla="*/ 1059372 h 1278486"/>
                  <a:gd name="connsiteX92" fmla="*/ 352989 w 1034979"/>
                  <a:gd name="connsiteY92" fmla="*/ 1065087 h 1278486"/>
                  <a:gd name="connsiteX93" fmla="*/ 351084 w 1034979"/>
                  <a:gd name="connsiteY93" fmla="*/ 1070802 h 1278486"/>
                  <a:gd name="connsiteX94" fmla="*/ 347274 w 1034979"/>
                  <a:gd name="connsiteY94" fmla="*/ 1076517 h 1278486"/>
                  <a:gd name="connsiteX95" fmla="*/ 330129 w 1034979"/>
                  <a:gd name="connsiteY95" fmla="*/ 1143192 h 1278486"/>
                  <a:gd name="connsiteX96" fmla="*/ 328224 w 1034979"/>
                  <a:gd name="connsiteY96" fmla="*/ 1194627 h 1278486"/>
                  <a:gd name="connsiteX97" fmla="*/ 330129 w 1034979"/>
                  <a:gd name="connsiteY97" fmla="*/ 1219392 h 1278486"/>
                  <a:gd name="connsiteX98" fmla="*/ 332034 w 1034979"/>
                  <a:gd name="connsiteY98" fmla="*/ 1225107 h 1278486"/>
                  <a:gd name="connsiteX99" fmla="*/ 335844 w 1034979"/>
                  <a:gd name="connsiteY99" fmla="*/ 1228917 h 1278486"/>
                  <a:gd name="connsiteX100" fmla="*/ 364419 w 1034979"/>
                  <a:gd name="connsiteY100" fmla="*/ 1274637 h 1278486"/>
                  <a:gd name="connsiteX101" fmla="*/ 387279 w 1034979"/>
                  <a:gd name="connsiteY101" fmla="*/ 1276542 h 1278486"/>
                  <a:gd name="connsiteX102" fmla="*/ 392994 w 1034979"/>
                  <a:gd name="connsiteY102" fmla="*/ 1270827 h 1278486"/>
                  <a:gd name="connsiteX103" fmla="*/ 394899 w 1034979"/>
                  <a:gd name="connsiteY103" fmla="*/ 1259397 h 1278486"/>
                  <a:gd name="connsiteX104" fmla="*/ 396804 w 1034979"/>
                  <a:gd name="connsiteY104" fmla="*/ 1253682 h 1278486"/>
                  <a:gd name="connsiteX105" fmla="*/ 398709 w 1034979"/>
                  <a:gd name="connsiteY105" fmla="*/ 1236537 h 1278486"/>
                  <a:gd name="connsiteX106" fmla="*/ 400614 w 1034979"/>
                  <a:gd name="connsiteY106" fmla="*/ 1223202 h 1278486"/>
                  <a:gd name="connsiteX107" fmla="*/ 404424 w 1034979"/>
                  <a:gd name="connsiteY107" fmla="*/ 1166052 h 1278486"/>
                  <a:gd name="connsiteX108" fmla="*/ 410139 w 1034979"/>
                  <a:gd name="connsiteY108" fmla="*/ 1154622 h 1278486"/>
                  <a:gd name="connsiteX109" fmla="*/ 413949 w 1034979"/>
                  <a:gd name="connsiteY109" fmla="*/ 1141287 h 1278486"/>
                  <a:gd name="connsiteX110" fmla="*/ 415854 w 1034979"/>
                  <a:gd name="connsiteY110" fmla="*/ 1135572 h 1278486"/>
                  <a:gd name="connsiteX111" fmla="*/ 417759 w 1034979"/>
                  <a:gd name="connsiteY111" fmla="*/ 1122237 h 1278486"/>
                  <a:gd name="connsiteX112" fmla="*/ 421569 w 1034979"/>
                  <a:gd name="connsiteY112" fmla="*/ 1110807 h 1278486"/>
                  <a:gd name="connsiteX113" fmla="*/ 427284 w 1034979"/>
                  <a:gd name="connsiteY113" fmla="*/ 1097472 h 1278486"/>
                  <a:gd name="connsiteX114" fmla="*/ 436809 w 1034979"/>
                  <a:gd name="connsiteY114" fmla="*/ 1086042 h 1278486"/>
                  <a:gd name="connsiteX115" fmla="*/ 450144 w 1034979"/>
                  <a:gd name="connsiteY115" fmla="*/ 1070802 h 1278486"/>
                  <a:gd name="connsiteX116" fmla="*/ 457764 w 1034979"/>
                  <a:gd name="connsiteY116" fmla="*/ 1059372 h 1278486"/>
                  <a:gd name="connsiteX117" fmla="*/ 461574 w 1034979"/>
                  <a:gd name="connsiteY117" fmla="*/ 1047942 h 1278486"/>
                  <a:gd name="connsiteX118" fmla="*/ 465384 w 1034979"/>
                  <a:gd name="connsiteY118" fmla="*/ 1032702 h 1278486"/>
                  <a:gd name="connsiteX119" fmla="*/ 467289 w 1034979"/>
                  <a:gd name="connsiteY119" fmla="*/ 1026987 h 1278486"/>
                  <a:gd name="connsiteX120" fmla="*/ 507294 w 1034979"/>
                  <a:gd name="connsiteY120" fmla="*/ 1021272 h 1278486"/>
                  <a:gd name="connsiteX121" fmla="*/ 535869 w 1034979"/>
                  <a:gd name="connsiteY121" fmla="*/ 1011747 h 1278486"/>
                  <a:gd name="connsiteX122" fmla="*/ 541584 w 1034979"/>
                  <a:gd name="connsiteY122" fmla="*/ 1009842 h 1278486"/>
                  <a:gd name="connsiteX123" fmla="*/ 547299 w 1034979"/>
                  <a:gd name="connsiteY123" fmla="*/ 1007937 h 1278486"/>
                  <a:gd name="connsiteX124" fmla="*/ 554919 w 1034979"/>
                  <a:gd name="connsiteY124" fmla="*/ 1006032 h 1278486"/>
                  <a:gd name="connsiteX125" fmla="*/ 573969 w 1034979"/>
                  <a:gd name="connsiteY125" fmla="*/ 998412 h 1278486"/>
                  <a:gd name="connsiteX126" fmla="*/ 585399 w 1034979"/>
                  <a:gd name="connsiteY126" fmla="*/ 994602 h 1278486"/>
                  <a:gd name="connsiteX127" fmla="*/ 720654 w 1034979"/>
                  <a:gd name="connsiteY127" fmla="*/ 1078422 h 1278486"/>
                  <a:gd name="connsiteX128" fmla="*/ 733989 w 1034979"/>
                  <a:gd name="connsiteY128" fmla="*/ 1087947 h 1278486"/>
                  <a:gd name="connsiteX129" fmla="*/ 743514 w 1034979"/>
                  <a:gd name="connsiteY129" fmla="*/ 1089852 h 1278486"/>
                  <a:gd name="connsiteX130" fmla="*/ 749229 w 1034979"/>
                  <a:gd name="connsiteY130" fmla="*/ 1091757 h 1278486"/>
                  <a:gd name="connsiteX131" fmla="*/ 762564 w 1034979"/>
                  <a:gd name="connsiteY131" fmla="*/ 1097472 h 1278486"/>
                  <a:gd name="connsiteX132" fmla="*/ 777804 w 1034979"/>
                  <a:gd name="connsiteY132" fmla="*/ 1095567 h 1278486"/>
                  <a:gd name="connsiteX133" fmla="*/ 789234 w 1034979"/>
                  <a:gd name="connsiteY133" fmla="*/ 1089852 h 1278486"/>
                  <a:gd name="connsiteX134" fmla="*/ 794949 w 1034979"/>
                  <a:gd name="connsiteY134" fmla="*/ 1087947 h 1278486"/>
                  <a:gd name="connsiteX135" fmla="*/ 802569 w 1034979"/>
                  <a:gd name="connsiteY135" fmla="*/ 1070802 h 1278486"/>
                  <a:gd name="connsiteX136" fmla="*/ 800664 w 1034979"/>
                  <a:gd name="connsiteY136" fmla="*/ 1046037 h 1278486"/>
                  <a:gd name="connsiteX137" fmla="*/ 798759 w 1034979"/>
                  <a:gd name="connsiteY137" fmla="*/ 1040322 h 1278486"/>
                  <a:gd name="connsiteX138" fmla="*/ 796854 w 1034979"/>
                  <a:gd name="connsiteY138" fmla="*/ 1032702 h 1278486"/>
                  <a:gd name="connsiteX139" fmla="*/ 783519 w 1034979"/>
                  <a:gd name="connsiteY139" fmla="*/ 1015557 h 1278486"/>
                  <a:gd name="connsiteX140" fmla="*/ 773994 w 1034979"/>
                  <a:gd name="connsiteY140" fmla="*/ 1009842 h 1278486"/>
                  <a:gd name="connsiteX141" fmla="*/ 648264 w 1034979"/>
                  <a:gd name="connsiteY141" fmla="*/ 918402 h 1278486"/>
                  <a:gd name="connsiteX142" fmla="*/ 644454 w 1034979"/>
                  <a:gd name="connsiteY142" fmla="*/ 901257 h 1278486"/>
                  <a:gd name="connsiteX143" fmla="*/ 646359 w 1034979"/>
                  <a:gd name="connsiteY143" fmla="*/ 893637 h 1278486"/>
                  <a:gd name="connsiteX144" fmla="*/ 650169 w 1034979"/>
                  <a:gd name="connsiteY144" fmla="*/ 876492 h 1278486"/>
                  <a:gd name="connsiteX145" fmla="*/ 653979 w 1034979"/>
                  <a:gd name="connsiteY145" fmla="*/ 870777 h 1278486"/>
                  <a:gd name="connsiteX146" fmla="*/ 655884 w 1034979"/>
                  <a:gd name="connsiteY146" fmla="*/ 865062 h 1278486"/>
                  <a:gd name="connsiteX147" fmla="*/ 661599 w 1034979"/>
                  <a:gd name="connsiteY147" fmla="*/ 863157 h 1278486"/>
                  <a:gd name="connsiteX148" fmla="*/ 671124 w 1034979"/>
                  <a:gd name="connsiteY148" fmla="*/ 851727 h 1278486"/>
                  <a:gd name="connsiteX149" fmla="*/ 724464 w 1034979"/>
                  <a:gd name="connsiteY149" fmla="*/ 844107 h 1278486"/>
                  <a:gd name="connsiteX150" fmla="*/ 842574 w 1034979"/>
                  <a:gd name="connsiteY150" fmla="*/ 846012 h 1278486"/>
                  <a:gd name="connsiteX151" fmla="*/ 871149 w 1034979"/>
                  <a:gd name="connsiteY151" fmla="*/ 847917 h 1278486"/>
                  <a:gd name="connsiteX152" fmla="*/ 899724 w 1034979"/>
                  <a:gd name="connsiteY152" fmla="*/ 853632 h 1278486"/>
                  <a:gd name="connsiteX153" fmla="*/ 922584 w 1034979"/>
                  <a:gd name="connsiteY153" fmla="*/ 857442 h 1278486"/>
                  <a:gd name="connsiteX154" fmla="*/ 951159 w 1034979"/>
                  <a:gd name="connsiteY154" fmla="*/ 863157 h 1278486"/>
                  <a:gd name="connsiteX155" fmla="*/ 956874 w 1034979"/>
                  <a:gd name="connsiteY155" fmla="*/ 863157 h 1278486"/>
                  <a:gd name="connsiteX156" fmla="*/ 1002594 w 1034979"/>
                  <a:gd name="connsiteY156" fmla="*/ 861252 h 1278486"/>
                  <a:gd name="connsiteX157" fmla="*/ 1031169 w 1034979"/>
                  <a:gd name="connsiteY157" fmla="*/ 853632 h 1278486"/>
                  <a:gd name="connsiteX158" fmla="*/ 1034979 w 1034979"/>
                  <a:gd name="connsiteY158" fmla="*/ 847917 h 1278486"/>
                  <a:gd name="connsiteX159" fmla="*/ 1033074 w 1034979"/>
                  <a:gd name="connsiteY159" fmla="*/ 828867 h 1278486"/>
                  <a:gd name="connsiteX160" fmla="*/ 1027359 w 1034979"/>
                  <a:gd name="connsiteY160" fmla="*/ 825057 h 1278486"/>
                  <a:gd name="connsiteX161" fmla="*/ 1012119 w 1034979"/>
                  <a:gd name="connsiteY161" fmla="*/ 823152 h 1278486"/>
                  <a:gd name="connsiteX162" fmla="*/ 1006404 w 1034979"/>
                  <a:gd name="connsiteY162" fmla="*/ 821247 h 1278486"/>
                  <a:gd name="connsiteX163" fmla="*/ 998784 w 1034979"/>
                  <a:gd name="connsiteY163" fmla="*/ 819342 h 1278486"/>
                  <a:gd name="connsiteX164" fmla="*/ 987354 w 1034979"/>
                  <a:gd name="connsiteY164" fmla="*/ 811722 h 1278486"/>
                  <a:gd name="connsiteX165" fmla="*/ 975924 w 1034979"/>
                  <a:gd name="connsiteY165" fmla="*/ 807912 h 1278486"/>
                  <a:gd name="connsiteX166" fmla="*/ 970209 w 1034979"/>
                  <a:gd name="connsiteY166" fmla="*/ 806007 h 1278486"/>
                  <a:gd name="connsiteX167" fmla="*/ 962589 w 1034979"/>
                  <a:gd name="connsiteY167" fmla="*/ 804102 h 1278486"/>
                  <a:gd name="connsiteX168" fmla="*/ 956874 w 1034979"/>
                  <a:gd name="connsiteY168" fmla="*/ 802197 h 1278486"/>
                  <a:gd name="connsiteX169" fmla="*/ 935919 w 1034979"/>
                  <a:gd name="connsiteY169" fmla="*/ 796482 h 1278486"/>
                  <a:gd name="connsiteX170" fmla="*/ 930204 w 1034979"/>
                  <a:gd name="connsiteY170" fmla="*/ 794577 h 1278486"/>
                  <a:gd name="connsiteX171" fmla="*/ 825429 w 1034979"/>
                  <a:gd name="connsiteY171" fmla="*/ 796482 h 1278486"/>
                  <a:gd name="connsiteX172" fmla="*/ 819714 w 1034979"/>
                  <a:gd name="connsiteY172" fmla="*/ 798387 h 1278486"/>
                  <a:gd name="connsiteX173" fmla="*/ 730179 w 1034979"/>
                  <a:gd name="connsiteY173" fmla="*/ 800292 h 1278486"/>
                  <a:gd name="connsiteX174" fmla="*/ 716844 w 1034979"/>
                  <a:gd name="connsiteY174" fmla="*/ 804102 h 1278486"/>
                  <a:gd name="connsiteX175" fmla="*/ 695889 w 1034979"/>
                  <a:gd name="connsiteY175" fmla="*/ 806007 h 1278486"/>
                  <a:gd name="connsiteX176" fmla="*/ 669219 w 1034979"/>
                  <a:gd name="connsiteY176" fmla="*/ 807912 h 1278486"/>
                  <a:gd name="connsiteX177" fmla="*/ 669219 w 1034979"/>
                  <a:gd name="connsiteY177" fmla="*/ 807912 h 1278486"/>
                  <a:gd name="connsiteX178" fmla="*/ 646359 w 1034979"/>
                  <a:gd name="connsiteY178" fmla="*/ 811722 h 1278486"/>
                  <a:gd name="connsiteX179" fmla="*/ 642549 w 1034979"/>
                  <a:gd name="connsiteY179" fmla="*/ 800292 h 1278486"/>
                  <a:gd name="connsiteX180" fmla="*/ 640644 w 1034979"/>
                  <a:gd name="connsiteY180" fmla="*/ 794577 h 1278486"/>
                  <a:gd name="connsiteX181" fmla="*/ 642549 w 1034979"/>
                  <a:gd name="connsiteY181" fmla="*/ 777432 h 1278486"/>
                  <a:gd name="connsiteX182" fmla="*/ 644454 w 1034979"/>
                  <a:gd name="connsiteY182" fmla="*/ 771717 h 1278486"/>
                  <a:gd name="connsiteX183" fmla="*/ 661599 w 1034979"/>
                  <a:gd name="connsiteY183" fmla="*/ 762192 h 1278486"/>
                  <a:gd name="connsiteX184" fmla="*/ 673029 w 1034979"/>
                  <a:gd name="connsiteY184" fmla="*/ 754572 h 1278486"/>
                  <a:gd name="connsiteX185" fmla="*/ 674934 w 1034979"/>
                  <a:gd name="connsiteY185" fmla="*/ 748857 h 1278486"/>
                  <a:gd name="connsiteX186" fmla="*/ 680649 w 1034979"/>
                  <a:gd name="connsiteY186" fmla="*/ 746952 h 1278486"/>
                  <a:gd name="connsiteX187" fmla="*/ 686364 w 1034979"/>
                  <a:gd name="connsiteY187" fmla="*/ 743142 h 1278486"/>
                  <a:gd name="connsiteX188" fmla="*/ 695889 w 1034979"/>
                  <a:gd name="connsiteY188" fmla="*/ 733617 h 1278486"/>
                  <a:gd name="connsiteX189" fmla="*/ 705414 w 1034979"/>
                  <a:gd name="connsiteY189" fmla="*/ 722187 h 1278486"/>
                  <a:gd name="connsiteX190" fmla="*/ 716844 w 1034979"/>
                  <a:gd name="connsiteY190" fmla="*/ 714567 h 1278486"/>
                  <a:gd name="connsiteX191" fmla="*/ 732084 w 1034979"/>
                  <a:gd name="connsiteY191" fmla="*/ 701232 h 1278486"/>
                  <a:gd name="connsiteX192" fmla="*/ 741609 w 1034979"/>
                  <a:gd name="connsiteY192" fmla="*/ 689802 h 1278486"/>
                  <a:gd name="connsiteX193" fmla="*/ 753039 w 1034979"/>
                  <a:gd name="connsiteY193" fmla="*/ 680277 h 1278486"/>
                  <a:gd name="connsiteX194" fmla="*/ 758754 w 1034979"/>
                  <a:gd name="connsiteY194" fmla="*/ 668847 h 1278486"/>
                  <a:gd name="connsiteX195" fmla="*/ 760659 w 1034979"/>
                  <a:gd name="connsiteY195" fmla="*/ 663132 h 1278486"/>
                  <a:gd name="connsiteX196" fmla="*/ 766374 w 1034979"/>
                  <a:gd name="connsiteY196" fmla="*/ 651702 h 1278486"/>
                  <a:gd name="connsiteX197" fmla="*/ 764469 w 1034979"/>
                  <a:gd name="connsiteY197" fmla="*/ 636462 h 1278486"/>
                  <a:gd name="connsiteX198" fmla="*/ 758754 w 1034979"/>
                  <a:gd name="connsiteY198" fmla="*/ 634557 h 1278486"/>
                  <a:gd name="connsiteX199" fmla="*/ 737799 w 1034979"/>
                  <a:gd name="connsiteY199" fmla="*/ 636462 h 1278486"/>
                  <a:gd name="connsiteX200" fmla="*/ 732084 w 1034979"/>
                  <a:gd name="connsiteY200" fmla="*/ 640272 h 1278486"/>
                  <a:gd name="connsiteX201" fmla="*/ 720654 w 1034979"/>
                  <a:gd name="connsiteY201" fmla="*/ 644082 h 1278486"/>
                  <a:gd name="connsiteX202" fmla="*/ 716844 w 1034979"/>
                  <a:gd name="connsiteY202" fmla="*/ 649797 h 1278486"/>
                  <a:gd name="connsiteX203" fmla="*/ 711129 w 1034979"/>
                  <a:gd name="connsiteY203" fmla="*/ 651702 h 1278486"/>
                  <a:gd name="connsiteX204" fmla="*/ 705414 w 1034979"/>
                  <a:gd name="connsiteY204" fmla="*/ 655512 h 1278486"/>
                  <a:gd name="connsiteX205" fmla="*/ 699699 w 1034979"/>
                  <a:gd name="connsiteY205" fmla="*/ 661227 h 1278486"/>
                  <a:gd name="connsiteX206" fmla="*/ 692079 w 1034979"/>
                  <a:gd name="connsiteY206" fmla="*/ 665037 h 1278486"/>
                  <a:gd name="connsiteX207" fmla="*/ 650169 w 1034979"/>
                  <a:gd name="connsiteY207" fmla="*/ 693612 h 1278486"/>
                  <a:gd name="connsiteX208" fmla="*/ 636834 w 1034979"/>
                  <a:gd name="connsiteY208" fmla="*/ 705042 h 1278486"/>
                  <a:gd name="connsiteX209" fmla="*/ 627309 w 1034979"/>
                  <a:gd name="connsiteY209" fmla="*/ 722187 h 1278486"/>
                  <a:gd name="connsiteX210" fmla="*/ 602544 w 1034979"/>
                  <a:gd name="connsiteY210" fmla="*/ 727902 h 1278486"/>
                  <a:gd name="connsiteX211" fmla="*/ 589209 w 1034979"/>
                  <a:gd name="connsiteY211" fmla="*/ 731712 h 1278486"/>
                  <a:gd name="connsiteX212" fmla="*/ 573969 w 1034979"/>
                  <a:gd name="connsiteY212" fmla="*/ 729807 h 1278486"/>
                  <a:gd name="connsiteX213" fmla="*/ 562539 w 1034979"/>
                  <a:gd name="connsiteY213" fmla="*/ 725997 h 1278486"/>
                  <a:gd name="connsiteX214" fmla="*/ 551109 w 1034979"/>
                  <a:gd name="connsiteY214" fmla="*/ 722187 h 1278486"/>
                  <a:gd name="connsiteX215" fmla="*/ 539679 w 1034979"/>
                  <a:gd name="connsiteY215" fmla="*/ 718377 h 1278486"/>
                  <a:gd name="connsiteX216" fmla="*/ 533964 w 1034979"/>
                  <a:gd name="connsiteY216" fmla="*/ 716472 h 1278486"/>
                  <a:gd name="connsiteX217" fmla="*/ 528249 w 1034979"/>
                  <a:gd name="connsiteY217" fmla="*/ 712662 h 1278486"/>
                  <a:gd name="connsiteX218" fmla="*/ 516819 w 1034979"/>
                  <a:gd name="connsiteY218" fmla="*/ 706947 h 1278486"/>
                  <a:gd name="connsiteX219" fmla="*/ 509199 w 1034979"/>
                  <a:gd name="connsiteY219" fmla="*/ 695517 h 1278486"/>
                  <a:gd name="connsiteX220" fmla="*/ 505389 w 1034979"/>
                  <a:gd name="connsiteY220" fmla="*/ 674562 h 1278486"/>
                  <a:gd name="connsiteX221" fmla="*/ 507294 w 1034979"/>
                  <a:gd name="connsiteY221" fmla="*/ 609792 h 1278486"/>
                  <a:gd name="connsiteX222" fmla="*/ 513009 w 1034979"/>
                  <a:gd name="connsiteY222" fmla="*/ 596457 h 1278486"/>
                  <a:gd name="connsiteX223" fmla="*/ 505996 w 1034979"/>
                  <a:gd name="connsiteY223" fmla="*/ 512093 h 1278486"/>
                  <a:gd name="connsiteX224" fmla="*/ 429189 w 1034979"/>
                  <a:gd name="connsiteY224" fmla="*/ 192 h 1278486"/>
                  <a:gd name="connsiteX225" fmla="*/ 433083 w 1034979"/>
                  <a:gd name="connsiteY225" fmla="*/ 507131 h 1278486"/>
                  <a:gd name="connsiteX226" fmla="*/ 425379 w 1034979"/>
                  <a:gd name="connsiteY226" fmla="*/ 575711 h 1278486"/>
                  <a:gd name="connsiteX227" fmla="*/ 417759 w 1034979"/>
                  <a:gd name="connsiteY227" fmla="*/ 607887 h 1278486"/>
                  <a:gd name="connsiteX228" fmla="*/ 413949 w 1034979"/>
                  <a:gd name="connsiteY228" fmla="*/ 625032 h 1278486"/>
                  <a:gd name="connsiteX229" fmla="*/ 417759 w 1034979"/>
                  <a:gd name="connsiteY229" fmla="*/ 645987 h 1278486"/>
                  <a:gd name="connsiteX230" fmla="*/ 421569 w 1034979"/>
                  <a:gd name="connsiteY230" fmla="*/ 651702 h 1278486"/>
                  <a:gd name="connsiteX231" fmla="*/ 425379 w 1034979"/>
                  <a:gd name="connsiteY231" fmla="*/ 663132 h 1278486"/>
                  <a:gd name="connsiteX232" fmla="*/ 423474 w 1034979"/>
                  <a:gd name="connsiteY232" fmla="*/ 689802 h 1278486"/>
                  <a:gd name="connsiteX233" fmla="*/ 417759 w 1034979"/>
                  <a:gd name="connsiteY233" fmla="*/ 691707 h 1278486"/>
                  <a:gd name="connsiteX234" fmla="*/ 412044 w 1034979"/>
                  <a:gd name="connsiteY234" fmla="*/ 695517 h 1278486"/>
                  <a:gd name="connsiteX235" fmla="*/ 421569 w 1034979"/>
                  <a:gd name="connsiteY235" fmla="*/ 691707 h 1278486"/>
                  <a:gd name="connsiteX0" fmla="*/ 421569 w 1034979"/>
                  <a:gd name="connsiteY0" fmla="*/ 253099 h 839878"/>
                  <a:gd name="connsiteX1" fmla="*/ 421569 w 1034979"/>
                  <a:gd name="connsiteY1" fmla="*/ 253099 h 839878"/>
                  <a:gd name="connsiteX2" fmla="*/ 394899 w 1034979"/>
                  <a:gd name="connsiteY2" fmla="*/ 262624 h 839878"/>
                  <a:gd name="connsiteX3" fmla="*/ 387279 w 1034979"/>
                  <a:gd name="connsiteY3" fmla="*/ 264529 h 839878"/>
                  <a:gd name="connsiteX4" fmla="*/ 356799 w 1034979"/>
                  <a:gd name="connsiteY4" fmla="*/ 266434 h 839878"/>
                  <a:gd name="connsiteX5" fmla="*/ 351084 w 1034979"/>
                  <a:gd name="connsiteY5" fmla="*/ 270244 h 839878"/>
                  <a:gd name="connsiteX6" fmla="*/ 339654 w 1034979"/>
                  <a:gd name="connsiteY6" fmla="*/ 279769 h 839878"/>
                  <a:gd name="connsiteX7" fmla="*/ 328224 w 1034979"/>
                  <a:gd name="connsiteY7" fmla="*/ 283579 h 839878"/>
                  <a:gd name="connsiteX8" fmla="*/ 312984 w 1034979"/>
                  <a:gd name="connsiteY8" fmla="*/ 289294 h 839878"/>
                  <a:gd name="connsiteX9" fmla="*/ 265359 w 1034979"/>
                  <a:gd name="connsiteY9" fmla="*/ 285484 h 839878"/>
                  <a:gd name="connsiteX10" fmla="*/ 253929 w 1034979"/>
                  <a:gd name="connsiteY10" fmla="*/ 281674 h 839878"/>
                  <a:gd name="connsiteX11" fmla="*/ 242499 w 1034979"/>
                  <a:gd name="connsiteY11" fmla="*/ 277864 h 839878"/>
                  <a:gd name="connsiteX12" fmla="*/ 236784 w 1034979"/>
                  <a:gd name="connsiteY12" fmla="*/ 275959 h 839878"/>
                  <a:gd name="connsiteX13" fmla="*/ 231069 w 1034979"/>
                  <a:gd name="connsiteY13" fmla="*/ 274054 h 839878"/>
                  <a:gd name="connsiteX14" fmla="*/ 219639 w 1034979"/>
                  <a:gd name="connsiteY14" fmla="*/ 272149 h 839878"/>
                  <a:gd name="connsiteX15" fmla="*/ 213924 w 1034979"/>
                  <a:gd name="connsiteY15" fmla="*/ 270244 h 839878"/>
                  <a:gd name="connsiteX16" fmla="*/ 206304 w 1034979"/>
                  <a:gd name="connsiteY16" fmla="*/ 268339 h 839878"/>
                  <a:gd name="connsiteX17" fmla="*/ 194874 w 1034979"/>
                  <a:gd name="connsiteY17" fmla="*/ 264529 h 839878"/>
                  <a:gd name="connsiteX18" fmla="*/ 189159 w 1034979"/>
                  <a:gd name="connsiteY18" fmla="*/ 262624 h 839878"/>
                  <a:gd name="connsiteX19" fmla="*/ 181539 w 1034979"/>
                  <a:gd name="connsiteY19" fmla="*/ 260719 h 839878"/>
                  <a:gd name="connsiteX20" fmla="*/ 170109 w 1034979"/>
                  <a:gd name="connsiteY20" fmla="*/ 255004 h 839878"/>
                  <a:gd name="connsiteX21" fmla="*/ 164394 w 1034979"/>
                  <a:gd name="connsiteY21" fmla="*/ 251194 h 839878"/>
                  <a:gd name="connsiteX22" fmla="*/ 156774 w 1034979"/>
                  <a:gd name="connsiteY22" fmla="*/ 239764 h 839878"/>
                  <a:gd name="connsiteX23" fmla="*/ 145344 w 1034979"/>
                  <a:gd name="connsiteY23" fmla="*/ 235954 h 839878"/>
                  <a:gd name="connsiteX24" fmla="*/ 139629 w 1034979"/>
                  <a:gd name="connsiteY24" fmla="*/ 232144 h 839878"/>
                  <a:gd name="connsiteX25" fmla="*/ 133914 w 1034979"/>
                  <a:gd name="connsiteY25" fmla="*/ 230239 h 839878"/>
                  <a:gd name="connsiteX26" fmla="*/ 116769 w 1034979"/>
                  <a:gd name="connsiteY26" fmla="*/ 226429 h 839878"/>
                  <a:gd name="connsiteX27" fmla="*/ 111054 w 1034979"/>
                  <a:gd name="connsiteY27" fmla="*/ 220714 h 839878"/>
                  <a:gd name="connsiteX28" fmla="*/ 101529 w 1034979"/>
                  <a:gd name="connsiteY28" fmla="*/ 203569 h 839878"/>
                  <a:gd name="connsiteX29" fmla="*/ 84384 w 1034979"/>
                  <a:gd name="connsiteY29" fmla="*/ 195949 h 839878"/>
                  <a:gd name="connsiteX30" fmla="*/ 78669 w 1034979"/>
                  <a:gd name="connsiteY30" fmla="*/ 194044 h 839878"/>
                  <a:gd name="connsiteX31" fmla="*/ 59619 w 1034979"/>
                  <a:gd name="connsiteY31" fmla="*/ 197854 h 839878"/>
                  <a:gd name="connsiteX32" fmla="*/ 53904 w 1034979"/>
                  <a:gd name="connsiteY32" fmla="*/ 201664 h 839878"/>
                  <a:gd name="connsiteX33" fmla="*/ 50094 w 1034979"/>
                  <a:gd name="connsiteY33" fmla="*/ 207379 h 839878"/>
                  <a:gd name="connsiteX34" fmla="*/ 46284 w 1034979"/>
                  <a:gd name="connsiteY34" fmla="*/ 218809 h 839878"/>
                  <a:gd name="connsiteX35" fmla="*/ 50094 w 1034979"/>
                  <a:gd name="connsiteY35" fmla="*/ 256909 h 839878"/>
                  <a:gd name="connsiteX36" fmla="*/ 53904 w 1034979"/>
                  <a:gd name="connsiteY36" fmla="*/ 262624 h 839878"/>
                  <a:gd name="connsiteX37" fmla="*/ 59619 w 1034979"/>
                  <a:gd name="connsiteY37" fmla="*/ 266434 h 839878"/>
                  <a:gd name="connsiteX38" fmla="*/ 63429 w 1034979"/>
                  <a:gd name="connsiteY38" fmla="*/ 272149 h 839878"/>
                  <a:gd name="connsiteX39" fmla="*/ 80574 w 1034979"/>
                  <a:gd name="connsiteY39" fmla="*/ 281674 h 839878"/>
                  <a:gd name="connsiteX40" fmla="*/ 103434 w 1034979"/>
                  <a:gd name="connsiteY40" fmla="*/ 283579 h 839878"/>
                  <a:gd name="connsiteX41" fmla="*/ 124389 w 1034979"/>
                  <a:gd name="connsiteY41" fmla="*/ 289294 h 839878"/>
                  <a:gd name="connsiteX42" fmla="*/ 130104 w 1034979"/>
                  <a:gd name="connsiteY42" fmla="*/ 291199 h 839878"/>
                  <a:gd name="connsiteX43" fmla="*/ 135819 w 1034979"/>
                  <a:gd name="connsiteY43" fmla="*/ 296914 h 839878"/>
                  <a:gd name="connsiteX44" fmla="*/ 143439 w 1034979"/>
                  <a:gd name="connsiteY44" fmla="*/ 298819 h 839878"/>
                  <a:gd name="connsiteX45" fmla="*/ 166299 w 1034979"/>
                  <a:gd name="connsiteY45" fmla="*/ 302629 h 839878"/>
                  <a:gd name="connsiteX46" fmla="*/ 191064 w 1034979"/>
                  <a:gd name="connsiteY46" fmla="*/ 308344 h 839878"/>
                  <a:gd name="connsiteX47" fmla="*/ 208209 w 1034979"/>
                  <a:gd name="connsiteY47" fmla="*/ 314059 h 839878"/>
                  <a:gd name="connsiteX48" fmla="*/ 213924 w 1034979"/>
                  <a:gd name="connsiteY48" fmla="*/ 315964 h 839878"/>
                  <a:gd name="connsiteX49" fmla="*/ 229164 w 1034979"/>
                  <a:gd name="connsiteY49" fmla="*/ 319774 h 839878"/>
                  <a:gd name="connsiteX50" fmla="*/ 248214 w 1034979"/>
                  <a:gd name="connsiteY50" fmla="*/ 325489 h 839878"/>
                  <a:gd name="connsiteX51" fmla="*/ 253929 w 1034979"/>
                  <a:gd name="connsiteY51" fmla="*/ 329299 h 839878"/>
                  <a:gd name="connsiteX52" fmla="*/ 267264 w 1034979"/>
                  <a:gd name="connsiteY52" fmla="*/ 344539 h 839878"/>
                  <a:gd name="connsiteX53" fmla="*/ 272979 w 1034979"/>
                  <a:gd name="connsiteY53" fmla="*/ 363589 h 839878"/>
                  <a:gd name="connsiteX54" fmla="*/ 274884 w 1034979"/>
                  <a:gd name="connsiteY54" fmla="*/ 369304 h 839878"/>
                  <a:gd name="connsiteX55" fmla="*/ 276789 w 1034979"/>
                  <a:gd name="connsiteY55" fmla="*/ 375019 h 839878"/>
                  <a:gd name="connsiteX56" fmla="*/ 278694 w 1034979"/>
                  <a:gd name="connsiteY56" fmla="*/ 399784 h 839878"/>
                  <a:gd name="connsiteX57" fmla="*/ 280599 w 1034979"/>
                  <a:gd name="connsiteY57" fmla="*/ 405499 h 839878"/>
                  <a:gd name="connsiteX58" fmla="*/ 278694 w 1034979"/>
                  <a:gd name="connsiteY58" fmla="*/ 424549 h 839878"/>
                  <a:gd name="connsiteX59" fmla="*/ 276789 w 1034979"/>
                  <a:gd name="connsiteY59" fmla="*/ 434074 h 839878"/>
                  <a:gd name="connsiteX60" fmla="*/ 263454 w 1034979"/>
                  <a:gd name="connsiteY60" fmla="*/ 447409 h 839878"/>
                  <a:gd name="connsiteX61" fmla="*/ 252024 w 1034979"/>
                  <a:gd name="connsiteY61" fmla="*/ 455029 h 839878"/>
                  <a:gd name="connsiteX62" fmla="*/ 240594 w 1034979"/>
                  <a:gd name="connsiteY62" fmla="*/ 458839 h 839878"/>
                  <a:gd name="connsiteX63" fmla="*/ 126294 w 1034979"/>
                  <a:gd name="connsiteY63" fmla="*/ 458839 h 839878"/>
                  <a:gd name="connsiteX64" fmla="*/ 120579 w 1034979"/>
                  <a:gd name="connsiteY64" fmla="*/ 460744 h 839878"/>
                  <a:gd name="connsiteX65" fmla="*/ 105339 w 1034979"/>
                  <a:gd name="connsiteY65" fmla="*/ 462649 h 839878"/>
                  <a:gd name="connsiteX66" fmla="*/ 88194 w 1034979"/>
                  <a:gd name="connsiteY66" fmla="*/ 468364 h 839878"/>
                  <a:gd name="connsiteX67" fmla="*/ 82479 w 1034979"/>
                  <a:gd name="connsiteY67" fmla="*/ 470269 h 839878"/>
                  <a:gd name="connsiteX68" fmla="*/ 76764 w 1034979"/>
                  <a:gd name="connsiteY68" fmla="*/ 474079 h 839878"/>
                  <a:gd name="connsiteX69" fmla="*/ 65334 w 1034979"/>
                  <a:gd name="connsiteY69" fmla="*/ 475984 h 839878"/>
                  <a:gd name="connsiteX70" fmla="*/ 27234 w 1034979"/>
                  <a:gd name="connsiteY70" fmla="*/ 477889 h 839878"/>
                  <a:gd name="connsiteX71" fmla="*/ 15804 w 1034979"/>
                  <a:gd name="connsiteY71" fmla="*/ 483604 h 839878"/>
                  <a:gd name="connsiteX72" fmla="*/ 6279 w 1034979"/>
                  <a:gd name="connsiteY72" fmla="*/ 493129 h 839878"/>
                  <a:gd name="connsiteX73" fmla="*/ 4374 w 1034979"/>
                  <a:gd name="connsiteY73" fmla="*/ 498844 h 839878"/>
                  <a:gd name="connsiteX74" fmla="*/ 564 w 1034979"/>
                  <a:gd name="connsiteY74" fmla="*/ 504559 h 839878"/>
                  <a:gd name="connsiteX75" fmla="*/ 6279 w 1034979"/>
                  <a:gd name="connsiteY75" fmla="*/ 536944 h 839878"/>
                  <a:gd name="connsiteX76" fmla="*/ 11994 w 1034979"/>
                  <a:gd name="connsiteY76" fmla="*/ 540754 h 839878"/>
                  <a:gd name="connsiteX77" fmla="*/ 17709 w 1034979"/>
                  <a:gd name="connsiteY77" fmla="*/ 542659 h 839878"/>
                  <a:gd name="connsiteX78" fmla="*/ 145344 w 1034979"/>
                  <a:gd name="connsiteY78" fmla="*/ 540754 h 839878"/>
                  <a:gd name="connsiteX79" fmla="*/ 152964 w 1034979"/>
                  <a:gd name="connsiteY79" fmla="*/ 538849 h 839878"/>
                  <a:gd name="connsiteX80" fmla="*/ 303459 w 1034979"/>
                  <a:gd name="connsiteY80" fmla="*/ 533134 h 839878"/>
                  <a:gd name="connsiteX81" fmla="*/ 318699 w 1034979"/>
                  <a:gd name="connsiteY81" fmla="*/ 540754 h 839878"/>
                  <a:gd name="connsiteX82" fmla="*/ 330129 w 1034979"/>
                  <a:gd name="connsiteY82" fmla="*/ 546469 h 839878"/>
                  <a:gd name="connsiteX83" fmla="*/ 333939 w 1034979"/>
                  <a:gd name="connsiteY83" fmla="*/ 552184 h 839878"/>
                  <a:gd name="connsiteX84" fmla="*/ 339654 w 1034979"/>
                  <a:gd name="connsiteY84" fmla="*/ 554089 h 839878"/>
                  <a:gd name="connsiteX85" fmla="*/ 351084 w 1034979"/>
                  <a:gd name="connsiteY85" fmla="*/ 561709 h 839878"/>
                  <a:gd name="connsiteX86" fmla="*/ 356799 w 1034979"/>
                  <a:gd name="connsiteY86" fmla="*/ 565519 h 839878"/>
                  <a:gd name="connsiteX87" fmla="*/ 360609 w 1034979"/>
                  <a:gd name="connsiteY87" fmla="*/ 571234 h 839878"/>
                  <a:gd name="connsiteX88" fmla="*/ 366324 w 1034979"/>
                  <a:gd name="connsiteY88" fmla="*/ 582664 h 839878"/>
                  <a:gd name="connsiteX89" fmla="*/ 362514 w 1034979"/>
                  <a:gd name="connsiteY89" fmla="*/ 609334 h 839878"/>
                  <a:gd name="connsiteX90" fmla="*/ 358704 w 1034979"/>
                  <a:gd name="connsiteY90" fmla="*/ 615049 h 839878"/>
                  <a:gd name="connsiteX91" fmla="*/ 356799 w 1034979"/>
                  <a:gd name="connsiteY91" fmla="*/ 620764 h 839878"/>
                  <a:gd name="connsiteX92" fmla="*/ 352989 w 1034979"/>
                  <a:gd name="connsiteY92" fmla="*/ 626479 h 839878"/>
                  <a:gd name="connsiteX93" fmla="*/ 351084 w 1034979"/>
                  <a:gd name="connsiteY93" fmla="*/ 632194 h 839878"/>
                  <a:gd name="connsiteX94" fmla="*/ 347274 w 1034979"/>
                  <a:gd name="connsiteY94" fmla="*/ 637909 h 839878"/>
                  <a:gd name="connsiteX95" fmla="*/ 330129 w 1034979"/>
                  <a:gd name="connsiteY95" fmla="*/ 704584 h 839878"/>
                  <a:gd name="connsiteX96" fmla="*/ 328224 w 1034979"/>
                  <a:gd name="connsiteY96" fmla="*/ 756019 h 839878"/>
                  <a:gd name="connsiteX97" fmla="*/ 330129 w 1034979"/>
                  <a:gd name="connsiteY97" fmla="*/ 780784 h 839878"/>
                  <a:gd name="connsiteX98" fmla="*/ 332034 w 1034979"/>
                  <a:gd name="connsiteY98" fmla="*/ 786499 h 839878"/>
                  <a:gd name="connsiteX99" fmla="*/ 335844 w 1034979"/>
                  <a:gd name="connsiteY99" fmla="*/ 790309 h 839878"/>
                  <a:gd name="connsiteX100" fmla="*/ 364419 w 1034979"/>
                  <a:gd name="connsiteY100" fmla="*/ 836029 h 839878"/>
                  <a:gd name="connsiteX101" fmla="*/ 387279 w 1034979"/>
                  <a:gd name="connsiteY101" fmla="*/ 837934 h 839878"/>
                  <a:gd name="connsiteX102" fmla="*/ 392994 w 1034979"/>
                  <a:gd name="connsiteY102" fmla="*/ 832219 h 839878"/>
                  <a:gd name="connsiteX103" fmla="*/ 394899 w 1034979"/>
                  <a:gd name="connsiteY103" fmla="*/ 820789 h 839878"/>
                  <a:gd name="connsiteX104" fmla="*/ 396804 w 1034979"/>
                  <a:gd name="connsiteY104" fmla="*/ 815074 h 839878"/>
                  <a:gd name="connsiteX105" fmla="*/ 398709 w 1034979"/>
                  <a:gd name="connsiteY105" fmla="*/ 797929 h 839878"/>
                  <a:gd name="connsiteX106" fmla="*/ 400614 w 1034979"/>
                  <a:gd name="connsiteY106" fmla="*/ 784594 h 839878"/>
                  <a:gd name="connsiteX107" fmla="*/ 404424 w 1034979"/>
                  <a:gd name="connsiteY107" fmla="*/ 727444 h 839878"/>
                  <a:gd name="connsiteX108" fmla="*/ 410139 w 1034979"/>
                  <a:gd name="connsiteY108" fmla="*/ 716014 h 839878"/>
                  <a:gd name="connsiteX109" fmla="*/ 413949 w 1034979"/>
                  <a:gd name="connsiteY109" fmla="*/ 702679 h 839878"/>
                  <a:gd name="connsiteX110" fmla="*/ 415854 w 1034979"/>
                  <a:gd name="connsiteY110" fmla="*/ 696964 h 839878"/>
                  <a:gd name="connsiteX111" fmla="*/ 417759 w 1034979"/>
                  <a:gd name="connsiteY111" fmla="*/ 683629 h 839878"/>
                  <a:gd name="connsiteX112" fmla="*/ 421569 w 1034979"/>
                  <a:gd name="connsiteY112" fmla="*/ 672199 h 839878"/>
                  <a:gd name="connsiteX113" fmla="*/ 427284 w 1034979"/>
                  <a:gd name="connsiteY113" fmla="*/ 658864 h 839878"/>
                  <a:gd name="connsiteX114" fmla="*/ 436809 w 1034979"/>
                  <a:gd name="connsiteY114" fmla="*/ 647434 h 839878"/>
                  <a:gd name="connsiteX115" fmla="*/ 450144 w 1034979"/>
                  <a:gd name="connsiteY115" fmla="*/ 632194 h 839878"/>
                  <a:gd name="connsiteX116" fmla="*/ 457764 w 1034979"/>
                  <a:gd name="connsiteY116" fmla="*/ 620764 h 839878"/>
                  <a:gd name="connsiteX117" fmla="*/ 461574 w 1034979"/>
                  <a:gd name="connsiteY117" fmla="*/ 609334 h 839878"/>
                  <a:gd name="connsiteX118" fmla="*/ 465384 w 1034979"/>
                  <a:gd name="connsiteY118" fmla="*/ 594094 h 839878"/>
                  <a:gd name="connsiteX119" fmla="*/ 467289 w 1034979"/>
                  <a:gd name="connsiteY119" fmla="*/ 588379 h 839878"/>
                  <a:gd name="connsiteX120" fmla="*/ 507294 w 1034979"/>
                  <a:gd name="connsiteY120" fmla="*/ 582664 h 839878"/>
                  <a:gd name="connsiteX121" fmla="*/ 535869 w 1034979"/>
                  <a:gd name="connsiteY121" fmla="*/ 573139 h 839878"/>
                  <a:gd name="connsiteX122" fmla="*/ 541584 w 1034979"/>
                  <a:gd name="connsiteY122" fmla="*/ 571234 h 839878"/>
                  <a:gd name="connsiteX123" fmla="*/ 547299 w 1034979"/>
                  <a:gd name="connsiteY123" fmla="*/ 569329 h 839878"/>
                  <a:gd name="connsiteX124" fmla="*/ 554919 w 1034979"/>
                  <a:gd name="connsiteY124" fmla="*/ 567424 h 839878"/>
                  <a:gd name="connsiteX125" fmla="*/ 573969 w 1034979"/>
                  <a:gd name="connsiteY125" fmla="*/ 559804 h 839878"/>
                  <a:gd name="connsiteX126" fmla="*/ 585399 w 1034979"/>
                  <a:gd name="connsiteY126" fmla="*/ 555994 h 839878"/>
                  <a:gd name="connsiteX127" fmla="*/ 720654 w 1034979"/>
                  <a:gd name="connsiteY127" fmla="*/ 639814 h 839878"/>
                  <a:gd name="connsiteX128" fmla="*/ 733989 w 1034979"/>
                  <a:gd name="connsiteY128" fmla="*/ 649339 h 839878"/>
                  <a:gd name="connsiteX129" fmla="*/ 743514 w 1034979"/>
                  <a:gd name="connsiteY129" fmla="*/ 651244 h 839878"/>
                  <a:gd name="connsiteX130" fmla="*/ 749229 w 1034979"/>
                  <a:gd name="connsiteY130" fmla="*/ 653149 h 839878"/>
                  <a:gd name="connsiteX131" fmla="*/ 762564 w 1034979"/>
                  <a:gd name="connsiteY131" fmla="*/ 658864 h 839878"/>
                  <a:gd name="connsiteX132" fmla="*/ 777804 w 1034979"/>
                  <a:gd name="connsiteY132" fmla="*/ 656959 h 839878"/>
                  <a:gd name="connsiteX133" fmla="*/ 789234 w 1034979"/>
                  <a:gd name="connsiteY133" fmla="*/ 651244 h 839878"/>
                  <a:gd name="connsiteX134" fmla="*/ 794949 w 1034979"/>
                  <a:gd name="connsiteY134" fmla="*/ 649339 h 839878"/>
                  <a:gd name="connsiteX135" fmla="*/ 802569 w 1034979"/>
                  <a:gd name="connsiteY135" fmla="*/ 632194 h 839878"/>
                  <a:gd name="connsiteX136" fmla="*/ 800664 w 1034979"/>
                  <a:gd name="connsiteY136" fmla="*/ 607429 h 839878"/>
                  <a:gd name="connsiteX137" fmla="*/ 798759 w 1034979"/>
                  <a:gd name="connsiteY137" fmla="*/ 601714 h 839878"/>
                  <a:gd name="connsiteX138" fmla="*/ 796854 w 1034979"/>
                  <a:gd name="connsiteY138" fmla="*/ 594094 h 839878"/>
                  <a:gd name="connsiteX139" fmla="*/ 783519 w 1034979"/>
                  <a:gd name="connsiteY139" fmla="*/ 576949 h 839878"/>
                  <a:gd name="connsiteX140" fmla="*/ 773994 w 1034979"/>
                  <a:gd name="connsiteY140" fmla="*/ 571234 h 839878"/>
                  <a:gd name="connsiteX141" fmla="*/ 648264 w 1034979"/>
                  <a:gd name="connsiteY141" fmla="*/ 479794 h 839878"/>
                  <a:gd name="connsiteX142" fmla="*/ 644454 w 1034979"/>
                  <a:gd name="connsiteY142" fmla="*/ 462649 h 839878"/>
                  <a:gd name="connsiteX143" fmla="*/ 646359 w 1034979"/>
                  <a:gd name="connsiteY143" fmla="*/ 455029 h 839878"/>
                  <a:gd name="connsiteX144" fmla="*/ 650169 w 1034979"/>
                  <a:gd name="connsiteY144" fmla="*/ 437884 h 839878"/>
                  <a:gd name="connsiteX145" fmla="*/ 653979 w 1034979"/>
                  <a:gd name="connsiteY145" fmla="*/ 432169 h 839878"/>
                  <a:gd name="connsiteX146" fmla="*/ 655884 w 1034979"/>
                  <a:gd name="connsiteY146" fmla="*/ 426454 h 839878"/>
                  <a:gd name="connsiteX147" fmla="*/ 661599 w 1034979"/>
                  <a:gd name="connsiteY147" fmla="*/ 424549 h 839878"/>
                  <a:gd name="connsiteX148" fmla="*/ 671124 w 1034979"/>
                  <a:gd name="connsiteY148" fmla="*/ 413119 h 839878"/>
                  <a:gd name="connsiteX149" fmla="*/ 724464 w 1034979"/>
                  <a:gd name="connsiteY149" fmla="*/ 405499 h 839878"/>
                  <a:gd name="connsiteX150" fmla="*/ 842574 w 1034979"/>
                  <a:gd name="connsiteY150" fmla="*/ 407404 h 839878"/>
                  <a:gd name="connsiteX151" fmla="*/ 871149 w 1034979"/>
                  <a:gd name="connsiteY151" fmla="*/ 409309 h 839878"/>
                  <a:gd name="connsiteX152" fmla="*/ 899724 w 1034979"/>
                  <a:gd name="connsiteY152" fmla="*/ 415024 h 839878"/>
                  <a:gd name="connsiteX153" fmla="*/ 922584 w 1034979"/>
                  <a:gd name="connsiteY153" fmla="*/ 418834 h 839878"/>
                  <a:gd name="connsiteX154" fmla="*/ 951159 w 1034979"/>
                  <a:gd name="connsiteY154" fmla="*/ 424549 h 839878"/>
                  <a:gd name="connsiteX155" fmla="*/ 956874 w 1034979"/>
                  <a:gd name="connsiteY155" fmla="*/ 424549 h 839878"/>
                  <a:gd name="connsiteX156" fmla="*/ 1002594 w 1034979"/>
                  <a:gd name="connsiteY156" fmla="*/ 422644 h 839878"/>
                  <a:gd name="connsiteX157" fmla="*/ 1031169 w 1034979"/>
                  <a:gd name="connsiteY157" fmla="*/ 415024 h 839878"/>
                  <a:gd name="connsiteX158" fmla="*/ 1034979 w 1034979"/>
                  <a:gd name="connsiteY158" fmla="*/ 409309 h 839878"/>
                  <a:gd name="connsiteX159" fmla="*/ 1033074 w 1034979"/>
                  <a:gd name="connsiteY159" fmla="*/ 390259 h 839878"/>
                  <a:gd name="connsiteX160" fmla="*/ 1027359 w 1034979"/>
                  <a:gd name="connsiteY160" fmla="*/ 386449 h 839878"/>
                  <a:gd name="connsiteX161" fmla="*/ 1012119 w 1034979"/>
                  <a:gd name="connsiteY161" fmla="*/ 384544 h 839878"/>
                  <a:gd name="connsiteX162" fmla="*/ 1006404 w 1034979"/>
                  <a:gd name="connsiteY162" fmla="*/ 382639 h 839878"/>
                  <a:gd name="connsiteX163" fmla="*/ 998784 w 1034979"/>
                  <a:gd name="connsiteY163" fmla="*/ 380734 h 839878"/>
                  <a:gd name="connsiteX164" fmla="*/ 987354 w 1034979"/>
                  <a:gd name="connsiteY164" fmla="*/ 373114 h 839878"/>
                  <a:gd name="connsiteX165" fmla="*/ 975924 w 1034979"/>
                  <a:gd name="connsiteY165" fmla="*/ 369304 h 839878"/>
                  <a:gd name="connsiteX166" fmla="*/ 970209 w 1034979"/>
                  <a:gd name="connsiteY166" fmla="*/ 367399 h 839878"/>
                  <a:gd name="connsiteX167" fmla="*/ 962589 w 1034979"/>
                  <a:gd name="connsiteY167" fmla="*/ 365494 h 839878"/>
                  <a:gd name="connsiteX168" fmla="*/ 956874 w 1034979"/>
                  <a:gd name="connsiteY168" fmla="*/ 363589 h 839878"/>
                  <a:gd name="connsiteX169" fmla="*/ 935919 w 1034979"/>
                  <a:gd name="connsiteY169" fmla="*/ 357874 h 839878"/>
                  <a:gd name="connsiteX170" fmla="*/ 930204 w 1034979"/>
                  <a:gd name="connsiteY170" fmla="*/ 355969 h 839878"/>
                  <a:gd name="connsiteX171" fmla="*/ 825429 w 1034979"/>
                  <a:gd name="connsiteY171" fmla="*/ 357874 h 839878"/>
                  <a:gd name="connsiteX172" fmla="*/ 819714 w 1034979"/>
                  <a:gd name="connsiteY172" fmla="*/ 359779 h 839878"/>
                  <a:gd name="connsiteX173" fmla="*/ 730179 w 1034979"/>
                  <a:gd name="connsiteY173" fmla="*/ 361684 h 839878"/>
                  <a:gd name="connsiteX174" fmla="*/ 716844 w 1034979"/>
                  <a:gd name="connsiteY174" fmla="*/ 365494 h 839878"/>
                  <a:gd name="connsiteX175" fmla="*/ 695889 w 1034979"/>
                  <a:gd name="connsiteY175" fmla="*/ 367399 h 839878"/>
                  <a:gd name="connsiteX176" fmla="*/ 669219 w 1034979"/>
                  <a:gd name="connsiteY176" fmla="*/ 369304 h 839878"/>
                  <a:gd name="connsiteX177" fmla="*/ 669219 w 1034979"/>
                  <a:gd name="connsiteY177" fmla="*/ 369304 h 839878"/>
                  <a:gd name="connsiteX178" fmla="*/ 646359 w 1034979"/>
                  <a:gd name="connsiteY178" fmla="*/ 373114 h 839878"/>
                  <a:gd name="connsiteX179" fmla="*/ 642549 w 1034979"/>
                  <a:gd name="connsiteY179" fmla="*/ 361684 h 839878"/>
                  <a:gd name="connsiteX180" fmla="*/ 640644 w 1034979"/>
                  <a:gd name="connsiteY180" fmla="*/ 355969 h 839878"/>
                  <a:gd name="connsiteX181" fmla="*/ 642549 w 1034979"/>
                  <a:gd name="connsiteY181" fmla="*/ 338824 h 839878"/>
                  <a:gd name="connsiteX182" fmla="*/ 644454 w 1034979"/>
                  <a:gd name="connsiteY182" fmla="*/ 333109 h 839878"/>
                  <a:gd name="connsiteX183" fmla="*/ 661599 w 1034979"/>
                  <a:gd name="connsiteY183" fmla="*/ 323584 h 839878"/>
                  <a:gd name="connsiteX184" fmla="*/ 673029 w 1034979"/>
                  <a:gd name="connsiteY184" fmla="*/ 315964 h 839878"/>
                  <a:gd name="connsiteX185" fmla="*/ 674934 w 1034979"/>
                  <a:gd name="connsiteY185" fmla="*/ 310249 h 839878"/>
                  <a:gd name="connsiteX186" fmla="*/ 680649 w 1034979"/>
                  <a:gd name="connsiteY186" fmla="*/ 308344 h 839878"/>
                  <a:gd name="connsiteX187" fmla="*/ 686364 w 1034979"/>
                  <a:gd name="connsiteY187" fmla="*/ 304534 h 839878"/>
                  <a:gd name="connsiteX188" fmla="*/ 695889 w 1034979"/>
                  <a:gd name="connsiteY188" fmla="*/ 295009 h 839878"/>
                  <a:gd name="connsiteX189" fmla="*/ 705414 w 1034979"/>
                  <a:gd name="connsiteY189" fmla="*/ 283579 h 839878"/>
                  <a:gd name="connsiteX190" fmla="*/ 716844 w 1034979"/>
                  <a:gd name="connsiteY190" fmla="*/ 275959 h 839878"/>
                  <a:gd name="connsiteX191" fmla="*/ 732084 w 1034979"/>
                  <a:gd name="connsiteY191" fmla="*/ 262624 h 839878"/>
                  <a:gd name="connsiteX192" fmla="*/ 741609 w 1034979"/>
                  <a:gd name="connsiteY192" fmla="*/ 251194 h 839878"/>
                  <a:gd name="connsiteX193" fmla="*/ 753039 w 1034979"/>
                  <a:gd name="connsiteY193" fmla="*/ 241669 h 839878"/>
                  <a:gd name="connsiteX194" fmla="*/ 758754 w 1034979"/>
                  <a:gd name="connsiteY194" fmla="*/ 230239 h 839878"/>
                  <a:gd name="connsiteX195" fmla="*/ 760659 w 1034979"/>
                  <a:gd name="connsiteY195" fmla="*/ 224524 h 839878"/>
                  <a:gd name="connsiteX196" fmla="*/ 766374 w 1034979"/>
                  <a:gd name="connsiteY196" fmla="*/ 213094 h 839878"/>
                  <a:gd name="connsiteX197" fmla="*/ 764469 w 1034979"/>
                  <a:gd name="connsiteY197" fmla="*/ 197854 h 839878"/>
                  <a:gd name="connsiteX198" fmla="*/ 758754 w 1034979"/>
                  <a:gd name="connsiteY198" fmla="*/ 195949 h 839878"/>
                  <a:gd name="connsiteX199" fmla="*/ 737799 w 1034979"/>
                  <a:gd name="connsiteY199" fmla="*/ 197854 h 839878"/>
                  <a:gd name="connsiteX200" fmla="*/ 732084 w 1034979"/>
                  <a:gd name="connsiteY200" fmla="*/ 201664 h 839878"/>
                  <a:gd name="connsiteX201" fmla="*/ 720654 w 1034979"/>
                  <a:gd name="connsiteY201" fmla="*/ 205474 h 839878"/>
                  <a:gd name="connsiteX202" fmla="*/ 716844 w 1034979"/>
                  <a:gd name="connsiteY202" fmla="*/ 211189 h 839878"/>
                  <a:gd name="connsiteX203" fmla="*/ 711129 w 1034979"/>
                  <a:gd name="connsiteY203" fmla="*/ 213094 h 839878"/>
                  <a:gd name="connsiteX204" fmla="*/ 705414 w 1034979"/>
                  <a:gd name="connsiteY204" fmla="*/ 216904 h 839878"/>
                  <a:gd name="connsiteX205" fmla="*/ 699699 w 1034979"/>
                  <a:gd name="connsiteY205" fmla="*/ 222619 h 839878"/>
                  <a:gd name="connsiteX206" fmla="*/ 692079 w 1034979"/>
                  <a:gd name="connsiteY206" fmla="*/ 226429 h 839878"/>
                  <a:gd name="connsiteX207" fmla="*/ 650169 w 1034979"/>
                  <a:gd name="connsiteY207" fmla="*/ 255004 h 839878"/>
                  <a:gd name="connsiteX208" fmla="*/ 636834 w 1034979"/>
                  <a:gd name="connsiteY208" fmla="*/ 266434 h 839878"/>
                  <a:gd name="connsiteX209" fmla="*/ 627309 w 1034979"/>
                  <a:gd name="connsiteY209" fmla="*/ 283579 h 839878"/>
                  <a:gd name="connsiteX210" fmla="*/ 602544 w 1034979"/>
                  <a:gd name="connsiteY210" fmla="*/ 289294 h 839878"/>
                  <a:gd name="connsiteX211" fmla="*/ 589209 w 1034979"/>
                  <a:gd name="connsiteY211" fmla="*/ 293104 h 839878"/>
                  <a:gd name="connsiteX212" fmla="*/ 573969 w 1034979"/>
                  <a:gd name="connsiteY212" fmla="*/ 291199 h 839878"/>
                  <a:gd name="connsiteX213" fmla="*/ 562539 w 1034979"/>
                  <a:gd name="connsiteY213" fmla="*/ 287389 h 839878"/>
                  <a:gd name="connsiteX214" fmla="*/ 551109 w 1034979"/>
                  <a:gd name="connsiteY214" fmla="*/ 283579 h 839878"/>
                  <a:gd name="connsiteX215" fmla="*/ 539679 w 1034979"/>
                  <a:gd name="connsiteY215" fmla="*/ 279769 h 839878"/>
                  <a:gd name="connsiteX216" fmla="*/ 533964 w 1034979"/>
                  <a:gd name="connsiteY216" fmla="*/ 277864 h 839878"/>
                  <a:gd name="connsiteX217" fmla="*/ 528249 w 1034979"/>
                  <a:gd name="connsiteY217" fmla="*/ 274054 h 839878"/>
                  <a:gd name="connsiteX218" fmla="*/ 516819 w 1034979"/>
                  <a:gd name="connsiteY218" fmla="*/ 268339 h 839878"/>
                  <a:gd name="connsiteX219" fmla="*/ 509199 w 1034979"/>
                  <a:gd name="connsiteY219" fmla="*/ 256909 h 839878"/>
                  <a:gd name="connsiteX220" fmla="*/ 505389 w 1034979"/>
                  <a:gd name="connsiteY220" fmla="*/ 235954 h 839878"/>
                  <a:gd name="connsiteX221" fmla="*/ 507294 w 1034979"/>
                  <a:gd name="connsiteY221" fmla="*/ 171184 h 839878"/>
                  <a:gd name="connsiteX222" fmla="*/ 513009 w 1034979"/>
                  <a:gd name="connsiteY222" fmla="*/ 157849 h 839878"/>
                  <a:gd name="connsiteX223" fmla="*/ 505996 w 1034979"/>
                  <a:gd name="connsiteY223" fmla="*/ 73485 h 839878"/>
                  <a:gd name="connsiteX224" fmla="*/ 464358 w 1034979"/>
                  <a:gd name="connsiteY224" fmla="*/ 11248 h 839878"/>
                  <a:gd name="connsiteX225" fmla="*/ 433083 w 1034979"/>
                  <a:gd name="connsiteY225" fmla="*/ 68523 h 839878"/>
                  <a:gd name="connsiteX226" fmla="*/ 425379 w 1034979"/>
                  <a:gd name="connsiteY226" fmla="*/ 137103 h 839878"/>
                  <a:gd name="connsiteX227" fmla="*/ 417759 w 1034979"/>
                  <a:gd name="connsiteY227" fmla="*/ 169279 h 839878"/>
                  <a:gd name="connsiteX228" fmla="*/ 413949 w 1034979"/>
                  <a:gd name="connsiteY228" fmla="*/ 186424 h 839878"/>
                  <a:gd name="connsiteX229" fmla="*/ 417759 w 1034979"/>
                  <a:gd name="connsiteY229" fmla="*/ 207379 h 839878"/>
                  <a:gd name="connsiteX230" fmla="*/ 421569 w 1034979"/>
                  <a:gd name="connsiteY230" fmla="*/ 213094 h 839878"/>
                  <a:gd name="connsiteX231" fmla="*/ 425379 w 1034979"/>
                  <a:gd name="connsiteY231" fmla="*/ 224524 h 839878"/>
                  <a:gd name="connsiteX232" fmla="*/ 423474 w 1034979"/>
                  <a:gd name="connsiteY232" fmla="*/ 251194 h 839878"/>
                  <a:gd name="connsiteX233" fmla="*/ 417759 w 1034979"/>
                  <a:gd name="connsiteY233" fmla="*/ 253099 h 839878"/>
                  <a:gd name="connsiteX234" fmla="*/ 412044 w 1034979"/>
                  <a:gd name="connsiteY234" fmla="*/ 256909 h 839878"/>
                  <a:gd name="connsiteX235" fmla="*/ 421569 w 1034979"/>
                  <a:gd name="connsiteY235" fmla="*/ 253099 h 839878"/>
                  <a:gd name="connsiteX0" fmla="*/ 421569 w 1034979"/>
                  <a:gd name="connsiteY0" fmla="*/ 253099 h 839878"/>
                  <a:gd name="connsiteX1" fmla="*/ 421569 w 1034979"/>
                  <a:gd name="connsiteY1" fmla="*/ 253099 h 839878"/>
                  <a:gd name="connsiteX2" fmla="*/ 394899 w 1034979"/>
                  <a:gd name="connsiteY2" fmla="*/ 262624 h 839878"/>
                  <a:gd name="connsiteX3" fmla="*/ 387279 w 1034979"/>
                  <a:gd name="connsiteY3" fmla="*/ 264529 h 839878"/>
                  <a:gd name="connsiteX4" fmla="*/ 356799 w 1034979"/>
                  <a:gd name="connsiteY4" fmla="*/ 266434 h 839878"/>
                  <a:gd name="connsiteX5" fmla="*/ 351084 w 1034979"/>
                  <a:gd name="connsiteY5" fmla="*/ 270244 h 839878"/>
                  <a:gd name="connsiteX6" fmla="*/ 339654 w 1034979"/>
                  <a:gd name="connsiteY6" fmla="*/ 279769 h 839878"/>
                  <a:gd name="connsiteX7" fmla="*/ 328224 w 1034979"/>
                  <a:gd name="connsiteY7" fmla="*/ 283579 h 839878"/>
                  <a:gd name="connsiteX8" fmla="*/ 312984 w 1034979"/>
                  <a:gd name="connsiteY8" fmla="*/ 289294 h 839878"/>
                  <a:gd name="connsiteX9" fmla="*/ 265359 w 1034979"/>
                  <a:gd name="connsiteY9" fmla="*/ 285484 h 839878"/>
                  <a:gd name="connsiteX10" fmla="*/ 253929 w 1034979"/>
                  <a:gd name="connsiteY10" fmla="*/ 281674 h 839878"/>
                  <a:gd name="connsiteX11" fmla="*/ 242499 w 1034979"/>
                  <a:gd name="connsiteY11" fmla="*/ 277864 h 839878"/>
                  <a:gd name="connsiteX12" fmla="*/ 236784 w 1034979"/>
                  <a:gd name="connsiteY12" fmla="*/ 275959 h 839878"/>
                  <a:gd name="connsiteX13" fmla="*/ 231069 w 1034979"/>
                  <a:gd name="connsiteY13" fmla="*/ 274054 h 839878"/>
                  <a:gd name="connsiteX14" fmla="*/ 219639 w 1034979"/>
                  <a:gd name="connsiteY14" fmla="*/ 272149 h 839878"/>
                  <a:gd name="connsiteX15" fmla="*/ 213924 w 1034979"/>
                  <a:gd name="connsiteY15" fmla="*/ 270244 h 839878"/>
                  <a:gd name="connsiteX16" fmla="*/ 206304 w 1034979"/>
                  <a:gd name="connsiteY16" fmla="*/ 268339 h 839878"/>
                  <a:gd name="connsiteX17" fmla="*/ 194874 w 1034979"/>
                  <a:gd name="connsiteY17" fmla="*/ 264529 h 839878"/>
                  <a:gd name="connsiteX18" fmla="*/ 189159 w 1034979"/>
                  <a:gd name="connsiteY18" fmla="*/ 262624 h 839878"/>
                  <a:gd name="connsiteX19" fmla="*/ 181539 w 1034979"/>
                  <a:gd name="connsiteY19" fmla="*/ 260719 h 839878"/>
                  <a:gd name="connsiteX20" fmla="*/ 170109 w 1034979"/>
                  <a:gd name="connsiteY20" fmla="*/ 255004 h 839878"/>
                  <a:gd name="connsiteX21" fmla="*/ 164394 w 1034979"/>
                  <a:gd name="connsiteY21" fmla="*/ 251194 h 839878"/>
                  <a:gd name="connsiteX22" fmla="*/ 156774 w 1034979"/>
                  <a:gd name="connsiteY22" fmla="*/ 239764 h 839878"/>
                  <a:gd name="connsiteX23" fmla="*/ 145344 w 1034979"/>
                  <a:gd name="connsiteY23" fmla="*/ 235954 h 839878"/>
                  <a:gd name="connsiteX24" fmla="*/ 139629 w 1034979"/>
                  <a:gd name="connsiteY24" fmla="*/ 232144 h 839878"/>
                  <a:gd name="connsiteX25" fmla="*/ 133914 w 1034979"/>
                  <a:gd name="connsiteY25" fmla="*/ 230239 h 839878"/>
                  <a:gd name="connsiteX26" fmla="*/ 116769 w 1034979"/>
                  <a:gd name="connsiteY26" fmla="*/ 226429 h 839878"/>
                  <a:gd name="connsiteX27" fmla="*/ 111054 w 1034979"/>
                  <a:gd name="connsiteY27" fmla="*/ 220714 h 839878"/>
                  <a:gd name="connsiteX28" fmla="*/ 101529 w 1034979"/>
                  <a:gd name="connsiteY28" fmla="*/ 203569 h 839878"/>
                  <a:gd name="connsiteX29" fmla="*/ 84384 w 1034979"/>
                  <a:gd name="connsiteY29" fmla="*/ 195949 h 839878"/>
                  <a:gd name="connsiteX30" fmla="*/ 78669 w 1034979"/>
                  <a:gd name="connsiteY30" fmla="*/ 194044 h 839878"/>
                  <a:gd name="connsiteX31" fmla="*/ 59619 w 1034979"/>
                  <a:gd name="connsiteY31" fmla="*/ 197854 h 839878"/>
                  <a:gd name="connsiteX32" fmla="*/ 53904 w 1034979"/>
                  <a:gd name="connsiteY32" fmla="*/ 201664 h 839878"/>
                  <a:gd name="connsiteX33" fmla="*/ 50094 w 1034979"/>
                  <a:gd name="connsiteY33" fmla="*/ 207379 h 839878"/>
                  <a:gd name="connsiteX34" fmla="*/ 46284 w 1034979"/>
                  <a:gd name="connsiteY34" fmla="*/ 218809 h 839878"/>
                  <a:gd name="connsiteX35" fmla="*/ 50094 w 1034979"/>
                  <a:gd name="connsiteY35" fmla="*/ 256909 h 839878"/>
                  <a:gd name="connsiteX36" fmla="*/ 53904 w 1034979"/>
                  <a:gd name="connsiteY36" fmla="*/ 262624 h 839878"/>
                  <a:gd name="connsiteX37" fmla="*/ 59619 w 1034979"/>
                  <a:gd name="connsiteY37" fmla="*/ 266434 h 839878"/>
                  <a:gd name="connsiteX38" fmla="*/ 63429 w 1034979"/>
                  <a:gd name="connsiteY38" fmla="*/ 272149 h 839878"/>
                  <a:gd name="connsiteX39" fmla="*/ 80574 w 1034979"/>
                  <a:gd name="connsiteY39" fmla="*/ 281674 h 839878"/>
                  <a:gd name="connsiteX40" fmla="*/ 103434 w 1034979"/>
                  <a:gd name="connsiteY40" fmla="*/ 283579 h 839878"/>
                  <a:gd name="connsiteX41" fmla="*/ 124389 w 1034979"/>
                  <a:gd name="connsiteY41" fmla="*/ 289294 h 839878"/>
                  <a:gd name="connsiteX42" fmla="*/ 130104 w 1034979"/>
                  <a:gd name="connsiteY42" fmla="*/ 291199 h 839878"/>
                  <a:gd name="connsiteX43" fmla="*/ 135819 w 1034979"/>
                  <a:gd name="connsiteY43" fmla="*/ 296914 h 839878"/>
                  <a:gd name="connsiteX44" fmla="*/ 143439 w 1034979"/>
                  <a:gd name="connsiteY44" fmla="*/ 298819 h 839878"/>
                  <a:gd name="connsiteX45" fmla="*/ 166299 w 1034979"/>
                  <a:gd name="connsiteY45" fmla="*/ 302629 h 839878"/>
                  <a:gd name="connsiteX46" fmla="*/ 191064 w 1034979"/>
                  <a:gd name="connsiteY46" fmla="*/ 308344 h 839878"/>
                  <a:gd name="connsiteX47" fmla="*/ 208209 w 1034979"/>
                  <a:gd name="connsiteY47" fmla="*/ 314059 h 839878"/>
                  <a:gd name="connsiteX48" fmla="*/ 213924 w 1034979"/>
                  <a:gd name="connsiteY48" fmla="*/ 315964 h 839878"/>
                  <a:gd name="connsiteX49" fmla="*/ 229164 w 1034979"/>
                  <a:gd name="connsiteY49" fmla="*/ 319774 h 839878"/>
                  <a:gd name="connsiteX50" fmla="*/ 248214 w 1034979"/>
                  <a:gd name="connsiteY50" fmla="*/ 325489 h 839878"/>
                  <a:gd name="connsiteX51" fmla="*/ 253929 w 1034979"/>
                  <a:gd name="connsiteY51" fmla="*/ 329299 h 839878"/>
                  <a:gd name="connsiteX52" fmla="*/ 267264 w 1034979"/>
                  <a:gd name="connsiteY52" fmla="*/ 344539 h 839878"/>
                  <a:gd name="connsiteX53" fmla="*/ 272979 w 1034979"/>
                  <a:gd name="connsiteY53" fmla="*/ 363589 h 839878"/>
                  <a:gd name="connsiteX54" fmla="*/ 274884 w 1034979"/>
                  <a:gd name="connsiteY54" fmla="*/ 369304 h 839878"/>
                  <a:gd name="connsiteX55" fmla="*/ 276789 w 1034979"/>
                  <a:gd name="connsiteY55" fmla="*/ 375019 h 839878"/>
                  <a:gd name="connsiteX56" fmla="*/ 278694 w 1034979"/>
                  <a:gd name="connsiteY56" fmla="*/ 399784 h 839878"/>
                  <a:gd name="connsiteX57" fmla="*/ 280599 w 1034979"/>
                  <a:gd name="connsiteY57" fmla="*/ 405499 h 839878"/>
                  <a:gd name="connsiteX58" fmla="*/ 278694 w 1034979"/>
                  <a:gd name="connsiteY58" fmla="*/ 424549 h 839878"/>
                  <a:gd name="connsiteX59" fmla="*/ 276789 w 1034979"/>
                  <a:gd name="connsiteY59" fmla="*/ 434074 h 839878"/>
                  <a:gd name="connsiteX60" fmla="*/ 263454 w 1034979"/>
                  <a:gd name="connsiteY60" fmla="*/ 447409 h 839878"/>
                  <a:gd name="connsiteX61" fmla="*/ 252024 w 1034979"/>
                  <a:gd name="connsiteY61" fmla="*/ 455029 h 839878"/>
                  <a:gd name="connsiteX62" fmla="*/ 240594 w 1034979"/>
                  <a:gd name="connsiteY62" fmla="*/ 458839 h 839878"/>
                  <a:gd name="connsiteX63" fmla="*/ 126294 w 1034979"/>
                  <a:gd name="connsiteY63" fmla="*/ 458839 h 839878"/>
                  <a:gd name="connsiteX64" fmla="*/ 120579 w 1034979"/>
                  <a:gd name="connsiteY64" fmla="*/ 460744 h 839878"/>
                  <a:gd name="connsiteX65" fmla="*/ 105339 w 1034979"/>
                  <a:gd name="connsiteY65" fmla="*/ 462649 h 839878"/>
                  <a:gd name="connsiteX66" fmla="*/ 88194 w 1034979"/>
                  <a:gd name="connsiteY66" fmla="*/ 468364 h 839878"/>
                  <a:gd name="connsiteX67" fmla="*/ 82479 w 1034979"/>
                  <a:gd name="connsiteY67" fmla="*/ 470269 h 839878"/>
                  <a:gd name="connsiteX68" fmla="*/ 76764 w 1034979"/>
                  <a:gd name="connsiteY68" fmla="*/ 474079 h 839878"/>
                  <a:gd name="connsiteX69" fmla="*/ 65334 w 1034979"/>
                  <a:gd name="connsiteY69" fmla="*/ 475984 h 839878"/>
                  <a:gd name="connsiteX70" fmla="*/ 27234 w 1034979"/>
                  <a:gd name="connsiteY70" fmla="*/ 477889 h 839878"/>
                  <a:gd name="connsiteX71" fmla="*/ 15804 w 1034979"/>
                  <a:gd name="connsiteY71" fmla="*/ 483604 h 839878"/>
                  <a:gd name="connsiteX72" fmla="*/ 6279 w 1034979"/>
                  <a:gd name="connsiteY72" fmla="*/ 493129 h 839878"/>
                  <a:gd name="connsiteX73" fmla="*/ 4374 w 1034979"/>
                  <a:gd name="connsiteY73" fmla="*/ 498844 h 839878"/>
                  <a:gd name="connsiteX74" fmla="*/ 564 w 1034979"/>
                  <a:gd name="connsiteY74" fmla="*/ 504559 h 839878"/>
                  <a:gd name="connsiteX75" fmla="*/ 6279 w 1034979"/>
                  <a:gd name="connsiteY75" fmla="*/ 536944 h 839878"/>
                  <a:gd name="connsiteX76" fmla="*/ 11994 w 1034979"/>
                  <a:gd name="connsiteY76" fmla="*/ 540754 h 839878"/>
                  <a:gd name="connsiteX77" fmla="*/ 17709 w 1034979"/>
                  <a:gd name="connsiteY77" fmla="*/ 542659 h 839878"/>
                  <a:gd name="connsiteX78" fmla="*/ 145344 w 1034979"/>
                  <a:gd name="connsiteY78" fmla="*/ 540754 h 839878"/>
                  <a:gd name="connsiteX79" fmla="*/ 152964 w 1034979"/>
                  <a:gd name="connsiteY79" fmla="*/ 538849 h 839878"/>
                  <a:gd name="connsiteX80" fmla="*/ 303459 w 1034979"/>
                  <a:gd name="connsiteY80" fmla="*/ 533134 h 839878"/>
                  <a:gd name="connsiteX81" fmla="*/ 318699 w 1034979"/>
                  <a:gd name="connsiteY81" fmla="*/ 540754 h 839878"/>
                  <a:gd name="connsiteX82" fmla="*/ 330129 w 1034979"/>
                  <a:gd name="connsiteY82" fmla="*/ 546469 h 839878"/>
                  <a:gd name="connsiteX83" fmla="*/ 333939 w 1034979"/>
                  <a:gd name="connsiteY83" fmla="*/ 552184 h 839878"/>
                  <a:gd name="connsiteX84" fmla="*/ 339654 w 1034979"/>
                  <a:gd name="connsiteY84" fmla="*/ 554089 h 839878"/>
                  <a:gd name="connsiteX85" fmla="*/ 351084 w 1034979"/>
                  <a:gd name="connsiteY85" fmla="*/ 561709 h 839878"/>
                  <a:gd name="connsiteX86" fmla="*/ 356799 w 1034979"/>
                  <a:gd name="connsiteY86" fmla="*/ 565519 h 839878"/>
                  <a:gd name="connsiteX87" fmla="*/ 360609 w 1034979"/>
                  <a:gd name="connsiteY87" fmla="*/ 571234 h 839878"/>
                  <a:gd name="connsiteX88" fmla="*/ 366324 w 1034979"/>
                  <a:gd name="connsiteY88" fmla="*/ 582664 h 839878"/>
                  <a:gd name="connsiteX89" fmla="*/ 362514 w 1034979"/>
                  <a:gd name="connsiteY89" fmla="*/ 609334 h 839878"/>
                  <a:gd name="connsiteX90" fmla="*/ 358704 w 1034979"/>
                  <a:gd name="connsiteY90" fmla="*/ 615049 h 839878"/>
                  <a:gd name="connsiteX91" fmla="*/ 356799 w 1034979"/>
                  <a:gd name="connsiteY91" fmla="*/ 620764 h 839878"/>
                  <a:gd name="connsiteX92" fmla="*/ 352989 w 1034979"/>
                  <a:gd name="connsiteY92" fmla="*/ 626479 h 839878"/>
                  <a:gd name="connsiteX93" fmla="*/ 351084 w 1034979"/>
                  <a:gd name="connsiteY93" fmla="*/ 632194 h 839878"/>
                  <a:gd name="connsiteX94" fmla="*/ 347274 w 1034979"/>
                  <a:gd name="connsiteY94" fmla="*/ 637909 h 839878"/>
                  <a:gd name="connsiteX95" fmla="*/ 330129 w 1034979"/>
                  <a:gd name="connsiteY95" fmla="*/ 704584 h 839878"/>
                  <a:gd name="connsiteX96" fmla="*/ 328224 w 1034979"/>
                  <a:gd name="connsiteY96" fmla="*/ 756019 h 839878"/>
                  <a:gd name="connsiteX97" fmla="*/ 330129 w 1034979"/>
                  <a:gd name="connsiteY97" fmla="*/ 780784 h 839878"/>
                  <a:gd name="connsiteX98" fmla="*/ 332034 w 1034979"/>
                  <a:gd name="connsiteY98" fmla="*/ 786499 h 839878"/>
                  <a:gd name="connsiteX99" fmla="*/ 335844 w 1034979"/>
                  <a:gd name="connsiteY99" fmla="*/ 790309 h 839878"/>
                  <a:gd name="connsiteX100" fmla="*/ 364419 w 1034979"/>
                  <a:gd name="connsiteY100" fmla="*/ 836029 h 839878"/>
                  <a:gd name="connsiteX101" fmla="*/ 387279 w 1034979"/>
                  <a:gd name="connsiteY101" fmla="*/ 837934 h 839878"/>
                  <a:gd name="connsiteX102" fmla="*/ 392994 w 1034979"/>
                  <a:gd name="connsiteY102" fmla="*/ 832219 h 839878"/>
                  <a:gd name="connsiteX103" fmla="*/ 394899 w 1034979"/>
                  <a:gd name="connsiteY103" fmla="*/ 820789 h 839878"/>
                  <a:gd name="connsiteX104" fmla="*/ 396804 w 1034979"/>
                  <a:gd name="connsiteY104" fmla="*/ 815074 h 839878"/>
                  <a:gd name="connsiteX105" fmla="*/ 398709 w 1034979"/>
                  <a:gd name="connsiteY105" fmla="*/ 797929 h 839878"/>
                  <a:gd name="connsiteX106" fmla="*/ 400614 w 1034979"/>
                  <a:gd name="connsiteY106" fmla="*/ 784594 h 839878"/>
                  <a:gd name="connsiteX107" fmla="*/ 404424 w 1034979"/>
                  <a:gd name="connsiteY107" fmla="*/ 727444 h 839878"/>
                  <a:gd name="connsiteX108" fmla="*/ 410139 w 1034979"/>
                  <a:gd name="connsiteY108" fmla="*/ 716014 h 839878"/>
                  <a:gd name="connsiteX109" fmla="*/ 413949 w 1034979"/>
                  <a:gd name="connsiteY109" fmla="*/ 702679 h 839878"/>
                  <a:gd name="connsiteX110" fmla="*/ 415854 w 1034979"/>
                  <a:gd name="connsiteY110" fmla="*/ 696964 h 839878"/>
                  <a:gd name="connsiteX111" fmla="*/ 417759 w 1034979"/>
                  <a:gd name="connsiteY111" fmla="*/ 683629 h 839878"/>
                  <a:gd name="connsiteX112" fmla="*/ 421569 w 1034979"/>
                  <a:gd name="connsiteY112" fmla="*/ 672199 h 839878"/>
                  <a:gd name="connsiteX113" fmla="*/ 427284 w 1034979"/>
                  <a:gd name="connsiteY113" fmla="*/ 658864 h 839878"/>
                  <a:gd name="connsiteX114" fmla="*/ 436809 w 1034979"/>
                  <a:gd name="connsiteY114" fmla="*/ 647434 h 839878"/>
                  <a:gd name="connsiteX115" fmla="*/ 450144 w 1034979"/>
                  <a:gd name="connsiteY115" fmla="*/ 632194 h 839878"/>
                  <a:gd name="connsiteX116" fmla="*/ 457764 w 1034979"/>
                  <a:gd name="connsiteY116" fmla="*/ 620764 h 839878"/>
                  <a:gd name="connsiteX117" fmla="*/ 461574 w 1034979"/>
                  <a:gd name="connsiteY117" fmla="*/ 609334 h 839878"/>
                  <a:gd name="connsiteX118" fmla="*/ 465384 w 1034979"/>
                  <a:gd name="connsiteY118" fmla="*/ 594094 h 839878"/>
                  <a:gd name="connsiteX119" fmla="*/ 467289 w 1034979"/>
                  <a:gd name="connsiteY119" fmla="*/ 588379 h 839878"/>
                  <a:gd name="connsiteX120" fmla="*/ 507294 w 1034979"/>
                  <a:gd name="connsiteY120" fmla="*/ 582664 h 839878"/>
                  <a:gd name="connsiteX121" fmla="*/ 535869 w 1034979"/>
                  <a:gd name="connsiteY121" fmla="*/ 573139 h 839878"/>
                  <a:gd name="connsiteX122" fmla="*/ 541584 w 1034979"/>
                  <a:gd name="connsiteY122" fmla="*/ 571234 h 839878"/>
                  <a:gd name="connsiteX123" fmla="*/ 547299 w 1034979"/>
                  <a:gd name="connsiteY123" fmla="*/ 569329 h 839878"/>
                  <a:gd name="connsiteX124" fmla="*/ 554919 w 1034979"/>
                  <a:gd name="connsiteY124" fmla="*/ 567424 h 839878"/>
                  <a:gd name="connsiteX125" fmla="*/ 573969 w 1034979"/>
                  <a:gd name="connsiteY125" fmla="*/ 559804 h 839878"/>
                  <a:gd name="connsiteX126" fmla="*/ 585399 w 1034979"/>
                  <a:gd name="connsiteY126" fmla="*/ 555994 h 839878"/>
                  <a:gd name="connsiteX127" fmla="*/ 720654 w 1034979"/>
                  <a:gd name="connsiteY127" fmla="*/ 639814 h 839878"/>
                  <a:gd name="connsiteX128" fmla="*/ 733989 w 1034979"/>
                  <a:gd name="connsiteY128" fmla="*/ 649339 h 839878"/>
                  <a:gd name="connsiteX129" fmla="*/ 743514 w 1034979"/>
                  <a:gd name="connsiteY129" fmla="*/ 651244 h 839878"/>
                  <a:gd name="connsiteX130" fmla="*/ 749229 w 1034979"/>
                  <a:gd name="connsiteY130" fmla="*/ 653149 h 839878"/>
                  <a:gd name="connsiteX131" fmla="*/ 762564 w 1034979"/>
                  <a:gd name="connsiteY131" fmla="*/ 658864 h 839878"/>
                  <a:gd name="connsiteX132" fmla="*/ 777804 w 1034979"/>
                  <a:gd name="connsiteY132" fmla="*/ 656959 h 839878"/>
                  <a:gd name="connsiteX133" fmla="*/ 789234 w 1034979"/>
                  <a:gd name="connsiteY133" fmla="*/ 651244 h 839878"/>
                  <a:gd name="connsiteX134" fmla="*/ 794949 w 1034979"/>
                  <a:gd name="connsiteY134" fmla="*/ 649339 h 839878"/>
                  <a:gd name="connsiteX135" fmla="*/ 802569 w 1034979"/>
                  <a:gd name="connsiteY135" fmla="*/ 632194 h 839878"/>
                  <a:gd name="connsiteX136" fmla="*/ 800664 w 1034979"/>
                  <a:gd name="connsiteY136" fmla="*/ 607429 h 839878"/>
                  <a:gd name="connsiteX137" fmla="*/ 798759 w 1034979"/>
                  <a:gd name="connsiteY137" fmla="*/ 601714 h 839878"/>
                  <a:gd name="connsiteX138" fmla="*/ 796854 w 1034979"/>
                  <a:gd name="connsiteY138" fmla="*/ 594094 h 839878"/>
                  <a:gd name="connsiteX139" fmla="*/ 783519 w 1034979"/>
                  <a:gd name="connsiteY139" fmla="*/ 576949 h 839878"/>
                  <a:gd name="connsiteX140" fmla="*/ 773994 w 1034979"/>
                  <a:gd name="connsiteY140" fmla="*/ 571234 h 839878"/>
                  <a:gd name="connsiteX141" fmla="*/ 648264 w 1034979"/>
                  <a:gd name="connsiteY141" fmla="*/ 479794 h 839878"/>
                  <a:gd name="connsiteX142" fmla="*/ 644454 w 1034979"/>
                  <a:gd name="connsiteY142" fmla="*/ 462649 h 839878"/>
                  <a:gd name="connsiteX143" fmla="*/ 646359 w 1034979"/>
                  <a:gd name="connsiteY143" fmla="*/ 455029 h 839878"/>
                  <a:gd name="connsiteX144" fmla="*/ 650169 w 1034979"/>
                  <a:gd name="connsiteY144" fmla="*/ 437884 h 839878"/>
                  <a:gd name="connsiteX145" fmla="*/ 653979 w 1034979"/>
                  <a:gd name="connsiteY145" fmla="*/ 432169 h 839878"/>
                  <a:gd name="connsiteX146" fmla="*/ 655884 w 1034979"/>
                  <a:gd name="connsiteY146" fmla="*/ 426454 h 839878"/>
                  <a:gd name="connsiteX147" fmla="*/ 661599 w 1034979"/>
                  <a:gd name="connsiteY147" fmla="*/ 424549 h 839878"/>
                  <a:gd name="connsiteX148" fmla="*/ 671124 w 1034979"/>
                  <a:gd name="connsiteY148" fmla="*/ 413119 h 839878"/>
                  <a:gd name="connsiteX149" fmla="*/ 724464 w 1034979"/>
                  <a:gd name="connsiteY149" fmla="*/ 405499 h 839878"/>
                  <a:gd name="connsiteX150" fmla="*/ 842574 w 1034979"/>
                  <a:gd name="connsiteY150" fmla="*/ 407404 h 839878"/>
                  <a:gd name="connsiteX151" fmla="*/ 871149 w 1034979"/>
                  <a:gd name="connsiteY151" fmla="*/ 409309 h 839878"/>
                  <a:gd name="connsiteX152" fmla="*/ 899724 w 1034979"/>
                  <a:gd name="connsiteY152" fmla="*/ 415024 h 839878"/>
                  <a:gd name="connsiteX153" fmla="*/ 922584 w 1034979"/>
                  <a:gd name="connsiteY153" fmla="*/ 418834 h 839878"/>
                  <a:gd name="connsiteX154" fmla="*/ 951159 w 1034979"/>
                  <a:gd name="connsiteY154" fmla="*/ 424549 h 839878"/>
                  <a:gd name="connsiteX155" fmla="*/ 956874 w 1034979"/>
                  <a:gd name="connsiteY155" fmla="*/ 424549 h 839878"/>
                  <a:gd name="connsiteX156" fmla="*/ 1002594 w 1034979"/>
                  <a:gd name="connsiteY156" fmla="*/ 422644 h 839878"/>
                  <a:gd name="connsiteX157" fmla="*/ 1031169 w 1034979"/>
                  <a:gd name="connsiteY157" fmla="*/ 415024 h 839878"/>
                  <a:gd name="connsiteX158" fmla="*/ 1034979 w 1034979"/>
                  <a:gd name="connsiteY158" fmla="*/ 409309 h 839878"/>
                  <a:gd name="connsiteX159" fmla="*/ 1033074 w 1034979"/>
                  <a:gd name="connsiteY159" fmla="*/ 390259 h 839878"/>
                  <a:gd name="connsiteX160" fmla="*/ 1027359 w 1034979"/>
                  <a:gd name="connsiteY160" fmla="*/ 386449 h 839878"/>
                  <a:gd name="connsiteX161" fmla="*/ 1012119 w 1034979"/>
                  <a:gd name="connsiteY161" fmla="*/ 384544 h 839878"/>
                  <a:gd name="connsiteX162" fmla="*/ 1006404 w 1034979"/>
                  <a:gd name="connsiteY162" fmla="*/ 382639 h 839878"/>
                  <a:gd name="connsiteX163" fmla="*/ 998784 w 1034979"/>
                  <a:gd name="connsiteY163" fmla="*/ 380734 h 839878"/>
                  <a:gd name="connsiteX164" fmla="*/ 987354 w 1034979"/>
                  <a:gd name="connsiteY164" fmla="*/ 373114 h 839878"/>
                  <a:gd name="connsiteX165" fmla="*/ 975924 w 1034979"/>
                  <a:gd name="connsiteY165" fmla="*/ 369304 h 839878"/>
                  <a:gd name="connsiteX166" fmla="*/ 970209 w 1034979"/>
                  <a:gd name="connsiteY166" fmla="*/ 367399 h 839878"/>
                  <a:gd name="connsiteX167" fmla="*/ 962589 w 1034979"/>
                  <a:gd name="connsiteY167" fmla="*/ 365494 h 839878"/>
                  <a:gd name="connsiteX168" fmla="*/ 956874 w 1034979"/>
                  <a:gd name="connsiteY168" fmla="*/ 363589 h 839878"/>
                  <a:gd name="connsiteX169" fmla="*/ 935919 w 1034979"/>
                  <a:gd name="connsiteY169" fmla="*/ 357874 h 839878"/>
                  <a:gd name="connsiteX170" fmla="*/ 930204 w 1034979"/>
                  <a:gd name="connsiteY170" fmla="*/ 355969 h 839878"/>
                  <a:gd name="connsiteX171" fmla="*/ 825429 w 1034979"/>
                  <a:gd name="connsiteY171" fmla="*/ 357874 h 839878"/>
                  <a:gd name="connsiteX172" fmla="*/ 819714 w 1034979"/>
                  <a:gd name="connsiteY172" fmla="*/ 359779 h 839878"/>
                  <a:gd name="connsiteX173" fmla="*/ 730179 w 1034979"/>
                  <a:gd name="connsiteY173" fmla="*/ 361684 h 839878"/>
                  <a:gd name="connsiteX174" fmla="*/ 716844 w 1034979"/>
                  <a:gd name="connsiteY174" fmla="*/ 365494 h 839878"/>
                  <a:gd name="connsiteX175" fmla="*/ 695889 w 1034979"/>
                  <a:gd name="connsiteY175" fmla="*/ 367399 h 839878"/>
                  <a:gd name="connsiteX176" fmla="*/ 669219 w 1034979"/>
                  <a:gd name="connsiteY176" fmla="*/ 369304 h 839878"/>
                  <a:gd name="connsiteX177" fmla="*/ 669219 w 1034979"/>
                  <a:gd name="connsiteY177" fmla="*/ 369304 h 839878"/>
                  <a:gd name="connsiteX178" fmla="*/ 646359 w 1034979"/>
                  <a:gd name="connsiteY178" fmla="*/ 373114 h 839878"/>
                  <a:gd name="connsiteX179" fmla="*/ 642549 w 1034979"/>
                  <a:gd name="connsiteY179" fmla="*/ 361684 h 839878"/>
                  <a:gd name="connsiteX180" fmla="*/ 640644 w 1034979"/>
                  <a:gd name="connsiteY180" fmla="*/ 355969 h 839878"/>
                  <a:gd name="connsiteX181" fmla="*/ 642549 w 1034979"/>
                  <a:gd name="connsiteY181" fmla="*/ 338824 h 839878"/>
                  <a:gd name="connsiteX182" fmla="*/ 644454 w 1034979"/>
                  <a:gd name="connsiteY182" fmla="*/ 333109 h 839878"/>
                  <a:gd name="connsiteX183" fmla="*/ 661599 w 1034979"/>
                  <a:gd name="connsiteY183" fmla="*/ 323584 h 839878"/>
                  <a:gd name="connsiteX184" fmla="*/ 673029 w 1034979"/>
                  <a:gd name="connsiteY184" fmla="*/ 315964 h 839878"/>
                  <a:gd name="connsiteX185" fmla="*/ 674934 w 1034979"/>
                  <a:gd name="connsiteY185" fmla="*/ 310249 h 839878"/>
                  <a:gd name="connsiteX186" fmla="*/ 680649 w 1034979"/>
                  <a:gd name="connsiteY186" fmla="*/ 308344 h 839878"/>
                  <a:gd name="connsiteX187" fmla="*/ 686364 w 1034979"/>
                  <a:gd name="connsiteY187" fmla="*/ 304534 h 839878"/>
                  <a:gd name="connsiteX188" fmla="*/ 695889 w 1034979"/>
                  <a:gd name="connsiteY188" fmla="*/ 295009 h 839878"/>
                  <a:gd name="connsiteX189" fmla="*/ 705414 w 1034979"/>
                  <a:gd name="connsiteY189" fmla="*/ 283579 h 839878"/>
                  <a:gd name="connsiteX190" fmla="*/ 716844 w 1034979"/>
                  <a:gd name="connsiteY190" fmla="*/ 275959 h 839878"/>
                  <a:gd name="connsiteX191" fmla="*/ 732084 w 1034979"/>
                  <a:gd name="connsiteY191" fmla="*/ 262624 h 839878"/>
                  <a:gd name="connsiteX192" fmla="*/ 741609 w 1034979"/>
                  <a:gd name="connsiteY192" fmla="*/ 251194 h 839878"/>
                  <a:gd name="connsiteX193" fmla="*/ 753039 w 1034979"/>
                  <a:gd name="connsiteY193" fmla="*/ 241669 h 839878"/>
                  <a:gd name="connsiteX194" fmla="*/ 758754 w 1034979"/>
                  <a:gd name="connsiteY194" fmla="*/ 230239 h 839878"/>
                  <a:gd name="connsiteX195" fmla="*/ 760659 w 1034979"/>
                  <a:gd name="connsiteY195" fmla="*/ 224524 h 839878"/>
                  <a:gd name="connsiteX196" fmla="*/ 766374 w 1034979"/>
                  <a:gd name="connsiteY196" fmla="*/ 213094 h 839878"/>
                  <a:gd name="connsiteX197" fmla="*/ 764469 w 1034979"/>
                  <a:gd name="connsiteY197" fmla="*/ 197854 h 839878"/>
                  <a:gd name="connsiteX198" fmla="*/ 758754 w 1034979"/>
                  <a:gd name="connsiteY198" fmla="*/ 195949 h 839878"/>
                  <a:gd name="connsiteX199" fmla="*/ 737799 w 1034979"/>
                  <a:gd name="connsiteY199" fmla="*/ 197854 h 839878"/>
                  <a:gd name="connsiteX200" fmla="*/ 732084 w 1034979"/>
                  <a:gd name="connsiteY200" fmla="*/ 201664 h 839878"/>
                  <a:gd name="connsiteX201" fmla="*/ 720654 w 1034979"/>
                  <a:gd name="connsiteY201" fmla="*/ 205474 h 839878"/>
                  <a:gd name="connsiteX202" fmla="*/ 716844 w 1034979"/>
                  <a:gd name="connsiteY202" fmla="*/ 211189 h 839878"/>
                  <a:gd name="connsiteX203" fmla="*/ 711129 w 1034979"/>
                  <a:gd name="connsiteY203" fmla="*/ 213094 h 839878"/>
                  <a:gd name="connsiteX204" fmla="*/ 705414 w 1034979"/>
                  <a:gd name="connsiteY204" fmla="*/ 216904 h 839878"/>
                  <a:gd name="connsiteX205" fmla="*/ 699699 w 1034979"/>
                  <a:gd name="connsiteY205" fmla="*/ 222619 h 839878"/>
                  <a:gd name="connsiteX206" fmla="*/ 692079 w 1034979"/>
                  <a:gd name="connsiteY206" fmla="*/ 226429 h 839878"/>
                  <a:gd name="connsiteX207" fmla="*/ 650169 w 1034979"/>
                  <a:gd name="connsiteY207" fmla="*/ 255004 h 839878"/>
                  <a:gd name="connsiteX208" fmla="*/ 636834 w 1034979"/>
                  <a:gd name="connsiteY208" fmla="*/ 266434 h 839878"/>
                  <a:gd name="connsiteX209" fmla="*/ 627309 w 1034979"/>
                  <a:gd name="connsiteY209" fmla="*/ 283579 h 839878"/>
                  <a:gd name="connsiteX210" fmla="*/ 602544 w 1034979"/>
                  <a:gd name="connsiteY210" fmla="*/ 289294 h 839878"/>
                  <a:gd name="connsiteX211" fmla="*/ 589209 w 1034979"/>
                  <a:gd name="connsiteY211" fmla="*/ 293104 h 839878"/>
                  <a:gd name="connsiteX212" fmla="*/ 573969 w 1034979"/>
                  <a:gd name="connsiteY212" fmla="*/ 291199 h 839878"/>
                  <a:gd name="connsiteX213" fmla="*/ 562539 w 1034979"/>
                  <a:gd name="connsiteY213" fmla="*/ 287389 h 839878"/>
                  <a:gd name="connsiteX214" fmla="*/ 551109 w 1034979"/>
                  <a:gd name="connsiteY214" fmla="*/ 283579 h 839878"/>
                  <a:gd name="connsiteX215" fmla="*/ 539679 w 1034979"/>
                  <a:gd name="connsiteY215" fmla="*/ 279769 h 839878"/>
                  <a:gd name="connsiteX216" fmla="*/ 533964 w 1034979"/>
                  <a:gd name="connsiteY216" fmla="*/ 277864 h 839878"/>
                  <a:gd name="connsiteX217" fmla="*/ 528249 w 1034979"/>
                  <a:gd name="connsiteY217" fmla="*/ 274054 h 839878"/>
                  <a:gd name="connsiteX218" fmla="*/ 516819 w 1034979"/>
                  <a:gd name="connsiteY218" fmla="*/ 268339 h 839878"/>
                  <a:gd name="connsiteX219" fmla="*/ 509199 w 1034979"/>
                  <a:gd name="connsiteY219" fmla="*/ 256909 h 839878"/>
                  <a:gd name="connsiteX220" fmla="*/ 505389 w 1034979"/>
                  <a:gd name="connsiteY220" fmla="*/ 235954 h 839878"/>
                  <a:gd name="connsiteX221" fmla="*/ 507294 w 1034979"/>
                  <a:gd name="connsiteY221" fmla="*/ 171184 h 839878"/>
                  <a:gd name="connsiteX222" fmla="*/ 513009 w 1034979"/>
                  <a:gd name="connsiteY222" fmla="*/ 157849 h 839878"/>
                  <a:gd name="connsiteX223" fmla="*/ 505996 w 1034979"/>
                  <a:gd name="connsiteY223" fmla="*/ 73485 h 839878"/>
                  <a:gd name="connsiteX224" fmla="*/ 451798 w 1034979"/>
                  <a:gd name="connsiteY224" fmla="*/ 11248 h 839878"/>
                  <a:gd name="connsiteX225" fmla="*/ 433083 w 1034979"/>
                  <a:gd name="connsiteY225" fmla="*/ 68523 h 839878"/>
                  <a:gd name="connsiteX226" fmla="*/ 425379 w 1034979"/>
                  <a:gd name="connsiteY226" fmla="*/ 137103 h 839878"/>
                  <a:gd name="connsiteX227" fmla="*/ 417759 w 1034979"/>
                  <a:gd name="connsiteY227" fmla="*/ 169279 h 839878"/>
                  <a:gd name="connsiteX228" fmla="*/ 413949 w 1034979"/>
                  <a:gd name="connsiteY228" fmla="*/ 186424 h 839878"/>
                  <a:gd name="connsiteX229" fmla="*/ 417759 w 1034979"/>
                  <a:gd name="connsiteY229" fmla="*/ 207379 h 839878"/>
                  <a:gd name="connsiteX230" fmla="*/ 421569 w 1034979"/>
                  <a:gd name="connsiteY230" fmla="*/ 213094 h 839878"/>
                  <a:gd name="connsiteX231" fmla="*/ 425379 w 1034979"/>
                  <a:gd name="connsiteY231" fmla="*/ 224524 h 839878"/>
                  <a:gd name="connsiteX232" fmla="*/ 423474 w 1034979"/>
                  <a:gd name="connsiteY232" fmla="*/ 251194 h 839878"/>
                  <a:gd name="connsiteX233" fmla="*/ 417759 w 1034979"/>
                  <a:gd name="connsiteY233" fmla="*/ 253099 h 839878"/>
                  <a:gd name="connsiteX234" fmla="*/ 412044 w 1034979"/>
                  <a:gd name="connsiteY234" fmla="*/ 256909 h 839878"/>
                  <a:gd name="connsiteX235" fmla="*/ 421569 w 1034979"/>
                  <a:gd name="connsiteY235" fmla="*/ 253099 h 839878"/>
                  <a:gd name="connsiteX0" fmla="*/ 421005 w 1034415"/>
                  <a:gd name="connsiteY0" fmla="*/ 253099 h 839878"/>
                  <a:gd name="connsiteX1" fmla="*/ 421005 w 1034415"/>
                  <a:gd name="connsiteY1" fmla="*/ 253099 h 839878"/>
                  <a:gd name="connsiteX2" fmla="*/ 394335 w 1034415"/>
                  <a:gd name="connsiteY2" fmla="*/ 262624 h 839878"/>
                  <a:gd name="connsiteX3" fmla="*/ 386715 w 1034415"/>
                  <a:gd name="connsiteY3" fmla="*/ 264529 h 839878"/>
                  <a:gd name="connsiteX4" fmla="*/ 356235 w 1034415"/>
                  <a:gd name="connsiteY4" fmla="*/ 266434 h 839878"/>
                  <a:gd name="connsiteX5" fmla="*/ 350520 w 1034415"/>
                  <a:gd name="connsiteY5" fmla="*/ 270244 h 839878"/>
                  <a:gd name="connsiteX6" fmla="*/ 339090 w 1034415"/>
                  <a:gd name="connsiteY6" fmla="*/ 279769 h 839878"/>
                  <a:gd name="connsiteX7" fmla="*/ 327660 w 1034415"/>
                  <a:gd name="connsiteY7" fmla="*/ 283579 h 839878"/>
                  <a:gd name="connsiteX8" fmla="*/ 312420 w 1034415"/>
                  <a:gd name="connsiteY8" fmla="*/ 289294 h 839878"/>
                  <a:gd name="connsiteX9" fmla="*/ 264795 w 1034415"/>
                  <a:gd name="connsiteY9" fmla="*/ 285484 h 839878"/>
                  <a:gd name="connsiteX10" fmla="*/ 253365 w 1034415"/>
                  <a:gd name="connsiteY10" fmla="*/ 281674 h 839878"/>
                  <a:gd name="connsiteX11" fmla="*/ 241935 w 1034415"/>
                  <a:gd name="connsiteY11" fmla="*/ 277864 h 839878"/>
                  <a:gd name="connsiteX12" fmla="*/ 236220 w 1034415"/>
                  <a:gd name="connsiteY12" fmla="*/ 275959 h 839878"/>
                  <a:gd name="connsiteX13" fmla="*/ 230505 w 1034415"/>
                  <a:gd name="connsiteY13" fmla="*/ 274054 h 839878"/>
                  <a:gd name="connsiteX14" fmla="*/ 219075 w 1034415"/>
                  <a:gd name="connsiteY14" fmla="*/ 272149 h 839878"/>
                  <a:gd name="connsiteX15" fmla="*/ 213360 w 1034415"/>
                  <a:gd name="connsiteY15" fmla="*/ 270244 h 839878"/>
                  <a:gd name="connsiteX16" fmla="*/ 205740 w 1034415"/>
                  <a:gd name="connsiteY16" fmla="*/ 268339 h 839878"/>
                  <a:gd name="connsiteX17" fmla="*/ 194310 w 1034415"/>
                  <a:gd name="connsiteY17" fmla="*/ 264529 h 839878"/>
                  <a:gd name="connsiteX18" fmla="*/ 188595 w 1034415"/>
                  <a:gd name="connsiteY18" fmla="*/ 262624 h 839878"/>
                  <a:gd name="connsiteX19" fmla="*/ 180975 w 1034415"/>
                  <a:gd name="connsiteY19" fmla="*/ 260719 h 839878"/>
                  <a:gd name="connsiteX20" fmla="*/ 169545 w 1034415"/>
                  <a:gd name="connsiteY20" fmla="*/ 255004 h 839878"/>
                  <a:gd name="connsiteX21" fmla="*/ 163830 w 1034415"/>
                  <a:gd name="connsiteY21" fmla="*/ 251194 h 839878"/>
                  <a:gd name="connsiteX22" fmla="*/ 156210 w 1034415"/>
                  <a:gd name="connsiteY22" fmla="*/ 239764 h 839878"/>
                  <a:gd name="connsiteX23" fmla="*/ 144780 w 1034415"/>
                  <a:gd name="connsiteY23" fmla="*/ 235954 h 839878"/>
                  <a:gd name="connsiteX24" fmla="*/ 139065 w 1034415"/>
                  <a:gd name="connsiteY24" fmla="*/ 232144 h 839878"/>
                  <a:gd name="connsiteX25" fmla="*/ 133350 w 1034415"/>
                  <a:gd name="connsiteY25" fmla="*/ 230239 h 839878"/>
                  <a:gd name="connsiteX26" fmla="*/ 116205 w 1034415"/>
                  <a:gd name="connsiteY26" fmla="*/ 226429 h 839878"/>
                  <a:gd name="connsiteX27" fmla="*/ 110490 w 1034415"/>
                  <a:gd name="connsiteY27" fmla="*/ 220714 h 839878"/>
                  <a:gd name="connsiteX28" fmla="*/ 100965 w 1034415"/>
                  <a:gd name="connsiteY28" fmla="*/ 203569 h 839878"/>
                  <a:gd name="connsiteX29" fmla="*/ 83820 w 1034415"/>
                  <a:gd name="connsiteY29" fmla="*/ 195949 h 839878"/>
                  <a:gd name="connsiteX30" fmla="*/ 78105 w 1034415"/>
                  <a:gd name="connsiteY30" fmla="*/ 194044 h 839878"/>
                  <a:gd name="connsiteX31" fmla="*/ 59055 w 1034415"/>
                  <a:gd name="connsiteY31" fmla="*/ 197854 h 839878"/>
                  <a:gd name="connsiteX32" fmla="*/ 53340 w 1034415"/>
                  <a:gd name="connsiteY32" fmla="*/ 201664 h 839878"/>
                  <a:gd name="connsiteX33" fmla="*/ 49530 w 1034415"/>
                  <a:gd name="connsiteY33" fmla="*/ 207379 h 839878"/>
                  <a:gd name="connsiteX34" fmla="*/ 45720 w 1034415"/>
                  <a:gd name="connsiteY34" fmla="*/ 218809 h 839878"/>
                  <a:gd name="connsiteX35" fmla="*/ 49530 w 1034415"/>
                  <a:gd name="connsiteY35" fmla="*/ 256909 h 839878"/>
                  <a:gd name="connsiteX36" fmla="*/ 53340 w 1034415"/>
                  <a:gd name="connsiteY36" fmla="*/ 262624 h 839878"/>
                  <a:gd name="connsiteX37" fmla="*/ 59055 w 1034415"/>
                  <a:gd name="connsiteY37" fmla="*/ 266434 h 839878"/>
                  <a:gd name="connsiteX38" fmla="*/ 62865 w 1034415"/>
                  <a:gd name="connsiteY38" fmla="*/ 272149 h 839878"/>
                  <a:gd name="connsiteX39" fmla="*/ 80010 w 1034415"/>
                  <a:gd name="connsiteY39" fmla="*/ 281674 h 839878"/>
                  <a:gd name="connsiteX40" fmla="*/ 102870 w 1034415"/>
                  <a:gd name="connsiteY40" fmla="*/ 283579 h 839878"/>
                  <a:gd name="connsiteX41" fmla="*/ 123825 w 1034415"/>
                  <a:gd name="connsiteY41" fmla="*/ 289294 h 839878"/>
                  <a:gd name="connsiteX42" fmla="*/ 129540 w 1034415"/>
                  <a:gd name="connsiteY42" fmla="*/ 291199 h 839878"/>
                  <a:gd name="connsiteX43" fmla="*/ 135255 w 1034415"/>
                  <a:gd name="connsiteY43" fmla="*/ 296914 h 839878"/>
                  <a:gd name="connsiteX44" fmla="*/ 142875 w 1034415"/>
                  <a:gd name="connsiteY44" fmla="*/ 298819 h 839878"/>
                  <a:gd name="connsiteX45" fmla="*/ 165735 w 1034415"/>
                  <a:gd name="connsiteY45" fmla="*/ 302629 h 839878"/>
                  <a:gd name="connsiteX46" fmla="*/ 190500 w 1034415"/>
                  <a:gd name="connsiteY46" fmla="*/ 308344 h 839878"/>
                  <a:gd name="connsiteX47" fmla="*/ 207645 w 1034415"/>
                  <a:gd name="connsiteY47" fmla="*/ 314059 h 839878"/>
                  <a:gd name="connsiteX48" fmla="*/ 213360 w 1034415"/>
                  <a:gd name="connsiteY48" fmla="*/ 315964 h 839878"/>
                  <a:gd name="connsiteX49" fmla="*/ 228600 w 1034415"/>
                  <a:gd name="connsiteY49" fmla="*/ 319774 h 839878"/>
                  <a:gd name="connsiteX50" fmla="*/ 247650 w 1034415"/>
                  <a:gd name="connsiteY50" fmla="*/ 325489 h 839878"/>
                  <a:gd name="connsiteX51" fmla="*/ 253365 w 1034415"/>
                  <a:gd name="connsiteY51" fmla="*/ 329299 h 839878"/>
                  <a:gd name="connsiteX52" fmla="*/ 266700 w 1034415"/>
                  <a:gd name="connsiteY52" fmla="*/ 344539 h 839878"/>
                  <a:gd name="connsiteX53" fmla="*/ 272415 w 1034415"/>
                  <a:gd name="connsiteY53" fmla="*/ 363589 h 839878"/>
                  <a:gd name="connsiteX54" fmla="*/ 274320 w 1034415"/>
                  <a:gd name="connsiteY54" fmla="*/ 369304 h 839878"/>
                  <a:gd name="connsiteX55" fmla="*/ 276225 w 1034415"/>
                  <a:gd name="connsiteY55" fmla="*/ 375019 h 839878"/>
                  <a:gd name="connsiteX56" fmla="*/ 278130 w 1034415"/>
                  <a:gd name="connsiteY56" fmla="*/ 399784 h 839878"/>
                  <a:gd name="connsiteX57" fmla="*/ 280035 w 1034415"/>
                  <a:gd name="connsiteY57" fmla="*/ 405499 h 839878"/>
                  <a:gd name="connsiteX58" fmla="*/ 278130 w 1034415"/>
                  <a:gd name="connsiteY58" fmla="*/ 424549 h 839878"/>
                  <a:gd name="connsiteX59" fmla="*/ 276225 w 1034415"/>
                  <a:gd name="connsiteY59" fmla="*/ 434074 h 839878"/>
                  <a:gd name="connsiteX60" fmla="*/ 262890 w 1034415"/>
                  <a:gd name="connsiteY60" fmla="*/ 447409 h 839878"/>
                  <a:gd name="connsiteX61" fmla="*/ 251460 w 1034415"/>
                  <a:gd name="connsiteY61" fmla="*/ 455029 h 839878"/>
                  <a:gd name="connsiteX62" fmla="*/ 240030 w 1034415"/>
                  <a:gd name="connsiteY62" fmla="*/ 458839 h 839878"/>
                  <a:gd name="connsiteX63" fmla="*/ 125730 w 1034415"/>
                  <a:gd name="connsiteY63" fmla="*/ 458839 h 839878"/>
                  <a:gd name="connsiteX64" fmla="*/ 120015 w 1034415"/>
                  <a:gd name="connsiteY64" fmla="*/ 460744 h 839878"/>
                  <a:gd name="connsiteX65" fmla="*/ 104775 w 1034415"/>
                  <a:gd name="connsiteY65" fmla="*/ 462649 h 839878"/>
                  <a:gd name="connsiteX66" fmla="*/ 87630 w 1034415"/>
                  <a:gd name="connsiteY66" fmla="*/ 468364 h 839878"/>
                  <a:gd name="connsiteX67" fmla="*/ 81915 w 1034415"/>
                  <a:gd name="connsiteY67" fmla="*/ 470269 h 839878"/>
                  <a:gd name="connsiteX68" fmla="*/ 76200 w 1034415"/>
                  <a:gd name="connsiteY68" fmla="*/ 474079 h 839878"/>
                  <a:gd name="connsiteX69" fmla="*/ 64770 w 1034415"/>
                  <a:gd name="connsiteY69" fmla="*/ 475984 h 839878"/>
                  <a:gd name="connsiteX70" fmla="*/ 26670 w 1034415"/>
                  <a:gd name="connsiteY70" fmla="*/ 477889 h 839878"/>
                  <a:gd name="connsiteX71" fmla="*/ 15240 w 1034415"/>
                  <a:gd name="connsiteY71" fmla="*/ 483604 h 839878"/>
                  <a:gd name="connsiteX72" fmla="*/ 5715 w 1034415"/>
                  <a:gd name="connsiteY72" fmla="*/ 493129 h 839878"/>
                  <a:gd name="connsiteX73" fmla="*/ 3810 w 1034415"/>
                  <a:gd name="connsiteY73" fmla="*/ 498844 h 839878"/>
                  <a:gd name="connsiteX74" fmla="*/ 0 w 1034415"/>
                  <a:gd name="connsiteY74" fmla="*/ 504559 h 839878"/>
                  <a:gd name="connsiteX75" fmla="*/ 11430 w 1034415"/>
                  <a:gd name="connsiteY75" fmla="*/ 540754 h 839878"/>
                  <a:gd name="connsiteX76" fmla="*/ 17145 w 1034415"/>
                  <a:gd name="connsiteY76" fmla="*/ 542659 h 839878"/>
                  <a:gd name="connsiteX77" fmla="*/ 144780 w 1034415"/>
                  <a:gd name="connsiteY77" fmla="*/ 540754 h 839878"/>
                  <a:gd name="connsiteX78" fmla="*/ 152400 w 1034415"/>
                  <a:gd name="connsiteY78" fmla="*/ 538849 h 839878"/>
                  <a:gd name="connsiteX79" fmla="*/ 302895 w 1034415"/>
                  <a:gd name="connsiteY79" fmla="*/ 533134 h 839878"/>
                  <a:gd name="connsiteX80" fmla="*/ 318135 w 1034415"/>
                  <a:gd name="connsiteY80" fmla="*/ 540754 h 839878"/>
                  <a:gd name="connsiteX81" fmla="*/ 329565 w 1034415"/>
                  <a:gd name="connsiteY81" fmla="*/ 546469 h 839878"/>
                  <a:gd name="connsiteX82" fmla="*/ 333375 w 1034415"/>
                  <a:gd name="connsiteY82" fmla="*/ 552184 h 839878"/>
                  <a:gd name="connsiteX83" fmla="*/ 339090 w 1034415"/>
                  <a:gd name="connsiteY83" fmla="*/ 554089 h 839878"/>
                  <a:gd name="connsiteX84" fmla="*/ 350520 w 1034415"/>
                  <a:gd name="connsiteY84" fmla="*/ 561709 h 839878"/>
                  <a:gd name="connsiteX85" fmla="*/ 356235 w 1034415"/>
                  <a:gd name="connsiteY85" fmla="*/ 565519 h 839878"/>
                  <a:gd name="connsiteX86" fmla="*/ 360045 w 1034415"/>
                  <a:gd name="connsiteY86" fmla="*/ 571234 h 839878"/>
                  <a:gd name="connsiteX87" fmla="*/ 365760 w 1034415"/>
                  <a:gd name="connsiteY87" fmla="*/ 582664 h 839878"/>
                  <a:gd name="connsiteX88" fmla="*/ 361950 w 1034415"/>
                  <a:gd name="connsiteY88" fmla="*/ 609334 h 839878"/>
                  <a:gd name="connsiteX89" fmla="*/ 358140 w 1034415"/>
                  <a:gd name="connsiteY89" fmla="*/ 615049 h 839878"/>
                  <a:gd name="connsiteX90" fmla="*/ 356235 w 1034415"/>
                  <a:gd name="connsiteY90" fmla="*/ 620764 h 839878"/>
                  <a:gd name="connsiteX91" fmla="*/ 352425 w 1034415"/>
                  <a:gd name="connsiteY91" fmla="*/ 626479 h 839878"/>
                  <a:gd name="connsiteX92" fmla="*/ 350520 w 1034415"/>
                  <a:gd name="connsiteY92" fmla="*/ 632194 h 839878"/>
                  <a:gd name="connsiteX93" fmla="*/ 346710 w 1034415"/>
                  <a:gd name="connsiteY93" fmla="*/ 637909 h 839878"/>
                  <a:gd name="connsiteX94" fmla="*/ 329565 w 1034415"/>
                  <a:gd name="connsiteY94" fmla="*/ 704584 h 839878"/>
                  <a:gd name="connsiteX95" fmla="*/ 327660 w 1034415"/>
                  <a:gd name="connsiteY95" fmla="*/ 756019 h 839878"/>
                  <a:gd name="connsiteX96" fmla="*/ 329565 w 1034415"/>
                  <a:gd name="connsiteY96" fmla="*/ 780784 h 839878"/>
                  <a:gd name="connsiteX97" fmla="*/ 331470 w 1034415"/>
                  <a:gd name="connsiteY97" fmla="*/ 786499 h 839878"/>
                  <a:gd name="connsiteX98" fmla="*/ 335280 w 1034415"/>
                  <a:gd name="connsiteY98" fmla="*/ 790309 h 839878"/>
                  <a:gd name="connsiteX99" fmla="*/ 363855 w 1034415"/>
                  <a:gd name="connsiteY99" fmla="*/ 836029 h 839878"/>
                  <a:gd name="connsiteX100" fmla="*/ 386715 w 1034415"/>
                  <a:gd name="connsiteY100" fmla="*/ 837934 h 839878"/>
                  <a:gd name="connsiteX101" fmla="*/ 392430 w 1034415"/>
                  <a:gd name="connsiteY101" fmla="*/ 832219 h 839878"/>
                  <a:gd name="connsiteX102" fmla="*/ 394335 w 1034415"/>
                  <a:gd name="connsiteY102" fmla="*/ 820789 h 839878"/>
                  <a:gd name="connsiteX103" fmla="*/ 396240 w 1034415"/>
                  <a:gd name="connsiteY103" fmla="*/ 815074 h 839878"/>
                  <a:gd name="connsiteX104" fmla="*/ 398145 w 1034415"/>
                  <a:gd name="connsiteY104" fmla="*/ 797929 h 839878"/>
                  <a:gd name="connsiteX105" fmla="*/ 400050 w 1034415"/>
                  <a:gd name="connsiteY105" fmla="*/ 784594 h 839878"/>
                  <a:gd name="connsiteX106" fmla="*/ 403860 w 1034415"/>
                  <a:gd name="connsiteY106" fmla="*/ 727444 h 839878"/>
                  <a:gd name="connsiteX107" fmla="*/ 409575 w 1034415"/>
                  <a:gd name="connsiteY107" fmla="*/ 716014 h 839878"/>
                  <a:gd name="connsiteX108" fmla="*/ 413385 w 1034415"/>
                  <a:gd name="connsiteY108" fmla="*/ 702679 h 839878"/>
                  <a:gd name="connsiteX109" fmla="*/ 415290 w 1034415"/>
                  <a:gd name="connsiteY109" fmla="*/ 696964 h 839878"/>
                  <a:gd name="connsiteX110" fmla="*/ 417195 w 1034415"/>
                  <a:gd name="connsiteY110" fmla="*/ 683629 h 839878"/>
                  <a:gd name="connsiteX111" fmla="*/ 421005 w 1034415"/>
                  <a:gd name="connsiteY111" fmla="*/ 672199 h 839878"/>
                  <a:gd name="connsiteX112" fmla="*/ 426720 w 1034415"/>
                  <a:gd name="connsiteY112" fmla="*/ 658864 h 839878"/>
                  <a:gd name="connsiteX113" fmla="*/ 436245 w 1034415"/>
                  <a:gd name="connsiteY113" fmla="*/ 647434 h 839878"/>
                  <a:gd name="connsiteX114" fmla="*/ 449580 w 1034415"/>
                  <a:gd name="connsiteY114" fmla="*/ 632194 h 839878"/>
                  <a:gd name="connsiteX115" fmla="*/ 457200 w 1034415"/>
                  <a:gd name="connsiteY115" fmla="*/ 620764 h 839878"/>
                  <a:gd name="connsiteX116" fmla="*/ 461010 w 1034415"/>
                  <a:gd name="connsiteY116" fmla="*/ 609334 h 839878"/>
                  <a:gd name="connsiteX117" fmla="*/ 464820 w 1034415"/>
                  <a:gd name="connsiteY117" fmla="*/ 594094 h 839878"/>
                  <a:gd name="connsiteX118" fmla="*/ 466725 w 1034415"/>
                  <a:gd name="connsiteY118" fmla="*/ 588379 h 839878"/>
                  <a:gd name="connsiteX119" fmla="*/ 506730 w 1034415"/>
                  <a:gd name="connsiteY119" fmla="*/ 582664 h 839878"/>
                  <a:gd name="connsiteX120" fmla="*/ 535305 w 1034415"/>
                  <a:gd name="connsiteY120" fmla="*/ 573139 h 839878"/>
                  <a:gd name="connsiteX121" fmla="*/ 541020 w 1034415"/>
                  <a:gd name="connsiteY121" fmla="*/ 571234 h 839878"/>
                  <a:gd name="connsiteX122" fmla="*/ 546735 w 1034415"/>
                  <a:gd name="connsiteY122" fmla="*/ 569329 h 839878"/>
                  <a:gd name="connsiteX123" fmla="*/ 554355 w 1034415"/>
                  <a:gd name="connsiteY123" fmla="*/ 567424 h 839878"/>
                  <a:gd name="connsiteX124" fmla="*/ 573405 w 1034415"/>
                  <a:gd name="connsiteY124" fmla="*/ 559804 h 839878"/>
                  <a:gd name="connsiteX125" fmla="*/ 584835 w 1034415"/>
                  <a:gd name="connsiteY125" fmla="*/ 555994 h 839878"/>
                  <a:gd name="connsiteX126" fmla="*/ 720090 w 1034415"/>
                  <a:gd name="connsiteY126" fmla="*/ 639814 h 839878"/>
                  <a:gd name="connsiteX127" fmla="*/ 733425 w 1034415"/>
                  <a:gd name="connsiteY127" fmla="*/ 649339 h 839878"/>
                  <a:gd name="connsiteX128" fmla="*/ 742950 w 1034415"/>
                  <a:gd name="connsiteY128" fmla="*/ 651244 h 839878"/>
                  <a:gd name="connsiteX129" fmla="*/ 748665 w 1034415"/>
                  <a:gd name="connsiteY129" fmla="*/ 653149 h 839878"/>
                  <a:gd name="connsiteX130" fmla="*/ 762000 w 1034415"/>
                  <a:gd name="connsiteY130" fmla="*/ 658864 h 839878"/>
                  <a:gd name="connsiteX131" fmla="*/ 777240 w 1034415"/>
                  <a:gd name="connsiteY131" fmla="*/ 656959 h 839878"/>
                  <a:gd name="connsiteX132" fmla="*/ 788670 w 1034415"/>
                  <a:gd name="connsiteY132" fmla="*/ 651244 h 839878"/>
                  <a:gd name="connsiteX133" fmla="*/ 794385 w 1034415"/>
                  <a:gd name="connsiteY133" fmla="*/ 649339 h 839878"/>
                  <a:gd name="connsiteX134" fmla="*/ 802005 w 1034415"/>
                  <a:gd name="connsiteY134" fmla="*/ 632194 h 839878"/>
                  <a:gd name="connsiteX135" fmla="*/ 800100 w 1034415"/>
                  <a:gd name="connsiteY135" fmla="*/ 607429 h 839878"/>
                  <a:gd name="connsiteX136" fmla="*/ 798195 w 1034415"/>
                  <a:gd name="connsiteY136" fmla="*/ 601714 h 839878"/>
                  <a:gd name="connsiteX137" fmla="*/ 796290 w 1034415"/>
                  <a:gd name="connsiteY137" fmla="*/ 594094 h 839878"/>
                  <a:gd name="connsiteX138" fmla="*/ 782955 w 1034415"/>
                  <a:gd name="connsiteY138" fmla="*/ 576949 h 839878"/>
                  <a:gd name="connsiteX139" fmla="*/ 773430 w 1034415"/>
                  <a:gd name="connsiteY139" fmla="*/ 571234 h 839878"/>
                  <a:gd name="connsiteX140" fmla="*/ 647700 w 1034415"/>
                  <a:gd name="connsiteY140" fmla="*/ 479794 h 839878"/>
                  <a:gd name="connsiteX141" fmla="*/ 643890 w 1034415"/>
                  <a:gd name="connsiteY141" fmla="*/ 462649 h 839878"/>
                  <a:gd name="connsiteX142" fmla="*/ 645795 w 1034415"/>
                  <a:gd name="connsiteY142" fmla="*/ 455029 h 839878"/>
                  <a:gd name="connsiteX143" fmla="*/ 649605 w 1034415"/>
                  <a:gd name="connsiteY143" fmla="*/ 437884 h 839878"/>
                  <a:gd name="connsiteX144" fmla="*/ 653415 w 1034415"/>
                  <a:gd name="connsiteY144" fmla="*/ 432169 h 839878"/>
                  <a:gd name="connsiteX145" fmla="*/ 655320 w 1034415"/>
                  <a:gd name="connsiteY145" fmla="*/ 426454 h 839878"/>
                  <a:gd name="connsiteX146" fmla="*/ 661035 w 1034415"/>
                  <a:gd name="connsiteY146" fmla="*/ 424549 h 839878"/>
                  <a:gd name="connsiteX147" fmla="*/ 670560 w 1034415"/>
                  <a:gd name="connsiteY147" fmla="*/ 413119 h 839878"/>
                  <a:gd name="connsiteX148" fmla="*/ 723900 w 1034415"/>
                  <a:gd name="connsiteY148" fmla="*/ 405499 h 839878"/>
                  <a:gd name="connsiteX149" fmla="*/ 842010 w 1034415"/>
                  <a:gd name="connsiteY149" fmla="*/ 407404 h 839878"/>
                  <a:gd name="connsiteX150" fmla="*/ 870585 w 1034415"/>
                  <a:gd name="connsiteY150" fmla="*/ 409309 h 839878"/>
                  <a:gd name="connsiteX151" fmla="*/ 899160 w 1034415"/>
                  <a:gd name="connsiteY151" fmla="*/ 415024 h 839878"/>
                  <a:gd name="connsiteX152" fmla="*/ 922020 w 1034415"/>
                  <a:gd name="connsiteY152" fmla="*/ 418834 h 839878"/>
                  <a:gd name="connsiteX153" fmla="*/ 950595 w 1034415"/>
                  <a:gd name="connsiteY153" fmla="*/ 424549 h 839878"/>
                  <a:gd name="connsiteX154" fmla="*/ 956310 w 1034415"/>
                  <a:gd name="connsiteY154" fmla="*/ 424549 h 839878"/>
                  <a:gd name="connsiteX155" fmla="*/ 1002030 w 1034415"/>
                  <a:gd name="connsiteY155" fmla="*/ 422644 h 839878"/>
                  <a:gd name="connsiteX156" fmla="*/ 1030605 w 1034415"/>
                  <a:gd name="connsiteY156" fmla="*/ 415024 h 839878"/>
                  <a:gd name="connsiteX157" fmla="*/ 1034415 w 1034415"/>
                  <a:gd name="connsiteY157" fmla="*/ 409309 h 839878"/>
                  <a:gd name="connsiteX158" fmla="*/ 1032510 w 1034415"/>
                  <a:gd name="connsiteY158" fmla="*/ 390259 h 839878"/>
                  <a:gd name="connsiteX159" fmla="*/ 1026795 w 1034415"/>
                  <a:gd name="connsiteY159" fmla="*/ 386449 h 839878"/>
                  <a:gd name="connsiteX160" fmla="*/ 1011555 w 1034415"/>
                  <a:gd name="connsiteY160" fmla="*/ 384544 h 839878"/>
                  <a:gd name="connsiteX161" fmla="*/ 1005840 w 1034415"/>
                  <a:gd name="connsiteY161" fmla="*/ 382639 h 839878"/>
                  <a:gd name="connsiteX162" fmla="*/ 998220 w 1034415"/>
                  <a:gd name="connsiteY162" fmla="*/ 380734 h 839878"/>
                  <a:gd name="connsiteX163" fmla="*/ 986790 w 1034415"/>
                  <a:gd name="connsiteY163" fmla="*/ 373114 h 839878"/>
                  <a:gd name="connsiteX164" fmla="*/ 975360 w 1034415"/>
                  <a:gd name="connsiteY164" fmla="*/ 369304 h 839878"/>
                  <a:gd name="connsiteX165" fmla="*/ 969645 w 1034415"/>
                  <a:gd name="connsiteY165" fmla="*/ 367399 h 839878"/>
                  <a:gd name="connsiteX166" fmla="*/ 962025 w 1034415"/>
                  <a:gd name="connsiteY166" fmla="*/ 365494 h 839878"/>
                  <a:gd name="connsiteX167" fmla="*/ 956310 w 1034415"/>
                  <a:gd name="connsiteY167" fmla="*/ 363589 h 839878"/>
                  <a:gd name="connsiteX168" fmla="*/ 935355 w 1034415"/>
                  <a:gd name="connsiteY168" fmla="*/ 357874 h 839878"/>
                  <a:gd name="connsiteX169" fmla="*/ 929640 w 1034415"/>
                  <a:gd name="connsiteY169" fmla="*/ 355969 h 839878"/>
                  <a:gd name="connsiteX170" fmla="*/ 824865 w 1034415"/>
                  <a:gd name="connsiteY170" fmla="*/ 357874 h 839878"/>
                  <a:gd name="connsiteX171" fmla="*/ 819150 w 1034415"/>
                  <a:gd name="connsiteY171" fmla="*/ 359779 h 839878"/>
                  <a:gd name="connsiteX172" fmla="*/ 729615 w 1034415"/>
                  <a:gd name="connsiteY172" fmla="*/ 361684 h 839878"/>
                  <a:gd name="connsiteX173" fmla="*/ 716280 w 1034415"/>
                  <a:gd name="connsiteY173" fmla="*/ 365494 h 839878"/>
                  <a:gd name="connsiteX174" fmla="*/ 695325 w 1034415"/>
                  <a:gd name="connsiteY174" fmla="*/ 367399 h 839878"/>
                  <a:gd name="connsiteX175" fmla="*/ 668655 w 1034415"/>
                  <a:gd name="connsiteY175" fmla="*/ 369304 h 839878"/>
                  <a:gd name="connsiteX176" fmla="*/ 668655 w 1034415"/>
                  <a:gd name="connsiteY176" fmla="*/ 369304 h 839878"/>
                  <a:gd name="connsiteX177" fmla="*/ 645795 w 1034415"/>
                  <a:gd name="connsiteY177" fmla="*/ 373114 h 839878"/>
                  <a:gd name="connsiteX178" fmla="*/ 641985 w 1034415"/>
                  <a:gd name="connsiteY178" fmla="*/ 361684 h 839878"/>
                  <a:gd name="connsiteX179" fmla="*/ 640080 w 1034415"/>
                  <a:gd name="connsiteY179" fmla="*/ 355969 h 839878"/>
                  <a:gd name="connsiteX180" fmla="*/ 641985 w 1034415"/>
                  <a:gd name="connsiteY180" fmla="*/ 338824 h 839878"/>
                  <a:gd name="connsiteX181" fmla="*/ 643890 w 1034415"/>
                  <a:gd name="connsiteY181" fmla="*/ 333109 h 839878"/>
                  <a:gd name="connsiteX182" fmla="*/ 661035 w 1034415"/>
                  <a:gd name="connsiteY182" fmla="*/ 323584 h 839878"/>
                  <a:gd name="connsiteX183" fmla="*/ 672465 w 1034415"/>
                  <a:gd name="connsiteY183" fmla="*/ 315964 h 839878"/>
                  <a:gd name="connsiteX184" fmla="*/ 674370 w 1034415"/>
                  <a:gd name="connsiteY184" fmla="*/ 310249 h 839878"/>
                  <a:gd name="connsiteX185" fmla="*/ 680085 w 1034415"/>
                  <a:gd name="connsiteY185" fmla="*/ 308344 h 839878"/>
                  <a:gd name="connsiteX186" fmla="*/ 685800 w 1034415"/>
                  <a:gd name="connsiteY186" fmla="*/ 304534 h 839878"/>
                  <a:gd name="connsiteX187" fmla="*/ 695325 w 1034415"/>
                  <a:gd name="connsiteY187" fmla="*/ 295009 h 839878"/>
                  <a:gd name="connsiteX188" fmla="*/ 704850 w 1034415"/>
                  <a:gd name="connsiteY188" fmla="*/ 283579 h 839878"/>
                  <a:gd name="connsiteX189" fmla="*/ 716280 w 1034415"/>
                  <a:gd name="connsiteY189" fmla="*/ 275959 h 839878"/>
                  <a:gd name="connsiteX190" fmla="*/ 731520 w 1034415"/>
                  <a:gd name="connsiteY190" fmla="*/ 262624 h 839878"/>
                  <a:gd name="connsiteX191" fmla="*/ 741045 w 1034415"/>
                  <a:gd name="connsiteY191" fmla="*/ 251194 h 839878"/>
                  <a:gd name="connsiteX192" fmla="*/ 752475 w 1034415"/>
                  <a:gd name="connsiteY192" fmla="*/ 241669 h 839878"/>
                  <a:gd name="connsiteX193" fmla="*/ 758190 w 1034415"/>
                  <a:gd name="connsiteY193" fmla="*/ 230239 h 839878"/>
                  <a:gd name="connsiteX194" fmla="*/ 760095 w 1034415"/>
                  <a:gd name="connsiteY194" fmla="*/ 224524 h 839878"/>
                  <a:gd name="connsiteX195" fmla="*/ 765810 w 1034415"/>
                  <a:gd name="connsiteY195" fmla="*/ 213094 h 839878"/>
                  <a:gd name="connsiteX196" fmla="*/ 763905 w 1034415"/>
                  <a:gd name="connsiteY196" fmla="*/ 197854 h 839878"/>
                  <a:gd name="connsiteX197" fmla="*/ 758190 w 1034415"/>
                  <a:gd name="connsiteY197" fmla="*/ 195949 h 839878"/>
                  <a:gd name="connsiteX198" fmla="*/ 737235 w 1034415"/>
                  <a:gd name="connsiteY198" fmla="*/ 197854 h 839878"/>
                  <a:gd name="connsiteX199" fmla="*/ 731520 w 1034415"/>
                  <a:gd name="connsiteY199" fmla="*/ 201664 h 839878"/>
                  <a:gd name="connsiteX200" fmla="*/ 720090 w 1034415"/>
                  <a:gd name="connsiteY200" fmla="*/ 205474 h 839878"/>
                  <a:gd name="connsiteX201" fmla="*/ 716280 w 1034415"/>
                  <a:gd name="connsiteY201" fmla="*/ 211189 h 839878"/>
                  <a:gd name="connsiteX202" fmla="*/ 710565 w 1034415"/>
                  <a:gd name="connsiteY202" fmla="*/ 213094 h 839878"/>
                  <a:gd name="connsiteX203" fmla="*/ 704850 w 1034415"/>
                  <a:gd name="connsiteY203" fmla="*/ 216904 h 839878"/>
                  <a:gd name="connsiteX204" fmla="*/ 699135 w 1034415"/>
                  <a:gd name="connsiteY204" fmla="*/ 222619 h 839878"/>
                  <a:gd name="connsiteX205" fmla="*/ 691515 w 1034415"/>
                  <a:gd name="connsiteY205" fmla="*/ 226429 h 839878"/>
                  <a:gd name="connsiteX206" fmla="*/ 649605 w 1034415"/>
                  <a:gd name="connsiteY206" fmla="*/ 255004 h 839878"/>
                  <a:gd name="connsiteX207" fmla="*/ 636270 w 1034415"/>
                  <a:gd name="connsiteY207" fmla="*/ 266434 h 839878"/>
                  <a:gd name="connsiteX208" fmla="*/ 626745 w 1034415"/>
                  <a:gd name="connsiteY208" fmla="*/ 283579 h 839878"/>
                  <a:gd name="connsiteX209" fmla="*/ 601980 w 1034415"/>
                  <a:gd name="connsiteY209" fmla="*/ 289294 h 839878"/>
                  <a:gd name="connsiteX210" fmla="*/ 588645 w 1034415"/>
                  <a:gd name="connsiteY210" fmla="*/ 293104 h 839878"/>
                  <a:gd name="connsiteX211" fmla="*/ 573405 w 1034415"/>
                  <a:gd name="connsiteY211" fmla="*/ 291199 h 839878"/>
                  <a:gd name="connsiteX212" fmla="*/ 561975 w 1034415"/>
                  <a:gd name="connsiteY212" fmla="*/ 287389 h 839878"/>
                  <a:gd name="connsiteX213" fmla="*/ 550545 w 1034415"/>
                  <a:gd name="connsiteY213" fmla="*/ 283579 h 839878"/>
                  <a:gd name="connsiteX214" fmla="*/ 539115 w 1034415"/>
                  <a:gd name="connsiteY214" fmla="*/ 279769 h 839878"/>
                  <a:gd name="connsiteX215" fmla="*/ 533400 w 1034415"/>
                  <a:gd name="connsiteY215" fmla="*/ 277864 h 839878"/>
                  <a:gd name="connsiteX216" fmla="*/ 527685 w 1034415"/>
                  <a:gd name="connsiteY216" fmla="*/ 274054 h 839878"/>
                  <a:gd name="connsiteX217" fmla="*/ 516255 w 1034415"/>
                  <a:gd name="connsiteY217" fmla="*/ 268339 h 839878"/>
                  <a:gd name="connsiteX218" fmla="*/ 508635 w 1034415"/>
                  <a:gd name="connsiteY218" fmla="*/ 256909 h 839878"/>
                  <a:gd name="connsiteX219" fmla="*/ 504825 w 1034415"/>
                  <a:gd name="connsiteY219" fmla="*/ 235954 h 839878"/>
                  <a:gd name="connsiteX220" fmla="*/ 506730 w 1034415"/>
                  <a:gd name="connsiteY220" fmla="*/ 171184 h 839878"/>
                  <a:gd name="connsiteX221" fmla="*/ 512445 w 1034415"/>
                  <a:gd name="connsiteY221" fmla="*/ 157849 h 839878"/>
                  <a:gd name="connsiteX222" fmla="*/ 505432 w 1034415"/>
                  <a:gd name="connsiteY222" fmla="*/ 73485 h 839878"/>
                  <a:gd name="connsiteX223" fmla="*/ 451234 w 1034415"/>
                  <a:gd name="connsiteY223" fmla="*/ 11248 h 839878"/>
                  <a:gd name="connsiteX224" fmla="*/ 432519 w 1034415"/>
                  <a:gd name="connsiteY224" fmla="*/ 68523 h 839878"/>
                  <a:gd name="connsiteX225" fmla="*/ 424815 w 1034415"/>
                  <a:gd name="connsiteY225" fmla="*/ 137103 h 839878"/>
                  <a:gd name="connsiteX226" fmla="*/ 417195 w 1034415"/>
                  <a:gd name="connsiteY226" fmla="*/ 169279 h 839878"/>
                  <a:gd name="connsiteX227" fmla="*/ 413385 w 1034415"/>
                  <a:gd name="connsiteY227" fmla="*/ 186424 h 839878"/>
                  <a:gd name="connsiteX228" fmla="*/ 417195 w 1034415"/>
                  <a:gd name="connsiteY228" fmla="*/ 207379 h 839878"/>
                  <a:gd name="connsiteX229" fmla="*/ 421005 w 1034415"/>
                  <a:gd name="connsiteY229" fmla="*/ 213094 h 839878"/>
                  <a:gd name="connsiteX230" fmla="*/ 424815 w 1034415"/>
                  <a:gd name="connsiteY230" fmla="*/ 224524 h 839878"/>
                  <a:gd name="connsiteX231" fmla="*/ 422910 w 1034415"/>
                  <a:gd name="connsiteY231" fmla="*/ 251194 h 839878"/>
                  <a:gd name="connsiteX232" fmla="*/ 417195 w 1034415"/>
                  <a:gd name="connsiteY232" fmla="*/ 253099 h 839878"/>
                  <a:gd name="connsiteX233" fmla="*/ 411480 w 1034415"/>
                  <a:gd name="connsiteY233" fmla="*/ 256909 h 839878"/>
                  <a:gd name="connsiteX234" fmla="*/ 421005 w 1034415"/>
                  <a:gd name="connsiteY234" fmla="*/ 253099 h 839878"/>
                  <a:gd name="connsiteX0" fmla="*/ 423886 w 1037296"/>
                  <a:gd name="connsiteY0" fmla="*/ 253099 h 839878"/>
                  <a:gd name="connsiteX1" fmla="*/ 423886 w 1037296"/>
                  <a:gd name="connsiteY1" fmla="*/ 253099 h 839878"/>
                  <a:gd name="connsiteX2" fmla="*/ 397216 w 1037296"/>
                  <a:gd name="connsiteY2" fmla="*/ 262624 h 839878"/>
                  <a:gd name="connsiteX3" fmla="*/ 389596 w 1037296"/>
                  <a:gd name="connsiteY3" fmla="*/ 264529 h 839878"/>
                  <a:gd name="connsiteX4" fmla="*/ 359116 w 1037296"/>
                  <a:gd name="connsiteY4" fmla="*/ 266434 h 839878"/>
                  <a:gd name="connsiteX5" fmla="*/ 353401 w 1037296"/>
                  <a:gd name="connsiteY5" fmla="*/ 270244 h 839878"/>
                  <a:gd name="connsiteX6" fmla="*/ 341971 w 1037296"/>
                  <a:gd name="connsiteY6" fmla="*/ 279769 h 839878"/>
                  <a:gd name="connsiteX7" fmla="*/ 330541 w 1037296"/>
                  <a:gd name="connsiteY7" fmla="*/ 283579 h 839878"/>
                  <a:gd name="connsiteX8" fmla="*/ 315301 w 1037296"/>
                  <a:gd name="connsiteY8" fmla="*/ 289294 h 839878"/>
                  <a:gd name="connsiteX9" fmla="*/ 267676 w 1037296"/>
                  <a:gd name="connsiteY9" fmla="*/ 285484 h 839878"/>
                  <a:gd name="connsiteX10" fmla="*/ 256246 w 1037296"/>
                  <a:gd name="connsiteY10" fmla="*/ 281674 h 839878"/>
                  <a:gd name="connsiteX11" fmla="*/ 244816 w 1037296"/>
                  <a:gd name="connsiteY11" fmla="*/ 277864 h 839878"/>
                  <a:gd name="connsiteX12" fmla="*/ 239101 w 1037296"/>
                  <a:gd name="connsiteY12" fmla="*/ 275959 h 839878"/>
                  <a:gd name="connsiteX13" fmla="*/ 233386 w 1037296"/>
                  <a:gd name="connsiteY13" fmla="*/ 274054 h 839878"/>
                  <a:gd name="connsiteX14" fmla="*/ 221956 w 1037296"/>
                  <a:gd name="connsiteY14" fmla="*/ 272149 h 839878"/>
                  <a:gd name="connsiteX15" fmla="*/ 216241 w 1037296"/>
                  <a:gd name="connsiteY15" fmla="*/ 270244 h 839878"/>
                  <a:gd name="connsiteX16" fmla="*/ 208621 w 1037296"/>
                  <a:gd name="connsiteY16" fmla="*/ 268339 h 839878"/>
                  <a:gd name="connsiteX17" fmla="*/ 197191 w 1037296"/>
                  <a:gd name="connsiteY17" fmla="*/ 264529 h 839878"/>
                  <a:gd name="connsiteX18" fmla="*/ 191476 w 1037296"/>
                  <a:gd name="connsiteY18" fmla="*/ 262624 h 839878"/>
                  <a:gd name="connsiteX19" fmla="*/ 183856 w 1037296"/>
                  <a:gd name="connsiteY19" fmla="*/ 260719 h 839878"/>
                  <a:gd name="connsiteX20" fmla="*/ 172426 w 1037296"/>
                  <a:gd name="connsiteY20" fmla="*/ 255004 h 839878"/>
                  <a:gd name="connsiteX21" fmla="*/ 166711 w 1037296"/>
                  <a:gd name="connsiteY21" fmla="*/ 251194 h 839878"/>
                  <a:gd name="connsiteX22" fmla="*/ 159091 w 1037296"/>
                  <a:gd name="connsiteY22" fmla="*/ 239764 h 839878"/>
                  <a:gd name="connsiteX23" fmla="*/ 147661 w 1037296"/>
                  <a:gd name="connsiteY23" fmla="*/ 235954 h 839878"/>
                  <a:gd name="connsiteX24" fmla="*/ 141946 w 1037296"/>
                  <a:gd name="connsiteY24" fmla="*/ 232144 h 839878"/>
                  <a:gd name="connsiteX25" fmla="*/ 136231 w 1037296"/>
                  <a:gd name="connsiteY25" fmla="*/ 230239 h 839878"/>
                  <a:gd name="connsiteX26" fmla="*/ 119086 w 1037296"/>
                  <a:gd name="connsiteY26" fmla="*/ 226429 h 839878"/>
                  <a:gd name="connsiteX27" fmla="*/ 113371 w 1037296"/>
                  <a:gd name="connsiteY27" fmla="*/ 220714 h 839878"/>
                  <a:gd name="connsiteX28" fmla="*/ 103846 w 1037296"/>
                  <a:gd name="connsiteY28" fmla="*/ 203569 h 839878"/>
                  <a:gd name="connsiteX29" fmla="*/ 86701 w 1037296"/>
                  <a:gd name="connsiteY29" fmla="*/ 195949 h 839878"/>
                  <a:gd name="connsiteX30" fmla="*/ 80986 w 1037296"/>
                  <a:gd name="connsiteY30" fmla="*/ 194044 h 839878"/>
                  <a:gd name="connsiteX31" fmla="*/ 61936 w 1037296"/>
                  <a:gd name="connsiteY31" fmla="*/ 197854 h 839878"/>
                  <a:gd name="connsiteX32" fmla="*/ 56221 w 1037296"/>
                  <a:gd name="connsiteY32" fmla="*/ 201664 h 839878"/>
                  <a:gd name="connsiteX33" fmla="*/ 52411 w 1037296"/>
                  <a:gd name="connsiteY33" fmla="*/ 207379 h 839878"/>
                  <a:gd name="connsiteX34" fmla="*/ 48601 w 1037296"/>
                  <a:gd name="connsiteY34" fmla="*/ 218809 h 839878"/>
                  <a:gd name="connsiteX35" fmla="*/ 52411 w 1037296"/>
                  <a:gd name="connsiteY35" fmla="*/ 256909 h 839878"/>
                  <a:gd name="connsiteX36" fmla="*/ 56221 w 1037296"/>
                  <a:gd name="connsiteY36" fmla="*/ 262624 h 839878"/>
                  <a:gd name="connsiteX37" fmla="*/ 61936 w 1037296"/>
                  <a:gd name="connsiteY37" fmla="*/ 266434 h 839878"/>
                  <a:gd name="connsiteX38" fmla="*/ 65746 w 1037296"/>
                  <a:gd name="connsiteY38" fmla="*/ 272149 h 839878"/>
                  <a:gd name="connsiteX39" fmla="*/ 82891 w 1037296"/>
                  <a:gd name="connsiteY39" fmla="*/ 281674 h 839878"/>
                  <a:gd name="connsiteX40" fmla="*/ 105751 w 1037296"/>
                  <a:gd name="connsiteY40" fmla="*/ 283579 h 839878"/>
                  <a:gd name="connsiteX41" fmla="*/ 126706 w 1037296"/>
                  <a:gd name="connsiteY41" fmla="*/ 289294 h 839878"/>
                  <a:gd name="connsiteX42" fmla="*/ 132421 w 1037296"/>
                  <a:gd name="connsiteY42" fmla="*/ 291199 h 839878"/>
                  <a:gd name="connsiteX43" fmla="*/ 138136 w 1037296"/>
                  <a:gd name="connsiteY43" fmla="*/ 296914 h 839878"/>
                  <a:gd name="connsiteX44" fmla="*/ 145756 w 1037296"/>
                  <a:gd name="connsiteY44" fmla="*/ 298819 h 839878"/>
                  <a:gd name="connsiteX45" fmla="*/ 168616 w 1037296"/>
                  <a:gd name="connsiteY45" fmla="*/ 302629 h 839878"/>
                  <a:gd name="connsiteX46" fmla="*/ 193381 w 1037296"/>
                  <a:gd name="connsiteY46" fmla="*/ 308344 h 839878"/>
                  <a:gd name="connsiteX47" fmla="*/ 210526 w 1037296"/>
                  <a:gd name="connsiteY47" fmla="*/ 314059 h 839878"/>
                  <a:gd name="connsiteX48" fmla="*/ 216241 w 1037296"/>
                  <a:gd name="connsiteY48" fmla="*/ 315964 h 839878"/>
                  <a:gd name="connsiteX49" fmla="*/ 231481 w 1037296"/>
                  <a:gd name="connsiteY49" fmla="*/ 319774 h 839878"/>
                  <a:gd name="connsiteX50" fmla="*/ 250531 w 1037296"/>
                  <a:gd name="connsiteY50" fmla="*/ 325489 h 839878"/>
                  <a:gd name="connsiteX51" fmla="*/ 256246 w 1037296"/>
                  <a:gd name="connsiteY51" fmla="*/ 329299 h 839878"/>
                  <a:gd name="connsiteX52" fmla="*/ 269581 w 1037296"/>
                  <a:gd name="connsiteY52" fmla="*/ 344539 h 839878"/>
                  <a:gd name="connsiteX53" fmla="*/ 275296 w 1037296"/>
                  <a:gd name="connsiteY53" fmla="*/ 363589 h 839878"/>
                  <a:gd name="connsiteX54" fmla="*/ 277201 w 1037296"/>
                  <a:gd name="connsiteY54" fmla="*/ 369304 h 839878"/>
                  <a:gd name="connsiteX55" fmla="*/ 279106 w 1037296"/>
                  <a:gd name="connsiteY55" fmla="*/ 375019 h 839878"/>
                  <a:gd name="connsiteX56" fmla="*/ 281011 w 1037296"/>
                  <a:gd name="connsiteY56" fmla="*/ 399784 h 839878"/>
                  <a:gd name="connsiteX57" fmla="*/ 282916 w 1037296"/>
                  <a:gd name="connsiteY57" fmla="*/ 405499 h 839878"/>
                  <a:gd name="connsiteX58" fmla="*/ 281011 w 1037296"/>
                  <a:gd name="connsiteY58" fmla="*/ 424549 h 839878"/>
                  <a:gd name="connsiteX59" fmla="*/ 279106 w 1037296"/>
                  <a:gd name="connsiteY59" fmla="*/ 434074 h 839878"/>
                  <a:gd name="connsiteX60" fmla="*/ 265771 w 1037296"/>
                  <a:gd name="connsiteY60" fmla="*/ 447409 h 839878"/>
                  <a:gd name="connsiteX61" fmla="*/ 254341 w 1037296"/>
                  <a:gd name="connsiteY61" fmla="*/ 455029 h 839878"/>
                  <a:gd name="connsiteX62" fmla="*/ 242911 w 1037296"/>
                  <a:gd name="connsiteY62" fmla="*/ 458839 h 839878"/>
                  <a:gd name="connsiteX63" fmla="*/ 128611 w 1037296"/>
                  <a:gd name="connsiteY63" fmla="*/ 458839 h 839878"/>
                  <a:gd name="connsiteX64" fmla="*/ 122896 w 1037296"/>
                  <a:gd name="connsiteY64" fmla="*/ 460744 h 839878"/>
                  <a:gd name="connsiteX65" fmla="*/ 107656 w 1037296"/>
                  <a:gd name="connsiteY65" fmla="*/ 462649 h 839878"/>
                  <a:gd name="connsiteX66" fmla="*/ 90511 w 1037296"/>
                  <a:gd name="connsiteY66" fmla="*/ 468364 h 839878"/>
                  <a:gd name="connsiteX67" fmla="*/ 84796 w 1037296"/>
                  <a:gd name="connsiteY67" fmla="*/ 470269 h 839878"/>
                  <a:gd name="connsiteX68" fmla="*/ 79081 w 1037296"/>
                  <a:gd name="connsiteY68" fmla="*/ 474079 h 839878"/>
                  <a:gd name="connsiteX69" fmla="*/ 67651 w 1037296"/>
                  <a:gd name="connsiteY69" fmla="*/ 475984 h 839878"/>
                  <a:gd name="connsiteX70" fmla="*/ 29551 w 1037296"/>
                  <a:gd name="connsiteY70" fmla="*/ 477889 h 839878"/>
                  <a:gd name="connsiteX71" fmla="*/ 18121 w 1037296"/>
                  <a:gd name="connsiteY71" fmla="*/ 483604 h 839878"/>
                  <a:gd name="connsiteX72" fmla="*/ 8596 w 1037296"/>
                  <a:gd name="connsiteY72" fmla="*/ 493129 h 839878"/>
                  <a:gd name="connsiteX73" fmla="*/ 6691 w 1037296"/>
                  <a:gd name="connsiteY73" fmla="*/ 498844 h 839878"/>
                  <a:gd name="connsiteX74" fmla="*/ 2881 w 1037296"/>
                  <a:gd name="connsiteY74" fmla="*/ 504559 h 839878"/>
                  <a:gd name="connsiteX75" fmla="*/ 14311 w 1037296"/>
                  <a:gd name="connsiteY75" fmla="*/ 540754 h 839878"/>
                  <a:gd name="connsiteX76" fmla="*/ 147661 w 1037296"/>
                  <a:gd name="connsiteY76" fmla="*/ 540754 h 839878"/>
                  <a:gd name="connsiteX77" fmla="*/ 155281 w 1037296"/>
                  <a:gd name="connsiteY77" fmla="*/ 538849 h 839878"/>
                  <a:gd name="connsiteX78" fmla="*/ 305776 w 1037296"/>
                  <a:gd name="connsiteY78" fmla="*/ 533134 h 839878"/>
                  <a:gd name="connsiteX79" fmla="*/ 321016 w 1037296"/>
                  <a:gd name="connsiteY79" fmla="*/ 540754 h 839878"/>
                  <a:gd name="connsiteX80" fmla="*/ 332446 w 1037296"/>
                  <a:gd name="connsiteY80" fmla="*/ 546469 h 839878"/>
                  <a:gd name="connsiteX81" fmla="*/ 336256 w 1037296"/>
                  <a:gd name="connsiteY81" fmla="*/ 552184 h 839878"/>
                  <a:gd name="connsiteX82" fmla="*/ 341971 w 1037296"/>
                  <a:gd name="connsiteY82" fmla="*/ 554089 h 839878"/>
                  <a:gd name="connsiteX83" fmla="*/ 353401 w 1037296"/>
                  <a:gd name="connsiteY83" fmla="*/ 561709 h 839878"/>
                  <a:gd name="connsiteX84" fmla="*/ 359116 w 1037296"/>
                  <a:gd name="connsiteY84" fmla="*/ 565519 h 839878"/>
                  <a:gd name="connsiteX85" fmla="*/ 362926 w 1037296"/>
                  <a:gd name="connsiteY85" fmla="*/ 571234 h 839878"/>
                  <a:gd name="connsiteX86" fmla="*/ 368641 w 1037296"/>
                  <a:gd name="connsiteY86" fmla="*/ 582664 h 839878"/>
                  <a:gd name="connsiteX87" fmla="*/ 364831 w 1037296"/>
                  <a:gd name="connsiteY87" fmla="*/ 609334 h 839878"/>
                  <a:gd name="connsiteX88" fmla="*/ 361021 w 1037296"/>
                  <a:gd name="connsiteY88" fmla="*/ 615049 h 839878"/>
                  <a:gd name="connsiteX89" fmla="*/ 359116 w 1037296"/>
                  <a:gd name="connsiteY89" fmla="*/ 620764 h 839878"/>
                  <a:gd name="connsiteX90" fmla="*/ 355306 w 1037296"/>
                  <a:gd name="connsiteY90" fmla="*/ 626479 h 839878"/>
                  <a:gd name="connsiteX91" fmla="*/ 353401 w 1037296"/>
                  <a:gd name="connsiteY91" fmla="*/ 632194 h 839878"/>
                  <a:gd name="connsiteX92" fmla="*/ 349591 w 1037296"/>
                  <a:gd name="connsiteY92" fmla="*/ 637909 h 839878"/>
                  <a:gd name="connsiteX93" fmla="*/ 332446 w 1037296"/>
                  <a:gd name="connsiteY93" fmla="*/ 704584 h 839878"/>
                  <a:gd name="connsiteX94" fmla="*/ 330541 w 1037296"/>
                  <a:gd name="connsiteY94" fmla="*/ 756019 h 839878"/>
                  <a:gd name="connsiteX95" fmla="*/ 332446 w 1037296"/>
                  <a:gd name="connsiteY95" fmla="*/ 780784 h 839878"/>
                  <a:gd name="connsiteX96" fmla="*/ 334351 w 1037296"/>
                  <a:gd name="connsiteY96" fmla="*/ 786499 h 839878"/>
                  <a:gd name="connsiteX97" fmla="*/ 338161 w 1037296"/>
                  <a:gd name="connsiteY97" fmla="*/ 790309 h 839878"/>
                  <a:gd name="connsiteX98" fmla="*/ 366736 w 1037296"/>
                  <a:gd name="connsiteY98" fmla="*/ 836029 h 839878"/>
                  <a:gd name="connsiteX99" fmla="*/ 389596 w 1037296"/>
                  <a:gd name="connsiteY99" fmla="*/ 837934 h 839878"/>
                  <a:gd name="connsiteX100" fmla="*/ 395311 w 1037296"/>
                  <a:gd name="connsiteY100" fmla="*/ 832219 h 839878"/>
                  <a:gd name="connsiteX101" fmla="*/ 397216 w 1037296"/>
                  <a:gd name="connsiteY101" fmla="*/ 820789 h 839878"/>
                  <a:gd name="connsiteX102" fmla="*/ 399121 w 1037296"/>
                  <a:gd name="connsiteY102" fmla="*/ 815074 h 839878"/>
                  <a:gd name="connsiteX103" fmla="*/ 401026 w 1037296"/>
                  <a:gd name="connsiteY103" fmla="*/ 797929 h 839878"/>
                  <a:gd name="connsiteX104" fmla="*/ 402931 w 1037296"/>
                  <a:gd name="connsiteY104" fmla="*/ 784594 h 839878"/>
                  <a:gd name="connsiteX105" fmla="*/ 406741 w 1037296"/>
                  <a:gd name="connsiteY105" fmla="*/ 727444 h 839878"/>
                  <a:gd name="connsiteX106" fmla="*/ 412456 w 1037296"/>
                  <a:gd name="connsiteY106" fmla="*/ 716014 h 839878"/>
                  <a:gd name="connsiteX107" fmla="*/ 416266 w 1037296"/>
                  <a:gd name="connsiteY107" fmla="*/ 702679 h 839878"/>
                  <a:gd name="connsiteX108" fmla="*/ 418171 w 1037296"/>
                  <a:gd name="connsiteY108" fmla="*/ 696964 h 839878"/>
                  <a:gd name="connsiteX109" fmla="*/ 420076 w 1037296"/>
                  <a:gd name="connsiteY109" fmla="*/ 683629 h 839878"/>
                  <a:gd name="connsiteX110" fmla="*/ 423886 w 1037296"/>
                  <a:gd name="connsiteY110" fmla="*/ 672199 h 839878"/>
                  <a:gd name="connsiteX111" fmla="*/ 429601 w 1037296"/>
                  <a:gd name="connsiteY111" fmla="*/ 658864 h 839878"/>
                  <a:gd name="connsiteX112" fmla="*/ 439126 w 1037296"/>
                  <a:gd name="connsiteY112" fmla="*/ 647434 h 839878"/>
                  <a:gd name="connsiteX113" fmla="*/ 452461 w 1037296"/>
                  <a:gd name="connsiteY113" fmla="*/ 632194 h 839878"/>
                  <a:gd name="connsiteX114" fmla="*/ 460081 w 1037296"/>
                  <a:gd name="connsiteY114" fmla="*/ 620764 h 839878"/>
                  <a:gd name="connsiteX115" fmla="*/ 463891 w 1037296"/>
                  <a:gd name="connsiteY115" fmla="*/ 609334 h 839878"/>
                  <a:gd name="connsiteX116" fmla="*/ 467701 w 1037296"/>
                  <a:gd name="connsiteY116" fmla="*/ 594094 h 839878"/>
                  <a:gd name="connsiteX117" fmla="*/ 469606 w 1037296"/>
                  <a:gd name="connsiteY117" fmla="*/ 588379 h 839878"/>
                  <a:gd name="connsiteX118" fmla="*/ 509611 w 1037296"/>
                  <a:gd name="connsiteY118" fmla="*/ 582664 h 839878"/>
                  <a:gd name="connsiteX119" fmla="*/ 538186 w 1037296"/>
                  <a:gd name="connsiteY119" fmla="*/ 573139 h 839878"/>
                  <a:gd name="connsiteX120" fmla="*/ 543901 w 1037296"/>
                  <a:gd name="connsiteY120" fmla="*/ 571234 h 839878"/>
                  <a:gd name="connsiteX121" fmla="*/ 549616 w 1037296"/>
                  <a:gd name="connsiteY121" fmla="*/ 569329 h 839878"/>
                  <a:gd name="connsiteX122" fmla="*/ 557236 w 1037296"/>
                  <a:gd name="connsiteY122" fmla="*/ 567424 h 839878"/>
                  <a:gd name="connsiteX123" fmla="*/ 576286 w 1037296"/>
                  <a:gd name="connsiteY123" fmla="*/ 559804 h 839878"/>
                  <a:gd name="connsiteX124" fmla="*/ 587716 w 1037296"/>
                  <a:gd name="connsiteY124" fmla="*/ 555994 h 839878"/>
                  <a:gd name="connsiteX125" fmla="*/ 722971 w 1037296"/>
                  <a:gd name="connsiteY125" fmla="*/ 639814 h 839878"/>
                  <a:gd name="connsiteX126" fmla="*/ 736306 w 1037296"/>
                  <a:gd name="connsiteY126" fmla="*/ 649339 h 839878"/>
                  <a:gd name="connsiteX127" fmla="*/ 745831 w 1037296"/>
                  <a:gd name="connsiteY127" fmla="*/ 651244 h 839878"/>
                  <a:gd name="connsiteX128" fmla="*/ 751546 w 1037296"/>
                  <a:gd name="connsiteY128" fmla="*/ 653149 h 839878"/>
                  <a:gd name="connsiteX129" fmla="*/ 764881 w 1037296"/>
                  <a:gd name="connsiteY129" fmla="*/ 658864 h 839878"/>
                  <a:gd name="connsiteX130" fmla="*/ 780121 w 1037296"/>
                  <a:gd name="connsiteY130" fmla="*/ 656959 h 839878"/>
                  <a:gd name="connsiteX131" fmla="*/ 791551 w 1037296"/>
                  <a:gd name="connsiteY131" fmla="*/ 651244 h 839878"/>
                  <a:gd name="connsiteX132" fmla="*/ 797266 w 1037296"/>
                  <a:gd name="connsiteY132" fmla="*/ 649339 h 839878"/>
                  <a:gd name="connsiteX133" fmla="*/ 804886 w 1037296"/>
                  <a:gd name="connsiteY133" fmla="*/ 632194 h 839878"/>
                  <a:gd name="connsiteX134" fmla="*/ 802981 w 1037296"/>
                  <a:gd name="connsiteY134" fmla="*/ 607429 h 839878"/>
                  <a:gd name="connsiteX135" fmla="*/ 801076 w 1037296"/>
                  <a:gd name="connsiteY135" fmla="*/ 601714 h 839878"/>
                  <a:gd name="connsiteX136" fmla="*/ 799171 w 1037296"/>
                  <a:gd name="connsiteY136" fmla="*/ 594094 h 839878"/>
                  <a:gd name="connsiteX137" fmla="*/ 785836 w 1037296"/>
                  <a:gd name="connsiteY137" fmla="*/ 576949 h 839878"/>
                  <a:gd name="connsiteX138" fmla="*/ 776311 w 1037296"/>
                  <a:gd name="connsiteY138" fmla="*/ 571234 h 839878"/>
                  <a:gd name="connsiteX139" fmla="*/ 650581 w 1037296"/>
                  <a:gd name="connsiteY139" fmla="*/ 479794 h 839878"/>
                  <a:gd name="connsiteX140" fmla="*/ 646771 w 1037296"/>
                  <a:gd name="connsiteY140" fmla="*/ 462649 h 839878"/>
                  <a:gd name="connsiteX141" fmla="*/ 648676 w 1037296"/>
                  <a:gd name="connsiteY141" fmla="*/ 455029 h 839878"/>
                  <a:gd name="connsiteX142" fmla="*/ 652486 w 1037296"/>
                  <a:gd name="connsiteY142" fmla="*/ 437884 h 839878"/>
                  <a:gd name="connsiteX143" fmla="*/ 656296 w 1037296"/>
                  <a:gd name="connsiteY143" fmla="*/ 432169 h 839878"/>
                  <a:gd name="connsiteX144" fmla="*/ 658201 w 1037296"/>
                  <a:gd name="connsiteY144" fmla="*/ 426454 h 839878"/>
                  <a:gd name="connsiteX145" fmla="*/ 663916 w 1037296"/>
                  <a:gd name="connsiteY145" fmla="*/ 424549 h 839878"/>
                  <a:gd name="connsiteX146" fmla="*/ 673441 w 1037296"/>
                  <a:gd name="connsiteY146" fmla="*/ 413119 h 839878"/>
                  <a:gd name="connsiteX147" fmla="*/ 726781 w 1037296"/>
                  <a:gd name="connsiteY147" fmla="*/ 405499 h 839878"/>
                  <a:gd name="connsiteX148" fmla="*/ 844891 w 1037296"/>
                  <a:gd name="connsiteY148" fmla="*/ 407404 h 839878"/>
                  <a:gd name="connsiteX149" fmla="*/ 873466 w 1037296"/>
                  <a:gd name="connsiteY149" fmla="*/ 409309 h 839878"/>
                  <a:gd name="connsiteX150" fmla="*/ 902041 w 1037296"/>
                  <a:gd name="connsiteY150" fmla="*/ 415024 h 839878"/>
                  <a:gd name="connsiteX151" fmla="*/ 924901 w 1037296"/>
                  <a:gd name="connsiteY151" fmla="*/ 418834 h 839878"/>
                  <a:gd name="connsiteX152" fmla="*/ 953476 w 1037296"/>
                  <a:gd name="connsiteY152" fmla="*/ 424549 h 839878"/>
                  <a:gd name="connsiteX153" fmla="*/ 959191 w 1037296"/>
                  <a:gd name="connsiteY153" fmla="*/ 424549 h 839878"/>
                  <a:gd name="connsiteX154" fmla="*/ 1004911 w 1037296"/>
                  <a:gd name="connsiteY154" fmla="*/ 422644 h 839878"/>
                  <a:gd name="connsiteX155" fmla="*/ 1033486 w 1037296"/>
                  <a:gd name="connsiteY155" fmla="*/ 415024 h 839878"/>
                  <a:gd name="connsiteX156" fmla="*/ 1037296 w 1037296"/>
                  <a:gd name="connsiteY156" fmla="*/ 409309 h 839878"/>
                  <a:gd name="connsiteX157" fmla="*/ 1035391 w 1037296"/>
                  <a:gd name="connsiteY157" fmla="*/ 390259 h 839878"/>
                  <a:gd name="connsiteX158" fmla="*/ 1029676 w 1037296"/>
                  <a:gd name="connsiteY158" fmla="*/ 386449 h 839878"/>
                  <a:gd name="connsiteX159" fmla="*/ 1014436 w 1037296"/>
                  <a:gd name="connsiteY159" fmla="*/ 384544 h 839878"/>
                  <a:gd name="connsiteX160" fmla="*/ 1008721 w 1037296"/>
                  <a:gd name="connsiteY160" fmla="*/ 382639 h 839878"/>
                  <a:gd name="connsiteX161" fmla="*/ 1001101 w 1037296"/>
                  <a:gd name="connsiteY161" fmla="*/ 380734 h 839878"/>
                  <a:gd name="connsiteX162" fmla="*/ 989671 w 1037296"/>
                  <a:gd name="connsiteY162" fmla="*/ 373114 h 839878"/>
                  <a:gd name="connsiteX163" fmla="*/ 978241 w 1037296"/>
                  <a:gd name="connsiteY163" fmla="*/ 369304 h 839878"/>
                  <a:gd name="connsiteX164" fmla="*/ 972526 w 1037296"/>
                  <a:gd name="connsiteY164" fmla="*/ 367399 h 839878"/>
                  <a:gd name="connsiteX165" fmla="*/ 964906 w 1037296"/>
                  <a:gd name="connsiteY165" fmla="*/ 365494 h 839878"/>
                  <a:gd name="connsiteX166" fmla="*/ 959191 w 1037296"/>
                  <a:gd name="connsiteY166" fmla="*/ 363589 h 839878"/>
                  <a:gd name="connsiteX167" fmla="*/ 938236 w 1037296"/>
                  <a:gd name="connsiteY167" fmla="*/ 357874 h 839878"/>
                  <a:gd name="connsiteX168" fmla="*/ 932521 w 1037296"/>
                  <a:gd name="connsiteY168" fmla="*/ 355969 h 839878"/>
                  <a:gd name="connsiteX169" fmla="*/ 827746 w 1037296"/>
                  <a:gd name="connsiteY169" fmla="*/ 357874 h 839878"/>
                  <a:gd name="connsiteX170" fmla="*/ 822031 w 1037296"/>
                  <a:gd name="connsiteY170" fmla="*/ 359779 h 839878"/>
                  <a:gd name="connsiteX171" fmla="*/ 732496 w 1037296"/>
                  <a:gd name="connsiteY171" fmla="*/ 361684 h 839878"/>
                  <a:gd name="connsiteX172" fmla="*/ 719161 w 1037296"/>
                  <a:gd name="connsiteY172" fmla="*/ 365494 h 839878"/>
                  <a:gd name="connsiteX173" fmla="*/ 698206 w 1037296"/>
                  <a:gd name="connsiteY173" fmla="*/ 367399 h 839878"/>
                  <a:gd name="connsiteX174" fmla="*/ 671536 w 1037296"/>
                  <a:gd name="connsiteY174" fmla="*/ 369304 h 839878"/>
                  <a:gd name="connsiteX175" fmla="*/ 671536 w 1037296"/>
                  <a:gd name="connsiteY175" fmla="*/ 369304 h 839878"/>
                  <a:gd name="connsiteX176" fmla="*/ 648676 w 1037296"/>
                  <a:gd name="connsiteY176" fmla="*/ 373114 h 839878"/>
                  <a:gd name="connsiteX177" fmla="*/ 644866 w 1037296"/>
                  <a:gd name="connsiteY177" fmla="*/ 361684 h 839878"/>
                  <a:gd name="connsiteX178" fmla="*/ 642961 w 1037296"/>
                  <a:gd name="connsiteY178" fmla="*/ 355969 h 839878"/>
                  <a:gd name="connsiteX179" fmla="*/ 644866 w 1037296"/>
                  <a:gd name="connsiteY179" fmla="*/ 338824 h 839878"/>
                  <a:gd name="connsiteX180" fmla="*/ 646771 w 1037296"/>
                  <a:gd name="connsiteY180" fmla="*/ 333109 h 839878"/>
                  <a:gd name="connsiteX181" fmla="*/ 663916 w 1037296"/>
                  <a:gd name="connsiteY181" fmla="*/ 323584 h 839878"/>
                  <a:gd name="connsiteX182" fmla="*/ 675346 w 1037296"/>
                  <a:gd name="connsiteY182" fmla="*/ 315964 h 839878"/>
                  <a:gd name="connsiteX183" fmla="*/ 677251 w 1037296"/>
                  <a:gd name="connsiteY183" fmla="*/ 310249 h 839878"/>
                  <a:gd name="connsiteX184" fmla="*/ 682966 w 1037296"/>
                  <a:gd name="connsiteY184" fmla="*/ 308344 h 839878"/>
                  <a:gd name="connsiteX185" fmla="*/ 688681 w 1037296"/>
                  <a:gd name="connsiteY185" fmla="*/ 304534 h 839878"/>
                  <a:gd name="connsiteX186" fmla="*/ 698206 w 1037296"/>
                  <a:gd name="connsiteY186" fmla="*/ 295009 h 839878"/>
                  <a:gd name="connsiteX187" fmla="*/ 707731 w 1037296"/>
                  <a:gd name="connsiteY187" fmla="*/ 283579 h 839878"/>
                  <a:gd name="connsiteX188" fmla="*/ 719161 w 1037296"/>
                  <a:gd name="connsiteY188" fmla="*/ 275959 h 839878"/>
                  <a:gd name="connsiteX189" fmla="*/ 734401 w 1037296"/>
                  <a:gd name="connsiteY189" fmla="*/ 262624 h 839878"/>
                  <a:gd name="connsiteX190" fmla="*/ 743926 w 1037296"/>
                  <a:gd name="connsiteY190" fmla="*/ 251194 h 839878"/>
                  <a:gd name="connsiteX191" fmla="*/ 755356 w 1037296"/>
                  <a:gd name="connsiteY191" fmla="*/ 241669 h 839878"/>
                  <a:gd name="connsiteX192" fmla="*/ 761071 w 1037296"/>
                  <a:gd name="connsiteY192" fmla="*/ 230239 h 839878"/>
                  <a:gd name="connsiteX193" fmla="*/ 762976 w 1037296"/>
                  <a:gd name="connsiteY193" fmla="*/ 224524 h 839878"/>
                  <a:gd name="connsiteX194" fmla="*/ 768691 w 1037296"/>
                  <a:gd name="connsiteY194" fmla="*/ 213094 h 839878"/>
                  <a:gd name="connsiteX195" fmla="*/ 766786 w 1037296"/>
                  <a:gd name="connsiteY195" fmla="*/ 197854 h 839878"/>
                  <a:gd name="connsiteX196" fmla="*/ 761071 w 1037296"/>
                  <a:gd name="connsiteY196" fmla="*/ 195949 h 839878"/>
                  <a:gd name="connsiteX197" fmla="*/ 740116 w 1037296"/>
                  <a:gd name="connsiteY197" fmla="*/ 197854 h 839878"/>
                  <a:gd name="connsiteX198" fmla="*/ 734401 w 1037296"/>
                  <a:gd name="connsiteY198" fmla="*/ 201664 h 839878"/>
                  <a:gd name="connsiteX199" fmla="*/ 722971 w 1037296"/>
                  <a:gd name="connsiteY199" fmla="*/ 205474 h 839878"/>
                  <a:gd name="connsiteX200" fmla="*/ 719161 w 1037296"/>
                  <a:gd name="connsiteY200" fmla="*/ 211189 h 839878"/>
                  <a:gd name="connsiteX201" fmla="*/ 713446 w 1037296"/>
                  <a:gd name="connsiteY201" fmla="*/ 213094 h 839878"/>
                  <a:gd name="connsiteX202" fmla="*/ 707731 w 1037296"/>
                  <a:gd name="connsiteY202" fmla="*/ 216904 h 839878"/>
                  <a:gd name="connsiteX203" fmla="*/ 702016 w 1037296"/>
                  <a:gd name="connsiteY203" fmla="*/ 222619 h 839878"/>
                  <a:gd name="connsiteX204" fmla="*/ 694396 w 1037296"/>
                  <a:gd name="connsiteY204" fmla="*/ 226429 h 839878"/>
                  <a:gd name="connsiteX205" fmla="*/ 652486 w 1037296"/>
                  <a:gd name="connsiteY205" fmla="*/ 255004 h 839878"/>
                  <a:gd name="connsiteX206" fmla="*/ 639151 w 1037296"/>
                  <a:gd name="connsiteY206" fmla="*/ 266434 h 839878"/>
                  <a:gd name="connsiteX207" fmla="*/ 629626 w 1037296"/>
                  <a:gd name="connsiteY207" fmla="*/ 283579 h 839878"/>
                  <a:gd name="connsiteX208" fmla="*/ 604861 w 1037296"/>
                  <a:gd name="connsiteY208" fmla="*/ 289294 h 839878"/>
                  <a:gd name="connsiteX209" fmla="*/ 591526 w 1037296"/>
                  <a:gd name="connsiteY209" fmla="*/ 293104 h 839878"/>
                  <a:gd name="connsiteX210" fmla="*/ 576286 w 1037296"/>
                  <a:gd name="connsiteY210" fmla="*/ 291199 h 839878"/>
                  <a:gd name="connsiteX211" fmla="*/ 564856 w 1037296"/>
                  <a:gd name="connsiteY211" fmla="*/ 287389 h 839878"/>
                  <a:gd name="connsiteX212" fmla="*/ 553426 w 1037296"/>
                  <a:gd name="connsiteY212" fmla="*/ 283579 h 839878"/>
                  <a:gd name="connsiteX213" fmla="*/ 541996 w 1037296"/>
                  <a:gd name="connsiteY213" fmla="*/ 279769 h 839878"/>
                  <a:gd name="connsiteX214" fmla="*/ 536281 w 1037296"/>
                  <a:gd name="connsiteY214" fmla="*/ 277864 h 839878"/>
                  <a:gd name="connsiteX215" fmla="*/ 530566 w 1037296"/>
                  <a:gd name="connsiteY215" fmla="*/ 274054 h 839878"/>
                  <a:gd name="connsiteX216" fmla="*/ 519136 w 1037296"/>
                  <a:gd name="connsiteY216" fmla="*/ 268339 h 839878"/>
                  <a:gd name="connsiteX217" fmla="*/ 511516 w 1037296"/>
                  <a:gd name="connsiteY217" fmla="*/ 256909 h 839878"/>
                  <a:gd name="connsiteX218" fmla="*/ 507706 w 1037296"/>
                  <a:gd name="connsiteY218" fmla="*/ 235954 h 839878"/>
                  <a:gd name="connsiteX219" fmla="*/ 509611 w 1037296"/>
                  <a:gd name="connsiteY219" fmla="*/ 171184 h 839878"/>
                  <a:gd name="connsiteX220" fmla="*/ 515326 w 1037296"/>
                  <a:gd name="connsiteY220" fmla="*/ 157849 h 839878"/>
                  <a:gd name="connsiteX221" fmla="*/ 508313 w 1037296"/>
                  <a:gd name="connsiteY221" fmla="*/ 73485 h 839878"/>
                  <a:gd name="connsiteX222" fmla="*/ 454115 w 1037296"/>
                  <a:gd name="connsiteY222" fmla="*/ 11248 h 839878"/>
                  <a:gd name="connsiteX223" fmla="*/ 435400 w 1037296"/>
                  <a:gd name="connsiteY223" fmla="*/ 68523 h 839878"/>
                  <a:gd name="connsiteX224" fmla="*/ 427696 w 1037296"/>
                  <a:gd name="connsiteY224" fmla="*/ 137103 h 839878"/>
                  <a:gd name="connsiteX225" fmla="*/ 420076 w 1037296"/>
                  <a:gd name="connsiteY225" fmla="*/ 169279 h 839878"/>
                  <a:gd name="connsiteX226" fmla="*/ 416266 w 1037296"/>
                  <a:gd name="connsiteY226" fmla="*/ 186424 h 839878"/>
                  <a:gd name="connsiteX227" fmla="*/ 420076 w 1037296"/>
                  <a:gd name="connsiteY227" fmla="*/ 207379 h 839878"/>
                  <a:gd name="connsiteX228" fmla="*/ 423886 w 1037296"/>
                  <a:gd name="connsiteY228" fmla="*/ 213094 h 839878"/>
                  <a:gd name="connsiteX229" fmla="*/ 427696 w 1037296"/>
                  <a:gd name="connsiteY229" fmla="*/ 224524 h 839878"/>
                  <a:gd name="connsiteX230" fmla="*/ 425791 w 1037296"/>
                  <a:gd name="connsiteY230" fmla="*/ 251194 h 839878"/>
                  <a:gd name="connsiteX231" fmla="*/ 420076 w 1037296"/>
                  <a:gd name="connsiteY231" fmla="*/ 253099 h 839878"/>
                  <a:gd name="connsiteX232" fmla="*/ 414361 w 1037296"/>
                  <a:gd name="connsiteY232" fmla="*/ 256909 h 839878"/>
                  <a:gd name="connsiteX233" fmla="*/ 423886 w 1037296"/>
                  <a:gd name="connsiteY233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51547 w 1037297"/>
                  <a:gd name="connsiteY128" fmla="*/ 653149 h 839878"/>
                  <a:gd name="connsiteX129" fmla="*/ 764882 w 1037297"/>
                  <a:gd name="connsiteY129" fmla="*/ 658864 h 839878"/>
                  <a:gd name="connsiteX130" fmla="*/ 780122 w 1037297"/>
                  <a:gd name="connsiteY130" fmla="*/ 656959 h 839878"/>
                  <a:gd name="connsiteX131" fmla="*/ 791552 w 1037297"/>
                  <a:gd name="connsiteY131" fmla="*/ 651244 h 839878"/>
                  <a:gd name="connsiteX132" fmla="*/ 797267 w 1037297"/>
                  <a:gd name="connsiteY132" fmla="*/ 649339 h 839878"/>
                  <a:gd name="connsiteX133" fmla="*/ 804887 w 1037297"/>
                  <a:gd name="connsiteY133" fmla="*/ 632194 h 839878"/>
                  <a:gd name="connsiteX134" fmla="*/ 802982 w 1037297"/>
                  <a:gd name="connsiteY134" fmla="*/ 607429 h 839878"/>
                  <a:gd name="connsiteX135" fmla="*/ 801077 w 1037297"/>
                  <a:gd name="connsiteY135" fmla="*/ 601714 h 839878"/>
                  <a:gd name="connsiteX136" fmla="*/ 799172 w 1037297"/>
                  <a:gd name="connsiteY136" fmla="*/ 594094 h 839878"/>
                  <a:gd name="connsiteX137" fmla="*/ 785837 w 1037297"/>
                  <a:gd name="connsiteY137" fmla="*/ 576949 h 839878"/>
                  <a:gd name="connsiteX138" fmla="*/ 776312 w 1037297"/>
                  <a:gd name="connsiteY138" fmla="*/ 571234 h 839878"/>
                  <a:gd name="connsiteX139" fmla="*/ 650582 w 1037297"/>
                  <a:gd name="connsiteY139" fmla="*/ 479794 h 839878"/>
                  <a:gd name="connsiteX140" fmla="*/ 646772 w 1037297"/>
                  <a:gd name="connsiteY140" fmla="*/ 462649 h 839878"/>
                  <a:gd name="connsiteX141" fmla="*/ 648677 w 1037297"/>
                  <a:gd name="connsiteY141" fmla="*/ 455029 h 839878"/>
                  <a:gd name="connsiteX142" fmla="*/ 652487 w 1037297"/>
                  <a:gd name="connsiteY142" fmla="*/ 437884 h 839878"/>
                  <a:gd name="connsiteX143" fmla="*/ 656297 w 1037297"/>
                  <a:gd name="connsiteY143" fmla="*/ 432169 h 839878"/>
                  <a:gd name="connsiteX144" fmla="*/ 658202 w 1037297"/>
                  <a:gd name="connsiteY144" fmla="*/ 426454 h 839878"/>
                  <a:gd name="connsiteX145" fmla="*/ 663917 w 1037297"/>
                  <a:gd name="connsiteY145" fmla="*/ 424549 h 839878"/>
                  <a:gd name="connsiteX146" fmla="*/ 673442 w 1037297"/>
                  <a:gd name="connsiteY146" fmla="*/ 413119 h 839878"/>
                  <a:gd name="connsiteX147" fmla="*/ 726782 w 1037297"/>
                  <a:gd name="connsiteY147" fmla="*/ 405499 h 839878"/>
                  <a:gd name="connsiteX148" fmla="*/ 844892 w 1037297"/>
                  <a:gd name="connsiteY148" fmla="*/ 407404 h 839878"/>
                  <a:gd name="connsiteX149" fmla="*/ 873467 w 1037297"/>
                  <a:gd name="connsiteY149" fmla="*/ 409309 h 839878"/>
                  <a:gd name="connsiteX150" fmla="*/ 902042 w 1037297"/>
                  <a:gd name="connsiteY150" fmla="*/ 415024 h 839878"/>
                  <a:gd name="connsiteX151" fmla="*/ 924902 w 1037297"/>
                  <a:gd name="connsiteY151" fmla="*/ 418834 h 839878"/>
                  <a:gd name="connsiteX152" fmla="*/ 953477 w 1037297"/>
                  <a:gd name="connsiteY152" fmla="*/ 424549 h 839878"/>
                  <a:gd name="connsiteX153" fmla="*/ 959192 w 1037297"/>
                  <a:gd name="connsiteY153" fmla="*/ 424549 h 839878"/>
                  <a:gd name="connsiteX154" fmla="*/ 1004912 w 1037297"/>
                  <a:gd name="connsiteY154" fmla="*/ 422644 h 839878"/>
                  <a:gd name="connsiteX155" fmla="*/ 1033487 w 1037297"/>
                  <a:gd name="connsiteY155" fmla="*/ 415024 h 839878"/>
                  <a:gd name="connsiteX156" fmla="*/ 1037297 w 1037297"/>
                  <a:gd name="connsiteY156" fmla="*/ 409309 h 839878"/>
                  <a:gd name="connsiteX157" fmla="*/ 1035392 w 1037297"/>
                  <a:gd name="connsiteY157" fmla="*/ 390259 h 839878"/>
                  <a:gd name="connsiteX158" fmla="*/ 1029677 w 1037297"/>
                  <a:gd name="connsiteY158" fmla="*/ 386449 h 839878"/>
                  <a:gd name="connsiteX159" fmla="*/ 1014437 w 1037297"/>
                  <a:gd name="connsiteY159" fmla="*/ 384544 h 839878"/>
                  <a:gd name="connsiteX160" fmla="*/ 1008722 w 1037297"/>
                  <a:gd name="connsiteY160" fmla="*/ 382639 h 839878"/>
                  <a:gd name="connsiteX161" fmla="*/ 1001102 w 1037297"/>
                  <a:gd name="connsiteY161" fmla="*/ 380734 h 839878"/>
                  <a:gd name="connsiteX162" fmla="*/ 989672 w 1037297"/>
                  <a:gd name="connsiteY162" fmla="*/ 373114 h 839878"/>
                  <a:gd name="connsiteX163" fmla="*/ 978242 w 1037297"/>
                  <a:gd name="connsiteY163" fmla="*/ 369304 h 839878"/>
                  <a:gd name="connsiteX164" fmla="*/ 972527 w 1037297"/>
                  <a:gd name="connsiteY164" fmla="*/ 367399 h 839878"/>
                  <a:gd name="connsiteX165" fmla="*/ 964907 w 1037297"/>
                  <a:gd name="connsiteY165" fmla="*/ 365494 h 839878"/>
                  <a:gd name="connsiteX166" fmla="*/ 959192 w 1037297"/>
                  <a:gd name="connsiteY166" fmla="*/ 363589 h 839878"/>
                  <a:gd name="connsiteX167" fmla="*/ 938237 w 1037297"/>
                  <a:gd name="connsiteY167" fmla="*/ 357874 h 839878"/>
                  <a:gd name="connsiteX168" fmla="*/ 932522 w 1037297"/>
                  <a:gd name="connsiteY168" fmla="*/ 355969 h 839878"/>
                  <a:gd name="connsiteX169" fmla="*/ 827747 w 1037297"/>
                  <a:gd name="connsiteY169" fmla="*/ 357874 h 839878"/>
                  <a:gd name="connsiteX170" fmla="*/ 822032 w 1037297"/>
                  <a:gd name="connsiteY170" fmla="*/ 359779 h 839878"/>
                  <a:gd name="connsiteX171" fmla="*/ 732497 w 1037297"/>
                  <a:gd name="connsiteY171" fmla="*/ 361684 h 839878"/>
                  <a:gd name="connsiteX172" fmla="*/ 719162 w 1037297"/>
                  <a:gd name="connsiteY172" fmla="*/ 365494 h 839878"/>
                  <a:gd name="connsiteX173" fmla="*/ 698207 w 1037297"/>
                  <a:gd name="connsiteY173" fmla="*/ 367399 h 839878"/>
                  <a:gd name="connsiteX174" fmla="*/ 671537 w 1037297"/>
                  <a:gd name="connsiteY174" fmla="*/ 369304 h 839878"/>
                  <a:gd name="connsiteX175" fmla="*/ 671537 w 1037297"/>
                  <a:gd name="connsiteY175" fmla="*/ 369304 h 839878"/>
                  <a:gd name="connsiteX176" fmla="*/ 648677 w 1037297"/>
                  <a:gd name="connsiteY176" fmla="*/ 373114 h 839878"/>
                  <a:gd name="connsiteX177" fmla="*/ 644867 w 1037297"/>
                  <a:gd name="connsiteY177" fmla="*/ 361684 h 839878"/>
                  <a:gd name="connsiteX178" fmla="*/ 642962 w 1037297"/>
                  <a:gd name="connsiteY178" fmla="*/ 355969 h 839878"/>
                  <a:gd name="connsiteX179" fmla="*/ 644867 w 1037297"/>
                  <a:gd name="connsiteY179" fmla="*/ 338824 h 839878"/>
                  <a:gd name="connsiteX180" fmla="*/ 646772 w 1037297"/>
                  <a:gd name="connsiteY180" fmla="*/ 333109 h 839878"/>
                  <a:gd name="connsiteX181" fmla="*/ 663917 w 1037297"/>
                  <a:gd name="connsiteY181" fmla="*/ 323584 h 839878"/>
                  <a:gd name="connsiteX182" fmla="*/ 675347 w 1037297"/>
                  <a:gd name="connsiteY182" fmla="*/ 315964 h 839878"/>
                  <a:gd name="connsiteX183" fmla="*/ 677252 w 1037297"/>
                  <a:gd name="connsiteY183" fmla="*/ 310249 h 839878"/>
                  <a:gd name="connsiteX184" fmla="*/ 682967 w 1037297"/>
                  <a:gd name="connsiteY184" fmla="*/ 308344 h 839878"/>
                  <a:gd name="connsiteX185" fmla="*/ 688682 w 1037297"/>
                  <a:gd name="connsiteY185" fmla="*/ 304534 h 839878"/>
                  <a:gd name="connsiteX186" fmla="*/ 698207 w 1037297"/>
                  <a:gd name="connsiteY186" fmla="*/ 295009 h 839878"/>
                  <a:gd name="connsiteX187" fmla="*/ 707732 w 1037297"/>
                  <a:gd name="connsiteY187" fmla="*/ 283579 h 839878"/>
                  <a:gd name="connsiteX188" fmla="*/ 719162 w 1037297"/>
                  <a:gd name="connsiteY188" fmla="*/ 275959 h 839878"/>
                  <a:gd name="connsiteX189" fmla="*/ 734402 w 1037297"/>
                  <a:gd name="connsiteY189" fmla="*/ 262624 h 839878"/>
                  <a:gd name="connsiteX190" fmla="*/ 743927 w 1037297"/>
                  <a:gd name="connsiteY190" fmla="*/ 251194 h 839878"/>
                  <a:gd name="connsiteX191" fmla="*/ 755357 w 1037297"/>
                  <a:gd name="connsiteY191" fmla="*/ 241669 h 839878"/>
                  <a:gd name="connsiteX192" fmla="*/ 761072 w 1037297"/>
                  <a:gd name="connsiteY192" fmla="*/ 230239 h 839878"/>
                  <a:gd name="connsiteX193" fmla="*/ 762977 w 1037297"/>
                  <a:gd name="connsiteY193" fmla="*/ 224524 h 839878"/>
                  <a:gd name="connsiteX194" fmla="*/ 768692 w 1037297"/>
                  <a:gd name="connsiteY194" fmla="*/ 213094 h 839878"/>
                  <a:gd name="connsiteX195" fmla="*/ 766787 w 1037297"/>
                  <a:gd name="connsiteY195" fmla="*/ 197854 h 839878"/>
                  <a:gd name="connsiteX196" fmla="*/ 761072 w 1037297"/>
                  <a:gd name="connsiteY196" fmla="*/ 195949 h 839878"/>
                  <a:gd name="connsiteX197" fmla="*/ 740117 w 1037297"/>
                  <a:gd name="connsiteY197" fmla="*/ 197854 h 839878"/>
                  <a:gd name="connsiteX198" fmla="*/ 734402 w 1037297"/>
                  <a:gd name="connsiteY198" fmla="*/ 201664 h 839878"/>
                  <a:gd name="connsiteX199" fmla="*/ 722972 w 1037297"/>
                  <a:gd name="connsiteY199" fmla="*/ 205474 h 839878"/>
                  <a:gd name="connsiteX200" fmla="*/ 719162 w 1037297"/>
                  <a:gd name="connsiteY200" fmla="*/ 211189 h 839878"/>
                  <a:gd name="connsiteX201" fmla="*/ 713447 w 1037297"/>
                  <a:gd name="connsiteY201" fmla="*/ 213094 h 839878"/>
                  <a:gd name="connsiteX202" fmla="*/ 707732 w 1037297"/>
                  <a:gd name="connsiteY202" fmla="*/ 216904 h 839878"/>
                  <a:gd name="connsiteX203" fmla="*/ 702017 w 1037297"/>
                  <a:gd name="connsiteY203" fmla="*/ 222619 h 839878"/>
                  <a:gd name="connsiteX204" fmla="*/ 694397 w 1037297"/>
                  <a:gd name="connsiteY204" fmla="*/ 226429 h 839878"/>
                  <a:gd name="connsiteX205" fmla="*/ 652487 w 1037297"/>
                  <a:gd name="connsiteY205" fmla="*/ 255004 h 839878"/>
                  <a:gd name="connsiteX206" fmla="*/ 639152 w 1037297"/>
                  <a:gd name="connsiteY206" fmla="*/ 266434 h 839878"/>
                  <a:gd name="connsiteX207" fmla="*/ 629627 w 1037297"/>
                  <a:gd name="connsiteY207" fmla="*/ 283579 h 839878"/>
                  <a:gd name="connsiteX208" fmla="*/ 604862 w 1037297"/>
                  <a:gd name="connsiteY208" fmla="*/ 289294 h 839878"/>
                  <a:gd name="connsiteX209" fmla="*/ 591527 w 1037297"/>
                  <a:gd name="connsiteY209" fmla="*/ 293104 h 839878"/>
                  <a:gd name="connsiteX210" fmla="*/ 576287 w 1037297"/>
                  <a:gd name="connsiteY210" fmla="*/ 291199 h 839878"/>
                  <a:gd name="connsiteX211" fmla="*/ 564857 w 1037297"/>
                  <a:gd name="connsiteY211" fmla="*/ 287389 h 839878"/>
                  <a:gd name="connsiteX212" fmla="*/ 553427 w 1037297"/>
                  <a:gd name="connsiteY212" fmla="*/ 283579 h 839878"/>
                  <a:gd name="connsiteX213" fmla="*/ 541997 w 1037297"/>
                  <a:gd name="connsiteY213" fmla="*/ 279769 h 839878"/>
                  <a:gd name="connsiteX214" fmla="*/ 536282 w 1037297"/>
                  <a:gd name="connsiteY214" fmla="*/ 277864 h 839878"/>
                  <a:gd name="connsiteX215" fmla="*/ 530567 w 1037297"/>
                  <a:gd name="connsiteY215" fmla="*/ 274054 h 839878"/>
                  <a:gd name="connsiteX216" fmla="*/ 519137 w 1037297"/>
                  <a:gd name="connsiteY216" fmla="*/ 268339 h 839878"/>
                  <a:gd name="connsiteX217" fmla="*/ 511517 w 1037297"/>
                  <a:gd name="connsiteY217" fmla="*/ 256909 h 839878"/>
                  <a:gd name="connsiteX218" fmla="*/ 507707 w 1037297"/>
                  <a:gd name="connsiteY218" fmla="*/ 235954 h 839878"/>
                  <a:gd name="connsiteX219" fmla="*/ 509612 w 1037297"/>
                  <a:gd name="connsiteY219" fmla="*/ 171184 h 839878"/>
                  <a:gd name="connsiteX220" fmla="*/ 508314 w 1037297"/>
                  <a:gd name="connsiteY220" fmla="*/ 73485 h 839878"/>
                  <a:gd name="connsiteX221" fmla="*/ 454116 w 1037297"/>
                  <a:gd name="connsiteY221" fmla="*/ 11248 h 839878"/>
                  <a:gd name="connsiteX222" fmla="*/ 435401 w 1037297"/>
                  <a:gd name="connsiteY222" fmla="*/ 68523 h 839878"/>
                  <a:gd name="connsiteX223" fmla="*/ 427697 w 1037297"/>
                  <a:gd name="connsiteY223" fmla="*/ 137103 h 839878"/>
                  <a:gd name="connsiteX224" fmla="*/ 420077 w 1037297"/>
                  <a:gd name="connsiteY224" fmla="*/ 169279 h 839878"/>
                  <a:gd name="connsiteX225" fmla="*/ 416267 w 1037297"/>
                  <a:gd name="connsiteY225" fmla="*/ 186424 h 839878"/>
                  <a:gd name="connsiteX226" fmla="*/ 420077 w 1037297"/>
                  <a:gd name="connsiteY226" fmla="*/ 207379 h 839878"/>
                  <a:gd name="connsiteX227" fmla="*/ 423887 w 1037297"/>
                  <a:gd name="connsiteY227" fmla="*/ 213094 h 839878"/>
                  <a:gd name="connsiteX228" fmla="*/ 427697 w 1037297"/>
                  <a:gd name="connsiteY228" fmla="*/ 224524 h 839878"/>
                  <a:gd name="connsiteX229" fmla="*/ 425792 w 1037297"/>
                  <a:gd name="connsiteY229" fmla="*/ 251194 h 839878"/>
                  <a:gd name="connsiteX230" fmla="*/ 420077 w 1037297"/>
                  <a:gd name="connsiteY230" fmla="*/ 253099 h 839878"/>
                  <a:gd name="connsiteX231" fmla="*/ 414362 w 1037297"/>
                  <a:gd name="connsiteY231" fmla="*/ 256909 h 839878"/>
                  <a:gd name="connsiteX232" fmla="*/ 423887 w 1037297"/>
                  <a:gd name="connsiteY232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51547 w 1037297"/>
                  <a:gd name="connsiteY128" fmla="*/ 653149 h 839878"/>
                  <a:gd name="connsiteX129" fmla="*/ 780122 w 1037297"/>
                  <a:gd name="connsiteY129" fmla="*/ 656959 h 839878"/>
                  <a:gd name="connsiteX130" fmla="*/ 791552 w 1037297"/>
                  <a:gd name="connsiteY130" fmla="*/ 651244 h 839878"/>
                  <a:gd name="connsiteX131" fmla="*/ 797267 w 1037297"/>
                  <a:gd name="connsiteY131" fmla="*/ 649339 h 839878"/>
                  <a:gd name="connsiteX132" fmla="*/ 804887 w 1037297"/>
                  <a:gd name="connsiteY132" fmla="*/ 632194 h 839878"/>
                  <a:gd name="connsiteX133" fmla="*/ 802982 w 1037297"/>
                  <a:gd name="connsiteY133" fmla="*/ 607429 h 839878"/>
                  <a:gd name="connsiteX134" fmla="*/ 801077 w 1037297"/>
                  <a:gd name="connsiteY134" fmla="*/ 601714 h 839878"/>
                  <a:gd name="connsiteX135" fmla="*/ 799172 w 1037297"/>
                  <a:gd name="connsiteY135" fmla="*/ 594094 h 839878"/>
                  <a:gd name="connsiteX136" fmla="*/ 785837 w 1037297"/>
                  <a:gd name="connsiteY136" fmla="*/ 576949 h 839878"/>
                  <a:gd name="connsiteX137" fmla="*/ 776312 w 1037297"/>
                  <a:gd name="connsiteY137" fmla="*/ 571234 h 839878"/>
                  <a:gd name="connsiteX138" fmla="*/ 650582 w 1037297"/>
                  <a:gd name="connsiteY138" fmla="*/ 479794 h 839878"/>
                  <a:gd name="connsiteX139" fmla="*/ 646772 w 1037297"/>
                  <a:gd name="connsiteY139" fmla="*/ 462649 h 839878"/>
                  <a:gd name="connsiteX140" fmla="*/ 648677 w 1037297"/>
                  <a:gd name="connsiteY140" fmla="*/ 455029 h 839878"/>
                  <a:gd name="connsiteX141" fmla="*/ 652487 w 1037297"/>
                  <a:gd name="connsiteY141" fmla="*/ 437884 h 839878"/>
                  <a:gd name="connsiteX142" fmla="*/ 656297 w 1037297"/>
                  <a:gd name="connsiteY142" fmla="*/ 432169 h 839878"/>
                  <a:gd name="connsiteX143" fmla="*/ 658202 w 1037297"/>
                  <a:gd name="connsiteY143" fmla="*/ 426454 h 839878"/>
                  <a:gd name="connsiteX144" fmla="*/ 663917 w 1037297"/>
                  <a:gd name="connsiteY144" fmla="*/ 424549 h 839878"/>
                  <a:gd name="connsiteX145" fmla="*/ 673442 w 1037297"/>
                  <a:gd name="connsiteY145" fmla="*/ 413119 h 839878"/>
                  <a:gd name="connsiteX146" fmla="*/ 726782 w 1037297"/>
                  <a:gd name="connsiteY146" fmla="*/ 405499 h 839878"/>
                  <a:gd name="connsiteX147" fmla="*/ 844892 w 1037297"/>
                  <a:gd name="connsiteY147" fmla="*/ 407404 h 839878"/>
                  <a:gd name="connsiteX148" fmla="*/ 873467 w 1037297"/>
                  <a:gd name="connsiteY148" fmla="*/ 409309 h 839878"/>
                  <a:gd name="connsiteX149" fmla="*/ 902042 w 1037297"/>
                  <a:gd name="connsiteY149" fmla="*/ 415024 h 839878"/>
                  <a:gd name="connsiteX150" fmla="*/ 924902 w 1037297"/>
                  <a:gd name="connsiteY150" fmla="*/ 418834 h 839878"/>
                  <a:gd name="connsiteX151" fmla="*/ 953477 w 1037297"/>
                  <a:gd name="connsiteY151" fmla="*/ 424549 h 839878"/>
                  <a:gd name="connsiteX152" fmla="*/ 959192 w 1037297"/>
                  <a:gd name="connsiteY152" fmla="*/ 424549 h 839878"/>
                  <a:gd name="connsiteX153" fmla="*/ 1004912 w 1037297"/>
                  <a:gd name="connsiteY153" fmla="*/ 422644 h 839878"/>
                  <a:gd name="connsiteX154" fmla="*/ 1033487 w 1037297"/>
                  <a:gd name="connsiteY154" fmla="*/ 415024 h 839878"/>
                  <a:gd name="connsiteX155" fmla="*/ 1037297 w 1037297"/>
                  <a:gd name="connsiteY155" fmla="*/ 409309 h 839878"/>
                  <a:gd name="connsiteX156" fmla="*/ 1035392 w 1037297"/>
                  <a:gd name="connsiteY156" fmla="*/ 390259 h 839878"/>
                  <a:gd name="connsiteX157" fmla="*/ 1029677 w 1037297"/>
                  <a:gd name="connsiteY157" fmla="*/ 386449 h 839878"/>
                  <a:gd name="connsiteX158" fmla="*/ 1014437 w 1037297"/>
                  <a:gd name="connsiteY158" fmla="*/ 384544 h 839878"/>
                  <a:gd name="connsiteX159" fmla="*/ 1008722 w 1037297"/>
                  <a:gd name="connsiteY159" fmla="*/ 382639 h 839878"/>
                  <a:gd name="connsiteX160" fmla="*/ 1001102 w 1037297"/>
                  <a:gd name="connsiteY160" fmla="*/ 380734 h 839878"/>
                  <a:gd name="connsiteX161" fmla="*/ 989672 w 1037297"/>
                  <a:gd name="connsiteY161" fmla="*/ 373114 h 839878"/>
                  <a:gd name="connsiteX162" fmla="*/ 978242 w 1037297"/>
                  <a:gd name="connsiteY162" fmla="*/ 369304 h 839878"/>
                  <a:gd name="connsiteX163" fmla="*/ 972527 w 1037297"/>
                  <a:gd name="connsiteY163" fmla="*/ 367399 h 839878"/>
                  <a:gd name="connsiteX164" fmla="*/ 964907 w 1037297"/>
                  <a:gd name="connsiteY164" fmla="*/ 365494 h 839878"/>
                  <a:gd name="connsiteX165" fmla="*/ 959192 w 1037297"/>
                  <a:gd name="connsiteY165" fmla="*/ 363589 h 839878"/>
                  <a:gd name="connsiteX166" fmla="*/ 938237 w 1037297"/>
                  <a:gd name="connsiteY166" fmla="*/ 357874 h 839878"/>
                  <a:gd name="connsiteX167" fmla="*/ 932522 w 1037297"/>
                  <a:gd name="connsiteY167" fmla="*/ 355969 h 839878"/>
                  <a:gd name="connsiteX168" fmla="*/ 827747 w 1037297"/>
                  <a:gd name="connsiteY168" fmla="*/ 357874 h 839878"/>
                  <a:gd name="connsiteX169" fmla="*/ 822032 w 1037297"/>
                  <a:gd name="connsiteY169" fmla="*/ 359779 h 839878"/>
                  <a:gd name="connsiteX170" fmla="*/ 732497 w 1037297"/>
                  <a:gd name="connsiteY170" fmla="*/ 361684 h 839878"/>
                  <a:gd name="connsiteX171" fmla="*/ 719162 w 1037297"/>
                  <a:gd name="connsiteY171" fmla="*/ 365494 h 839878"/>
                  <a:gd name="connsiteX172" fmla="*/ 698207 w 1037297"/>
                  <a:gd name="connsiteY172" fmla="*/ 367399 h 839878"/>
                  <a:gd name="connsiteX173" fmla="*/ 671537 w 1037297"/>
                  <a:gd name="connsiteY173" fmla="*/ 369304 h 839878"/>
                  <a:gd name="connsiteX174" fmla="*/ 671537 w 1037297"/>
                  <a:gd name="connsiteY174" fmla="*/ 369304 h 839878"/>
                  <a:gd name="connsiteX175" fmla="*/ 648677 w 1037297"/>
                  <a:gd name="connsiteY175" fmla="*/ 373114 h 839878"/>
                  <a:gd name="connsiteX176" fmla="*/ 644867 w 1037297"/>
                  <a:gd name="connsiteY176" fmla="*/ 361684 h 839878"/>
                  <a:gd name="connsiteX177" fmla="*/ 642962 w 1037297"/>
                  <a:gd name="connsiteY177" fmla="*/ 355969 h 839878"/>
                  <a:gd name="connsiteX178" fmla="*/ 644867 w 1037297"/>
                  <a:gd name="connsiteY178" fmla="*/ 338824 h 839878"/>
                  <a:gd name="connsiteX179" fmla="*/ 646772 w 1037297"/>
                  <a:gd name="connsiteY179" fmla="*/ 333109 h 839878"/>
                  <a:gd name="connsiteX180" fmla="*/ 663917 w 1037297"/>
                  <a:gd name="connsiteY180" fmla="*/ 323584 h 839878"/>
                  <a:gd name="connsiteX181" fmla="*/ 675347 w 1037297"/>
                  <a:gd name="connsiteY181" fmla="*/ 315964 h 839878"/>
                  <a:gd name="connsiteX182" fmla="*/ 677252 w 1037297"/>
                  <a:gd name="connsiteY182" fmla="*/ 310249 h 839878"/>
                  <a:gd name="connsiteX183" fmla="*/ 682967 w 1037297"/>
                  <a:gd name="connsiteY183" fmla="*/ 308344 h 839878"/>
                  <a:gd name="connsiteX184" fmla="*/ 688682 w 1037297"/>
                  <a:gd name="connsiteY184" fmla="*/ 304534 h 839878"/>
                  <a:gd name="connsiteX185" fmla="*/ 698207 w 1037297"/>
                  <a:gd name="connsiteY185" fmla="*/ 295009 h 839878"/>
                  <a:gd name="connsiteX186" fmla="*/ 707732 w 1037297"/>
                  <a:gd name="connsiteY186" fmla="*/ 283579 h 839878"/>
                  <a:gd name="connsiteX187" fmla="*/ 719162 w 1037297"/>
                  <a:gd name="connsiteY187" fmla="*/ 275959 h 839878"/>
                  <a:gd name="connsiteX188" fmla="*/ 734402 w 1037297"/>
                  <a:gd name="connsiteY188" fmla="*/ 262624 h 839878"/>
                  <a:gd name="connsiteX189" fmla="*/ 743927 w 1037297"/>
                  <a:gd name="connsiteY189" fmla="*/ 251194 h 839878"/>
                  <a:gd name="connsiteX190" fmla="*/ 755357 w 1037297"/>
                  <a:gd name="connsiteY190" fmla="*/ 241669 h 839878"/>
                  <a:gd name="connsiteX191" fmla="*/ 761072 w 1037297"/>
                  <a:gd name="connsiteY191" fmla="*/ 230239 h 839878"/>
                  <a:gd name="connsiteX192" fmla="*/ 762977 w 1037297"/>
                  <a:gd name="connsiteY192" fmla="*/ 224524 h 839878"/>
                  <a:gd name="connsiteX193" fmla="*/ 768692 w 1037297"/>
                  <a:gd name="connsiteY193" fmla="*/ 213094 h 839878"/>
                  <a:gd name="connsiteX194" fmla="*/ 766787 w 1037297"/>
                  <a:gd name="connsiteY194" fmla="*/ 197854 h 839878"/>
                  <a:gd name="connsiteX195" fmla="*/ 761072 w 1037297"/>
                  <a:gd name="connsiteY195" fmla="*/ 195949 h 839878"/>
                  <a:gd name="connsiteX196" fmla="*/ 740117 w 1037297"/>
                  <a:gd name="connsiteY196" fmla="*/ 197854 h 839878"/>
                  <a:gd name="connsiteX197" fmla="*/ 734402 w 1037297"/>
                  <a:gd name="connsiteY197" fmla="*/ 201664 h 839878"/>
                  <a:gd name="connsiteX198" fmla="*/ 722972 w 1037297"/>
                  <a:gd name="connsiteY198" fmla="*/ 205474 h 839878"/>
                  <a:gd name="connsiteX199" fmla="*/ 719162 w 1037297"/>
                  <a:gd name="connsiteY199" fmla="*/ 211189 h 839878"/>
                  <a:gd name="connsiteX200" fmla="*/ 713447 w 1037297"/>
                  <a:gd name="connsiteY200" fmla="*/ 213094 h 839878"/>
                  <a:gd name="connsiteX201" fmla="*/ 707732 w 1037297"/>
                  <a:gd name="connsiteY201" fmla="*/ 216904 h 839878"/>
                  <a:gd name="connsiteX202" fmla="*/ 702017 w 1037297"/>
                  <a:gd name="connsiteY202" fmla="*/ 222619 h 839878"/>
                  <a:gd name="connsiteX203" fmla="*/ 694397 w 1037297"/>
                  <a:gd name="connsiteY203" fmla="*/ 226429 h 839878"/>
                  <a:gd name="connsiteX204" fmla="*/ 652487 w 1037297"/>
                  <a:gd name="connsiteY204" fmla="*/ 255004 h 839878"/>
                  <a:gd name="connsiteX205" fmla="*/ 639152 w 1037297"/>
                  <a:gd name="connsiteY205" fmla="*/ 266434 h 839878"/>
                  <a:gd name="connsiteX206" fmla="*/ 629627 w 1037297"/>
                  <a:gd name="connsiteY206" fmla="*/ 283579 h 839878"/>
                  <a:gd name="connsiteX207" fmla="*/ 604862 w 1037297"/>
                  <a:gd name="connsiteY207" fmla="*/ 289294 h 839878"/>
                  <a:gd name="connsiteX208" fmla="*/ 591527 w 1037297"/>
                  <a:gd name="connsiteY208" fmla="*/ 293104 h 839878"/>
                  <a:gd name="connsiteX209" fmla="*/ 576287 w 1037297"/>
                  <a:gd name="connsiteY209" fmla="*/ 291199 h 839878"/>
                  <a:gd name="connsiteX210" fmla="*/ 564857 w 1037297"/>
                  <a:gd name="connsiteY210" fmla="*/ 287389 h 839878"/>
                  <a:gd name="connsiteX211" fmla="*/ 553427 w 1037297"/>
                  <a:gd name="connsiteY211" fmla="*/ 283579 h 839878"/>
                  <a:gd name="connsiteX212" fmla="*/ 541997 w 1037297"/>
                  <a:gd name="connsiteY212" fmla="*/ 279769 h 839878"/>
                  <a:gd name="connsiteX213" fmla="*/ 536282 w 1037297"/>
                  <a:gd name="connsiteY213" fmla="*/ 277864 h 839878"/>
                  <a:gd name="connsiteX214" fmla="*/ 530567 w 1037297"/>
                  <a:gd name="connsiteY214" fmla="*/ 274054 h 839878"/>
                  <a:gd name="connsiteX215" fmla="*/ 519137 w 1037297"/>
                  <a:gd name="connsiteY215" fmla="*/ 268339 h 839878"/>
                  <a:gd name="connsiteX216" fmla="*/ 511517 w 1037297"/>
                  <a:gd name="connsiteY216" fmla="*/ 256909 h 839878"/>
                  <a:gd name="connsiteX217" fmla="*/ 507707 w 1037297"/>
                  <a:gd name="connsiteY217" fmla="*/ 235954 h 839878"/>
                  <a:gd name="connsiteX218" fmla="*/ 509612 w 1037297"/>
                  <a:gd name="connsiteY218" fmla="*/ 171184 h 839878"/>
                  <a:gd name="connsiteX219" fmla="*/ 508314 w 1037297"/>
                  <a:gd name="connsiteY219" fmla="*/ 73485 h 839878"/>
                  <a:gd name="connsiteX220" fmla="*/ 454116 w 1037297"/>
                  <a:gd name="connsiteY220" fmla="*/ 11248 h 839878"/>
                  <a:gd name="connsiteX221" fmla="*/ 435401 w 1037297"/>
                  <a:gd name="connsiteY221" fmla="*/ 68523 h 839878"/>
                  <a:gd name="connsiteX222" fmla="*/ 427697 w 1037297"/>
                  <a:gd name="connsiteY222" fmla="*/ 137103 h 839878"/>
                  <a:gd name="connsiteX223" fmla="*/ 420077 w 1037297"/>
                  <a:gd name="connsiteY223" fmla="*/ 169279 h 839878"/>
                  <a:gd name="connsiteX224" fmla="*/ 416267 w 1037297"/>
                  <a:gd name="connsiteY224" fmla="*/ 186424 h 839878"/>
                  <a:gd name="connsiteX225" fmla="*/ 420077 w 1037297"/>
                  <a:gd name="connsiteY225" fmla="*/ 207379 h 839878"/>
                  <a:gd name="connsiteX226" fmla="*/ 423887 w 1037297"/>
                  <a:gd name="connsiteY226" fmla="*/ 213094 h 839878"/>
                  <a:gd name="connsiteX227" fmla="*/ 427697 w 1037297"/>
                  <a:gd name="connsiteY227" fmla="*/ 224524 h 839878"/>
                  <a:gd name="connsiteX228" fmla="*/ 425792 w 1037297"/>
                  <a:gd name="connsiteY228" fmla="*/ 251194 h 839878"/>
                  <a:gd name="connsiteX229" fmla="*/ 420077 w 1037297"/>
                  <a:gd name="connsiteY229" fmla="*/ 253099 h 839878"/>
                  <a:gd name="connsiteX230" fmla="*/ 414362 w 1037297"/>
                  <a:gd name="connsiteY230" fmla="*/ 256909 h 839878"/>
                  <a:gd name="connsiteX231" fmla="*/ 423887 w 1037297"/>
                  <a:gd name="connsiteY231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45832 w 1037297"/>
                  <a:gd name="connsiteY127" fmla="*/ 651244 h 839878"/>
                  <a:gd name="connsiteX128" fmla="*/ 780122 w 1037297"/>
                  <a:gd name="connsiteY128" fmla="*/ 656959 h 839878"/>
                  <a:gd name="connsiteX129" fmla="*/ 791552 w 1037297"/>
                  <a:gd name="connsiteY129" fmla="*/ 651244 h 839878"/>
                  <a:gd name="connsiteX130" fmla="*/ 797267 w 1037297"/>
                  <a:gd name="connsiteY130" fmla="*/ 649339 h 839878"/>
                  <a:gd name="connsiteX131" fmla="*/ 804887 w 1037297"/>
                  <a:gd name="connsiteY131" fmla="*/ 632194 h 839878"/>
                  <a:gd name="connsiteX132" fmla="*/ 802982 w 1037297"/>
                  <a:gd name="connsiteY132" fmla="*/ 607429 h 839878"/>
                  <a:gd name="connsiteX133" fmla="*/ 801077 w 1037297"/>
                  <a:gd name="connsiteY133" fmla="*/ 601714 h 839878"/>
                  <a:gd name="connsiteX134" fmla="*/ 799172 w 1037297"/>
                  <a:gd name="connsiteY134" fmla="*/ 594094 h 839878"/>
                  <a:gd name="connsiteX135" fmla="*/ 785837 w 1037297"/>
                  <a:gd name="connsiteY135" fmla="*/ 576949 h 839878"/>
                  <a:gd name="connsiteX136" fmla="*/ 776312 w 1037297"/>
                  <a:gd name="connsiteY136" fmla="*/ 571234 h 839878"/>
                  <a:gd name="connsiteX137" fmla="*/ 650582 w 1037297"/>
                  <a:gd name="connsiteY137" fmla="*/ 479794 h 839878"/>
                  <a:gd name="connsiteX138" fmla="*/ 646772 w 1037297"/>
                  <a:gd name="connsiteY138" fmla="*/ 462649 h 839878"/>
                  <a:gd name="connsiteX139" fmla="*/ 648677 w 1037297"/>
                  <a:gd name="connsiteY139" fmla="*/ 455029 h 839878"/>
                  <a:gd name="connsiteX140" fmla="*/ 652487 w 1037297"/>
                  <a:gd name="connsiteY140" fmla="*/ 437884 h 839878"/>
                  <a:gd name="connsiteX141" fmla="*/ 656297 w 1037297"/>
                  <a:gd name="connsiteY141" fmla="*/ 432169 h 839878"/>
                  <a:gd name="connsiteX142" fmla="*/ 658202 w 1037297"/>
                  <a:gd name="connsiteY142" fmla="*/ 426454 h 839878"/>
                  <a:gd name="connsiteX143" fmla="*/ 663917 w 1037297"/>
                  <a:gd name="connsiteY143" fmla="*/ 424549 h 839878"/>
                  <a:gd name="connsiteX144" fmla="*/ 673442 w 1037297"/>
                  <a:gd name="connsiteY144" fmla="*/ 413119 h 839878"/>
                  <a:gd name="connsiteX145" fmla="*/ 726782 w 1037297"/>
                  <a:gd name="connsiteY145" fmla="*/ 405499 h 839878"/>
                  <a:gd name="connsiteX146" fmla="*/ 844892 w 1037297"/>
                  <a:gd name="connsiteY146" fmla="*/ 407404 h 839878"/>
                  <a:gd name="connsiteX147" fmla="*/ 873467 w 1037297"/>
                  <a:gd name="connsiteY147" fmla="*/ 409309 h 839878"/>
                  <a:gd name="connsiteX148" fmla="*/ 902042 w 1037297"/>
                  <a:gd name="connsiteY148" fmla="*/ 415024 h 839878"/>
                  <a:gd name="connsiteX149" fmla="*/ 924902 w 1037297"/>
                  <a:gd name="connsiteY149" fmla="*/ 418834 h 839878"/>
                  <a:gd name="connsiteX150" fmla="*/ 953477 w 1037297"/>
                  <a:gd name="connsiteY150" fmla="*/ 424549 h 839878"/>
                  <a:gd name="connsiteX151" fmla="*/ 959192 w 1037297"/>
                  <a:gd name="connsiteY151" fmla="*/ 424549 h 839878"/>
                  <a:gd name="connsiteX152" fmla="*/ 1004912 w 1037297"/>
                  <a:gd name="connsiteY152" fmla="*/ 422644 h 839878"/>
                  <a:gd name="connsiteX153" fmla="*/ 1033487 w 1037297"/>
                  <a:gd name="connsiteY153" fmla="*/ 415024 h 839878"/>
                  <a:gd name="connsiteX154" fmla="*/ 1037297 w 1037297"/>
                  <a:gd name="connsiteY154" fmla="*/ 409309 h 839878"/>
                  <a:gd name="connsiteX155" fmla="*/ 1035392 w 1037297"/>
                  <a:gd name="connsiteY155" fmla="*/ 390259 h 839878"/>
                  <a:gd name="connsiteX156" fmla="*/ 1029677 w 1037297"/>
                  <a:gd name="connsiteY156" fmla="*/ 386449 h 839878"/>
                  <a:gd name="connsiteX157" fmla="*/ 1014437 w 1037297"/>
                  <a:gd name="connsiteY157" fmla="*/ 384544 h 839878"/>
                  <a:gd name="connsiteX158" fmla="*/ 1008722 w 1037297"/>
                  <a:gd name="connsiteY158" fmla="*/ 382639 h 839878"/>
                  <a:gd name="connsiteX159" fmla="*/ 1001102 w 1037297"/>
                  <a:gd name="connsiteY159" fmla="*/ 380734 h 839878"/>
                  <a:gd name="connsiteX160" fmla="*/ 989672 w 1037297"/>
                  <a:gd name="connsiteY160" fmla="*/ 373114 h 839878"/>
                  <a:gd name="connsiteX161" fmla="*/ 978242 w 1037297"/>
                  <a:gd name="connsiteY161" fmla="*/ 369304 h 839878"/>
                  <a:gd name="connsiteX162" fmla="*/ 972527 w 1037297"/>
                  <a:gd name="connsiteY162" fmla="*/ 367399 h 839878"/>
                  <a:gd name="connsiteX163" fmla="*/ 964907 w 1037297"/>
                  <a:gd name="connsiteY163" fmla="*/ 365494 h 839878"/>
                  <a:gd name="connsiteX164" fmla="*/ 959192 w 1037297"/>
                  <a:gd name="connsiteY164" fmla="*/ 363589 h 839878"/>
                  <a:gd name="connsiteX165" fmla="*/ 938237 w 1037297"/>
                  <a:gd name="connsiteY165" fmla="*/ 357874 h 839878"/>
                  <a:gd name="connsiteX166" fmla="*/ 932522 w 1037297"/>
                  <a:gd name="connsiteY166" fmla="*/ 355969 h 839878"/>
                  <a:gd name="connsiteX167" fmla="*/ 827747 w 1037297"/>
                  <a:gd name="connsiteY167" fmla="*/ 357874 h 839878"/>
                  <a:gd name="connsiteX168" fmla="*/ 822032 w 1037297"/>
                  <a:gd name="connsiteY168" fmla="*/ 359779 h 839878"/>
                  <a:gd name="connsiteX169" fmla="*/ 732497 w 1037297"/>
                  <a:gd name="connsiteY169" fmla="*/ 361684 h 839878"/>
                  <a:gd name="connsiteX170" fmla="*/ 719162 w 1037297"/>
                  <a:gd name="connsiteY170" fmla="*/ 365494 h 839878"/>
                  <a:gd name="connsiteX171" fmla="*/ 698207 w 1037297"/>
                  <a:gd name="connsiteY171" fmla="*/ 367399 h 839878"/>
                  <a:gd name="connsiteX172" fmla="*/ 671537 w 1037297"/>
                  <a:gd name="connsiteY172" fmla="*/ 369304 h 839878"/>
                  <a:gd name="connsiteX173" fmla="*/ 671537 w 1037297"/>
                  <a:gd name="connsiteY173" fmla="*/ 369304 h 839878"/>
                  <a:gd name="connsiteX174" fmla="*/ 648677 w 1037297"/>
                  <a:gd name="connsiteY174" fmla="*/ 373114 h 839878"/>
                  <a:gd name="connsiteX175" fmla="*/ 644867 w 1037297"/>
                  <a:gd name="connsiteY175" fmla="*/ 361684 h 839878"/>
                  <a:gd name="connsiteX176" fmla="*/ 642962 w 1037297"/>
                  <a:gd name="connsiteY176" fmla="*/ 355969 h 839878"/>
                  <a:gd name="connsiteX177" fmla="*/ 644867 w 1037297"/>
                  <a:gd name="connsiteY177" fmla="*/ 338824 h 839878"/>
                  <a:gd name="connsiteX178" fmla="*/ 646772 w 1037297"/>
                  <a:gd name="connsiteY178" fmla="*/ 333109 h 839878"/>
                  <a:gd name="connsiteX179" fmla="*/ 663917 w 1037297"/>
                  <a:gd name="connsiteY179" fmla="*/ 323584 h 839878"/>
                  <a:gd name="connsiteX180" fmla="*/ 675347 w 1037297"/>
                  <a:gd name="connsiteY180" fmla="*/ 315964 h 839878"/>
                  <a:gd name="connsiteX181" fmla="*/ 677252 w 1037297"/>
                  <a:gd name="connsiteY181" fmla="*/ 310249 h 839878"/>
                  <a:gd name="connsiteX182" fmla="*/ 682967 w 1037297"/>
                  <a:gd name="connsiteY182" fmla="*/ 308344 h 839878"/>
                  <a:gd name="connsiteX183" fmla="*/ 688682 w 1037297"/>
                  <a:gd name="connsiteY183" fmla="*/ 304534 h 839878"/>
                  <a:gd name="connsiteX184" fmla="*/ 698207 w 1037297"/>
                  <a:gd name="connsiteY184" fmla="*/ 295009 h 839878"/>
                  <a:gd name="connsiteX185" fmla="*/ 707732 w 1037297"/>
                  <a:gd name="connsiteY185" fmla="*/ 283579 h 839878"/>
                  <a:gd name="connsiteX186" fmla="*/ 719162 w 1037297"/>
                  <a:gd name="connsiteY186" fmla="*/ 275959 h 839878"/>
                  <a:gd name="connsiteX187" fmla="*/ 734402 w 1037297"/>
                  <a:gd name="connsiteY187" fmla="*/ 262624 h 839878"/>
                  <a:gd name="connsiteX188" fmla="*/ 743927 w 1037297"/>
                  <a:gd name="connsiteY188" fmla="*/ 251194 h 839878"/>
                  <a:gd name="connsiteX189" fmla="*/ 755357 w 1037297"/>
                  <a:gd name="connsiteY189" fmla="*/ 241669 h 839878"/>
                  <a:gd name="connsiteX190" fmla="*/ 761072 w 1037297"/>
                  <a:gd name="connsiteY190" fmla="*/ 230239 h 839878"/>
                  <a:gd name="connsiteX191" fmla="*/ 762977 w 1037297"/>
                  <a:gd name="connsiteY191" fmla="*/ 224524 h 839878"/>
                  <a:gd name="connsiteX192" fmla="*/ 768692 w 1037297"/>
                  <a:gd name="connsiteY192" fmla="*/ 213094 h 839878"/>
                  <a:gd name="connsiteX193" fmla="*/ 766787 w 1037297"/>
                  <a:gd name="connsiteY193" fmla="*/ 197854 h 839878"/>
                  <a:gd name="connsiteX194" fmla="*/ 761072 w 1037297"/>
                  <a:gd name="connsiteY194" fmla="*/ 195949 h 839878"/>
                  <a:gd name="connsiteX195" fmla="*/ 740117 w 1037297"/>
                  <a:gd name="connsiteY195" fmla="*/ 197854 h 839878"/>
                  <a:gd name="connsiteX196" fmla="*/ 734402 w 1037297"/>
                  <a:gd name="connsiteY196" fmla="*/ 201664 h 839878"/>
                  <a:gd name="connsiteX197" fmla="*/ 722972 w 1037297"/>
                  <a:gd name="connsiteY197" fmla="*/ 205474 h 839878"/>
                  <a:gd name="connsiteX198" fmla="*/ 719162 w 1037297"/>
                  <a:gd name="connsiteY198" fmla="*/ 211189 h 839878"/>
                  <a:gd name="connsiteX199" fmla="*/ 713447 w 1037297"/>
                  <a:gd name="connsiteY199" fmla="*/ 213094 h 839878"/>
                  <a:gd name="connsiteX200" fmla="*/ 707732 w 1037297"/>
                  <a:gd name="connsiteY200" fmla="*/ 216904 h 839878"/>
                  <a:gd name="connsiteX201" fmla="*/ 702017 w 1037297"/>
                  <a:gd name="connsiteY201" fmla="*/ 222619 h 839878"/>
                  <a:gd name="connsiteX202" fmla="*/ 694397 w 1037297"/>
                  <a:gd name="connsiteY202" fmla="*/ 226429 h 839878"/>
                  <a:gd name="connsiteX203" fmla="*/ 652487 w 1037297"/>
                  <a:gd name="connsiteY203" fmla="*/ 255004 h 839878"/>
                  <a:gd name="connsiteX204" fmla="*/ 639152 w 1037297"/>
                  <a:gd name="connsiteY204" fmla="*/ 266434 h 839878"/>
                  <a:gd name="connsiteX205" fmla="*/ 629627 w 1037297"/>
                  <a:gd name="connsiteY205" fmla="*/ 283579 h 839878"/>
                  <a:gd name="connsiteX206" fmla="*/ 604862 w 1037297"/>
                  <a:gd name="connsiteY206" fmla="*/ 289294 h 839878"/>
                  <a:gd name="connsiteX207" fmla="*/ 591527 w 1037297"/>
                  <a:gd name="connsiteY207" fmla="*/ 293104 h 839878"/>
                  <a:gd name="connsiteX208" fmla="*/ 576287 w 1037297"/>
                  <a:gd name="connsiteY208" fmla="*/ 291199 h 839878"/>
                  <a:gd name="connsiteX209" fmla="*/ 564857 w 1037297"/>
                  <a:gd name="connsiteY209" fmla="*/ 287389 h 839878"/>
                  <a:gd name="connsiteX210" fmla="*/ 553427 w 1037297"/>
                  <a:gd name="connsiteY210" fmla="*/ 283579 h 839878"/>
                  <a:gd name="connsiteX211" fmla="*/ 541997 w 1037297"/>
                  <a:gd name="connsiteY211" fmla="*/ 279769 h 839878"/>
                  <a:gd name="connsiteX212" fmla="*/ 536282 w 1037297"/>
                  <a:gd name="connsiteY212" fmla="*/ 277864 h 839878"/>
                  <a:gd name="connsiteX213" fmla="*/ 530567 w 1037297"/>
                  <a:gd name="connsiteY213" fmla="*/ 274054 h 839878"/>
                  <a:gd name="connsiteX214" fmla="*/ 519137 w 1037297"/>
                  <a:gd name="connsiteY214" fmla="*/ 268339 h 839878"/>
                  <a:gd name="connsiteX215" fmla="*/ 511517 w 1037297"/>
                  <a:gd name="connsiteY215" fmla="*/ 256909 h 839878"/>
                  <a:gd name="connsiteX216" fmla="*/ 507707 w 1037297"/>
                  <a:gd name="connsiteY216" fmla="*/ 235954 h 839878"/>
                  <a:gd name="connsiteX217" fmla="*/ 509612 w 1037297"/>
                  <a:gd name="connsiteY217" fmla="*/ 171184 h 839878"/>
                  <a:gd name="connsiteX218" fmla="*/ 508314 w 1037297"/>
                  <a:gd name="connsiteY218" fmla="*/ 73485 h 839878"/>
                  <a:gd name="connsiteX219" fmla="*/ 454116 w 1037297"/>
                  <a:gd name="connsiteY219" fmla="*/ 11248 h 839878"/>
                  <a:gd name="connsiteX220" fmla="*/ 435401 w 1037297"/>
                  <a:gd name="connsiteY220" fmla="*/ 68523 h 839878"/>
                  <a:gd name="connsiteX221" fmla="*/ 427697 w 1037297"/>
                  <a:gd name="connsiteY221" fmla="*/ 137103 h 839878"/>
                  <a:gd name="connsiteX222" fmla="*/ 420077 w 1037297"/>
                  <a:gd name="connsiteY222" fmla="*/ 169279 h 839878"/>
                  <a:gd name="connsiteX223" fmla="*/ 416267 w 1037297"/>
                  <a:gd name="connsiteY223" fmla="*/ 186424 h 839878"/>
                  <a:gd name="connsiteX224" fmla="*/ 420077 w 1037297"/>
                  <a:gd name="connsiteY224" fmla="*/ 207379 h 839878"/>
                  <a:gd name="connsiteX225" fmla="*/ 423887 w 1037297"/>
                  <a:gd name="connsiteY225" fmla="*/ 213094 h 839878"/>
                  <a:gd name="connsiteX226" fmla="*/ 427697 w 1037297"/>
                  <a:gd name="connsiteY226" fmla="*/ 224524 h 839878"/>
                  <a:gd name="connsiteX227" fmla="*/ 425792 w 1037297"/>
                  <a:gd name="connsiteY227" fmla="*/ 251194 h 839878"/>
                  <a:gd name="connsiteX228" fmla="*/ 420077 w 1037297"/>
                  <a:gd name="connsiteY228" fmla="*/ 253099 h 839878"/>
                  <a:gd name="connsiteX229" fmla="*/ 414362 w 1037297"/>
                  <a:gd name="connsiteY229" fmla="*/ 256909 h 839878"/>
                  <a:gd name="connsiteX230" fmla="*/ 423887 w 1037297"/>
                  <a:gd name="connsiteY230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36307 w 1037297"/>
                  <a:gd name="connsiteY126" fmla="*/ 649339 h 839878"/>
                  <a:gd name="connsiteX127" fmla="*/ 780122 w 1037297"/>
                  <a:gd name="connsiteY127" fmla="*/ 656959 h 839878"/>
                  <a:gd name="connsiteX128" fmla="*/ 791552 w 1037297"/>
                  <a:gd name="connsiteY128" fmla="*/ 651244 h 839878"/>
                  <a:gd name="connsiteX129" fmla="*/ 797267 w 1037297"/>
                  <a:gd name="connsiteY129" fmla="*/ 649339 h 839878"/>
                  <a:gd name="connsiteX130" fmla="*/ 804887 w 1037297"/>
                  <a:gd name="connsiteY130" fmla="*/ 632194 h 839878"/>
                  <a:gd name="connsiteX131" fmla="*/ 802982 w 1037297"/>
                  <a:gd name="connsiteY131" fmla="*/ 607429 h 839878"/>
                  <a:gd name="connsiteX132" fmla="*/ 801077 w 1037297"/>
                  <a:gd name="connsiteY132" fmla="*/ 601714 h 839878"/>
                  <a:gd name="connsiteX133" fmla="*/ 799172 w 1037297"/>
                  <a:gd name="connsiteY133" fmla="*/ 594094 h 839878"/>
                  <a:gd name="connsiteX134" fmla="*/ 785837 w 1037297"/>
                  <a:gd name="connsiteY134" fmla="*/ 576949 h 839878"/>
                  <a:gd name="connsiteX135" fmla="*/ 776312 w 1037297"/>
                  <a:gd name="connsiteY135" fmla="*/ 571234 h 839878"/>
                  <a:gd name="connsiteX136" fmla="*/ 650582 w 1037297"/>
                  <a:gd name="connsiteY136" fmla="*/ 479794 h 839878"/>
                  <a:gd name="connsiteX137" fmla="*/ 646772 w 1037297"/>
                  <a:gd name="connsiteY137" fmla="*/ 462649 h 839878"/>
                  <a:gd name="connsiteX138" fmla="*/ 648677 w 1037297"/>
                  <a:gd name="connsiteY138" fmla="*/ 455029 h 839878"/>
                  <a:gd name="connsiteX139" fmla="*/ 652487 w 1037297"/>
                  <a:gd name="connsiteY139" fmla="*/ 437884 h 839878"/>
                  <a:gd name="connsiteX140" fmla="*/ 656297 w 1037297"/>
                  <a:gd name="connsiteY140" fmla="*/ 432169 h 839878"/>
                  <a:gd name="connsiteX141" fmla="*/ 658202 w 1037297"/>
                  <a:gd name="connsiteY141" fmla="*/ 426454 h 839878"/>
                  <a:gd name="connsiteX142" fmla="*/ 663917 w 1037297"/>
                  <a:gd name="connsiteY142" fmla="*/ 424549 h 839878"/>
                  <a:gd name="connsiteX143" fmla="*/ 673442 w 1037297"/>
                  <a:gd name="connsiteY143" fmla="*/ 413119 h 839878"/>
                  <a:gd name="connsiteX144" fmla="*/ 726782 w 1037297"/>
                  <a:gd name="connsiteY144" fmla="*/ 405499 h 839878"/>
                  <a:gd name="connsiteX145" fmla="*/ 844892 w 1037297"/>
                  <a:gd name="connsiteY145" fmla="*/ 407404 h 839878"/>
                  <a:gd name="connsiteX146" fmla="*/ 873467 w 1037297"/>
                  <a:gd name="connsiteY146" fmla="*/ 409309 h 839878"/>
                  <a:gd name="connsiteX147" fmla="*/ 902042 w 1037297"/>
                  <a:gd name="connsiteY147" fmla="*/ 415024 h 839878"/>
                  <a:gd name="connsiteX148" fmla="*/ 924902 w 1037297"/>
                  <a:gd name="connsiteY148" fmla="*/ 418834 h 839878"/>
                  <a:gd name="connsiteX149" fmla="*/ 953477 w 1037297"/>
                  <a:gd name="connsiteY149" fmla="*/ 424549 h 839878"/>
                  <a:gd name="connsiteX150" fmla="*/ 959192 w 1037297"/>
                  <a:gd name="connsiteY150" fmla="*/ 424549 h 839878"/>
                  <a:gd name="connsiteX151" fmla="*/ 1004912 w 1037297"/>
                  <a:gd name="connsiteY151" fmla="*/ 422644 h 839878"/>
                  <a:gd name="connsiteX152" fmla="*/ 1033487 w 1037297"/>
                  <a:gd name="connsiteY152" fmla="*/ 415024 h 839878"/>
                  <a:gd name="connsiteX153" fmla="*/ 1037297 w 1037297"/>
                  <a:gd name="connsiteY153" fmla="*/ 409309 h 839878"/>
                  <a:gd name="connsiteX154" fmla="*/ 1035392 w 1037297"/>
                  <a:gd name="connsiteY154" fmla="*/ 390259 h 839878"/>
                  <a:gd name="connsiteX155" fmla="*/ 1029677 w 1037297"/>
                  <a:gd name="connsiteY155" fmla="*/ 386449 h 839878"/>
                  <a:gd name="connsiteX156" fmla="*/ 1014437 w 1037297"/>
                  <a:gd name="connsiteY156" fmla="*/ 384544 h 839878"/>
                  <a:gd name="connsiteX157" fmla="*/ 1008722 w 1037297"/>
                  <a:gd name="connsiteY157" fmla="*/ 382639 h 839878"/>
                  <a:gd name="connsiteX158" fmla="*/ 1001102 w 1037297"/>
                  <a:gd name="connsiteY158" fmla="*/ 380734 h 839878"/>
                  <a:gd name="connsiteX159" fmla="*/ 989672 w 1037297"/>
                  <a:gd name="connsiteY159" fmla="*/ 373114 h 839878"/>
                  <a:gd name="connsiteX160" fmla="*/ 978242 w 1037297"/>
                  <a:gd name="connsiteY160" fmla="*/ 369304 h 839878"/>
                  <a:gd name="connsiteX161" fmla="*/ 972527 w 1037297"/>
                  <a:gd name="connsiteY161" fmla="*/ 367399 h 839878"/>
                  <a:gd name="connsiteX162" fmla="*/ 964907 w 1037297"/>
                  <a:gd name="connsiteY162" fmla="*/ 365494 h 839878"/>
                  <a:gd name="connsiteX163" fmla="*/ 959192 w 1037297"/>
                  <a:gd name="connsiteY163" fmla="*/ 363589 h 839878"/>
                  <a:gd name="connsiteX164" fmla="*/ 938237 w 1037297"/>
                  <a:gd name="connsiteY164" fmla="*/ 357874 h 839878"/>
                  <a:gd name="connsiteX165" fmla="*/ 932522 w 1037297"/>
                  <a:gd name="connsiteY165" fmla="*/ 355969 h 839878"/>
                  <a:gd name="connsiteX166" fmla="*/ 827747 w 1037297"/>
                  <a:gd name="connsiteY166" fmla="*/ 357874 h 839878"/>
                  <a:gd name="connsiteX167" fmla="*/ 822032 w 1037297"/>
                  <a:gd name="connsiteY167" fmla="*/ 359779 h 839878"/>
                  <a:gd name="connsiteX168" fmla="*/ 732497 w 1037297"/>
                  <a:gd name="connsiteY168" fmla="*/ 361684 h 839878"/>
                  <a:gd name="connsiteX169" fmla="*/ 719162 w 1037297"/>
                  <a:gd name="connsiteY169" fmla="*/ 365494 h 839878"/>
                  <a:gd name="connsiteX170" fmla="*/ 698207 w 1037297"/>
                  <a:gd name="connsiteY170" fmla="*/ 367399 h 839878"/>
                  <a:gd name="connsiteX171" fmla="*/ 671537 w 1037297"/>
                  <a:gd name="connsiteY171" fmla="*/ 369304 h 839878"/>
                  <a:gd name="connsiteX172" fmla="*/ 671537 w 1037297"/>
                  <a:gd name="connsiteY172" fmla="*/ 369304 h 839878"/>
                  <a:gd name="connsiteX173" fmla="*/ 648677 w 1037297"/>
                  <a:gd name="connsiteY173" fmla="*/ 373114 h 839878"/>
                  <a:gd name="connsiteX174" fmla="*/ 644867 w 1037297"/>
                  <a:gd name="connsiteY174" fmla="*/ 361684 h 839878"/>
                  <a:gd name="connsiteX175" fmla="*/ 642962 w 1037297"/>
                  <a:gd name="connsiteY175" fmla="*/ 355969 h 839878"/>
                  <a:gd name="connsiteX176" fmla="*/ 644867 w 1037297"/>
                  <a:gd name="connsiteY176" fmla="*/ 338824 h 839878"/>
                  <a:gd name="connsiteX177" fmla="*/ 646772 w 1037297"/>
                  <a:gd name="connsiteY177" fmla="*/ 333109 h 839878"/>
                  <a:gd name="connsiteX178" fmla="*/ 663917 w 1037297"/>
                  <a:gd name="connsiteY178" fmla="*/ 323584 h 839878"/>
                  <a:gd name="connsiteX179" fmla="*/ 675347 w 1037297"/>
                  <a:gd name="connsiteY179" fmla="*/ 315964 h 839878"/>
                  <a:gd name="connsiteX180" fmla="*/ 677252 w 1037297"/>
                  <a:gd name="connsiteY180" fmla="*/ 310249 h 839878"/>
                  <a:gd name="connsiteX181" fmla="*/ 682967 w 1037297"/>
                  <a:gd name="connsiteY181" fmla="*/ 308344 h 839878"/>
                  <a:gd name="connsiteX182" fmla="*/ 688682 w 1037297"/>
                  <a:gd name="connsiteY182" fmla="*/ 304534 h 839878"/>
                  <a:gd name="connsiteX183" fmla="*/ 698207 w 1037297"/>
                  <a:gd name="connsiteY183" fmla="*/ 295009 h 839878"/>
                  <a:gd name="connsiteX184" fmla="*/ 707732 w 1037297"/>
                  <a:gd name="connsiteY184" fmla="*/ 283579 h 839878"/>
                  <a:gd name="connsiteX185" fmla="*/ 719162 w 1037297"/>
                  <a:gd name="connsiteY185" fmla="*/ 275959 h 839878"/>
                  <a:gd name="connsiteX186" fmla="*/ 734402 w 1037297"/>
                  <a:gd name="connsiteY186" fmla="*/ 262624 h 839878"/>
                  <a:gd name="connsiteX187" fmla="*/ 743927 w 1037297"/>
                  <a:gd name="connsiteY187" fmla="*/ 251194 h 839878"/>
                  <a:gd name="connsiteX188" fmla="*/ 755357 w 1037297"/>
                  <a:gd name="connsiteY188" fmla="*/ 241669 h 839878"/>
                  <a:gd name="connsiteX189" fmla="*/ 761072 w 1037297"/>
                  <a:gd name="connsiteY189" fmla="*/ 230239 h 839878"/>
                  <a:gd name="connsiteX190" fmla="*/ 762977 w 1037297"/>
                  <a:gd name="connsiteY190" fmla="*/ 224524 h 839878"/>
                  <a:gd name="connsiteX191" fmla="*/ 768692 w 1037297"/>
                  <a:gd name="connsiteY191" fmla="*/ 213094 h 839878"/>
                  <a:gd name="connsiteX192" fmla="*/ 766787 w 1037297"/>
                  <a:gd name="connsiteY192" fmla="*/ 197854 h 839878"/>
                  <a:gd name="connsiteX193" fmla="*/ 761072 w 1037297"/>
                  <a:gd name="connsiteY193" fmla="*/ 195949 h 839878"/>
                  <a:gd name="connsiteX194" fmla="*/ 740117 w 1037297"/>
                  <a:gd name="connsiteY194" fmla="*/ 197854 h 839878"/>
                  <a:gd name="connsiteX195" fmla="*/ 734402 w 1037297"/>
                  <a:gd name="connsiteY195" fmla="*/ 201664 h 839878"/>
                  <a:gd name="connsiteX196" fmla="*/ 722972 w 1037297"/>
                  <a:gd name="connsiteY196" fmla="*/ 205474 h 839878"/>
                  <a:gd name="connsiteX197" fmla="*/ 719162 w 1037297"/>
                  <a:gd name="connsiteY197" fmla="*/ 211189 h 839878"/>
                  <a:gd name="connsiteX198" fmla="*/ 713447 w 1037297"/>
                  <a:gd name="connsiteY198" fmla="*/ 213094 h 839878"/>
                  <a:gd name="connsiteX199" fmla="*/ 707732 w 1037297"/>
                  <a:gd name="connsiteY199" fmla="*/ 216904 h 839878"/>
                  <a:gd name="connsiteX200" fmla="*/ 702017 w 1037297"/>
                  <a:gd name="connsiteY200" fmla="*/ 222619 h 839878"/>
                  <a:gd name="connsiteX201" fmla="*/ 694397 w 1037297"/>
                  <a:gd name="connsiteY201" fmla="*/ 226429 h 839878"/>
                  <a:gd name="connsiteX202" fmla="*/ 652487 w 1037297"/>
                  <a:gd name="connsiteY202" fmla="*/ 255004 h 839878"/>
                  <a:gd name="connsiteX203" fmla="*/ 639152 w 1037297"/>
                  <a:gd name="connsiteY203" fmla="*/ 266434 h 839878"/>
                  <a:gd name="connsiteX204" fmla="*/ 629627 w 1037297"/>
                  <a:gd name="connsiteY204" fmla="*/ 283579 h 839878"/>
                  <a:gd name="connsiteX205" fmla="*/ 604862 w 1037297"/>
                  <a:gd name="connsiteY205" fmla="*/ 289294 h 839878"/>
                  <a:gd name="connsiteX206" fmla="*/ 591527 w 1037297"/>
                  <a:gd name="connsiteY206" fmla="*/ 293104 h 839878"/>
                  <a:gd name="connsiteX207" fmla="*/ 576287 w 1037297"/>
                  <a:gd name="connsiteY207" fmla="*/ 291199 h 839878"/>
                  <a:gd name="connsiteX208" fmla="*/ 564857 w 1037297"/>
                  <a:gd name="connsiteY208" fmla="*/ 287389 h 839878"/>
                  <a:gd name="connsiteX209" fmla="*/ 553427 w 1037297"/>
                  <a:gd name="connsiteY209" fmla="*/ 283579 h 839878"/>
                  <a:gd name="connsiteX210" fmla="*/ 541997 w 1037297"/>
                  <a:gd name="connsiteY210" fmla="*/ 279769 h 839878"/>
                  <a:gd name="connsiteX211" fmla="*/ 536282 w 1037297"/>
                  <a:gd name="connsiteY211" fmla="*/ 277864 h 839878"/>
                  <a:gd name="connsiteX212" fmla="*/ 530567 w 1037297"/>
                  <a:gd name="connsiteY212" fmla="*/ 274054 h 839878"/>
                  <a:gd name="connsiteX213" fmla="*/ 519137 w 1037297"/>
                  <a:gd name="connsiteY213" fmla="*/ 268339 h 839878"/>
                  <a:gd name="connsiteX214" fmla="*/ 511517 w 1037297"/>
                  <a:gd name="connsiteY214" fmla="*/ 256909 h 839878"/>
                  <a:gd name="connsiteX215" fmla="*/ 507707 w 1037297"/>
                  <a:gd name="connsiteY215" fmla="*/ 235954 h 839878"/>
                  <a:gd name="connsiteX216" fmla="*/ 509612 w 1037297"/>
                  <a:gd name="connsiteY216" fmla="*/ 171184 h 839878"/>
                  <a:gd name="connsiteX217" fmla="*/ 508314 w 1037297"/>
                  <a:gd name="connsiteY217" fmla="*/ 73485 h 839878"/>
                  <a:gd name="connsiteX218" fmla="*/ 454116 w 1037297"/>
                  <a:gd name="connsiteY218" fmla="*/ 11248 h 839878"/>
                  <a:gd name="connsiteX219" fmla="*/ 435401 w 1037297"/>
                  <a:gd name="connsiteY219" fmla="*/ 68523 h 839878"/>
                  <a:gd name="connsiteX220" fmla="*/ 427697 w 1037297"/>
                  <a:gd name="connsiteY220" fmla="*/ 137103 h 839878"/>
                  <a:gd name="connsiteX221" fmla="*/ 420077 w 1037297"/>
                  <a:gd name="connsiteY221" fmla="*/ 169279 h 839878"/>
                  <a:gd name="connsiteX222" fmla="*/ 416267 w 1037297"/>
                  <a:gd name="connsiteY222" fmla="*/ 186424 h 839878"/>
                  <a:gd name="connsiteX223" fmla="*/ 420077 w 1037297"/>
                  <a:gd name="connsiteY223" fmla="*/ 207379 h 839878"/>
                  <a:gd name="connsiteX224" fmla="*/ 423887 w 1037297"/>
                  <a:gd name="connsiteY224" fmla="*/ 213094 h 839878"/>
                  <a:gd name="connsiteX225" fmla="*/ 427697 w 1037297"/>
                  <a:gd name="connsiteY225" fmla="*/ 224524 h 839878"/>
                  <a:gd name="connsiteX226" fmla="*/ 425792 w 1037297"/>
                  <a:gd name="connsiteY226" fmla="*/ 251194 h 839878"/>
                  <a:gd name="connsiteX227" fmla="*/ 420077 w 1037297"/>
                  <a:gd name="connsiteY227" fmla="*/ 253099 h 839878"/>
                  <a:gd name="connsiteX228" fmla="*/ 414362 w 1037297"/>
                  <a:gd name="connsiteY228" fmla="*/ 256909 h 839878"/>
                  <a:gd name="connsiteX229" fmla="*/ 423887 w 1037297"/>
                  <a:gd name="connsiteY229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1027 w 1037297"/>
                  <a:gd name="connsiteY103" fmla="*/ 797929 h 839878"/>
                  <a:gd name="connsiteX104" fmla="*/ 402932 w 1037297"/>
                  <a:gd name="connsiteY104" fmla="*/ 784594 h 839878"/>
                  <a:gd name="connsiteX105" fmla="*/ 406742 w 1037297"/>
                  <a:gd name="connsiteY105" fmla="*/ 727444 h 839878"/>
                  <a:gd name="connsiteX106" fmla="*/ 412457 w 1037297"/>
                  <a:gd name="connsiteY106" fmla="*/ 716014 h 839878"/>
                  <a:gd name="connsiteX107" fmla="*/ 416267 w 1037297"/>
                  <a:gd name="connsiteY107" fmla="*/ 702679 h 839878"/>
                  <a:gd name="connsiteX108" fmla="*/ 418172 w 1037297"/>
                  <a:gd name="connsiteY108" fmla="*/ 696964 h 839878"/>
                  <a:gd name="connsiteX109" fmla="*/ 420077 w 1037297"/>
                  <a:gd name="connsiteY109" fmla="*/ 683629 h 839878"/>
                  <a:gd name="connsiteX110" fmla="*/ 423887 w 1037297"/>
                  <a:gd name="connsiteY110" fmla="*/ 672199 h 839878"/>
                  <a:gd name="connsiteX111" fmla="*/ 429602 w 1037297"/>
                  <a:gd name="connsiteY111" fmla="*/ 658864 h 839878"/>
                  <a:gd name="connsiteX112" fmla="*/ 439127 w 1037297"/>
                  <a:gd name="connsiteY112" fmla="*/ 647434 h 839878"/>
                  <a:gd name="connsiteX113" fmla="*/ 452462 w 1037297"/>
                  <a:gd name="connsiteY113" fmla="*/ 632194 h 839878"/>
                  <a:gd name="connsiteX114" fmla="*/ 460082 w 1037297"/>
                  <a:gd name="connsiteY114" fmla="*/ 620764 h 839878"/>
                  <a:gd name="connsiteX115" fmla="*/ 463892 w 1037297"/>
                  <a:gd name="connsiteY115" fmla="*/ 609334 h 839878"/>
                  <a:gd name="connsiteX116" fmla="*/ 467702 w 1037297"/>
                  <a:gd name="connsiteY116" fmla="*/ 594094 h 839878"/>
                  <a:gd name="connsiteX117" fmla="*/ 469607 w 1037297"/>
                  <a:gd name="connsiteY117" fmla="*/ 588379 h 839878"/>
                  <a:gd name="connsiteX118" fmla="*/ 509612 w 1037297"/>
                  <a:gd name="connsiteY118" fmla="*/ 582664 h 839878"/>
                  <a:gd name="connsiteX119" fmla="*/ 538187 w 1037297"/>
                  <a:gd name="connsiteY119" fmla="*/ 573139 h 839878"/>
                  <a:gd name="connsiteX120" fmla="*/ 543902 w 1037297"/>
                  <a:gd name="connsiteY120" fmla="*/ 571234 h 839878"/>
                  <a:gd name="connsiteX121" fmla="*/ 549617 w 1037297"/>
                  <a:gd name="connsiteY121" fmla="*/ 569329 h 839878"/>
                  <a:gd name="connsiteX122" fmla="*/ 557237 w 1037297"/>
                  <a:gd name="connsiteY122" fmla="*/ 567424 h 839878"/>
                  <a:gd name="connsiteX123" fmla="*/ 576287 w 1037297"/>
                  <a:gd name="connsiteY123" fmla="*/ 559804 h 839878"/>
                  <a:gd name="connsiteX124" fmla="*/ 587717 w 1037297"/>
                  <a:gd name="connsiteY124" fmla="*/ 555994 h 839878"/>
                  <a:gd name="connsiteX125" fmla="*/ 722972 w 1037297"/>
                  <a:gd name="connsiteY125" fmla="*/ 639814 h 839878"/>
                  <a:gd name="connsiteX126" fmla="*/ 780122 w 1037297"/>
                  <a:gd name="connsiteY126" fmla="*/ 656959 h 839878"/>
                  <a:gd name="connsiteX127" fmla="*/ 791552 w 1037297"/>
                  <a:gd name="connsiteY127" fmla="*/ 651244 h 839878"/>
                  <a:gd name="connsiteX128" fmla="*/ 797267 w 1037297"/>
                  <a:gd name="connsiteY128" fmla="*/ 649339 h 839878"/>
                  <a:gd name="connsiteX129" fmla="*/ 804887 w 1037297"/>
                  <a:gd name="connsiteY129" fmla="*/ 632194 h 839878"/>
                  <a:gd name="connsiteX130" fmla="*/ 802982 w 1037297"/>
                  <a:gd name="connsiteY130" fmla="*/ 607429 h 839878"/>
                  <a:gd name="connsiteX131" fmla="*/ 801077 w 1037297"/>
                  <a:gd name="connsiteY131" fmla="*/ 601714 h 839878"/>
                  <a:gd name="connsiteX132" fmla="*/ 799172 w 1037297"/>
                  <a:gd name="connsiteY132" fmla="*/ 594094 h 839878"/>
                  <a:gd name="connsiteX133" fmla="*/ 785837 w 1037297"/>
                  <a:gd name="connsiteY133" fmla="*/ 576949 h 839878"/>
                  <a:gd name="connsiteX134" fmla="*/ 776312 w 1037297"/>
                  <a:gd name="connsiteY134" fmla="*/ 571234 h 839878"/>
                  <a:gd name="connsiteX135" fmla="*/ 650582 w 1037297"/>
                  <a:gd name="connsiteY135" fmla="*/ 479794 h 839878"/>
                  <a:gd name="connsiteX136" fmla="*/ 646772 w 1037297"/>
                  <a:gd name="connsiteY136" fmla="*/ 462649 h 839878"/>
                  <a:gd name="connsiteX137" fmla="*/ 648677 w 1037297"/>
                  <a:gd name="connsiteY137" fmla="*/ 455029 h 839878"/>
                  <a:gd name="connsiteX138" fmla="*/ 652487 w 1037297"/>
                  <a:gd name="connsiteY138" fmla="*/ 437884 h 839878"/>
                  <a:gd name="connsiteX139" fmla="*/ 656297 w 1037297"/>
                  <a:gd name="connsiteY139" fmla="*/ 432169 h 839878"/>
                  <a:gd name="connsiteX140" fmla="*/ 658202 w 1037297"/>
                  <a:gd name="connsiteY140" fmla="*/ 426454 h 839878"/>
                  <a:gd name="connsiteX141" fmla="*/ 663917 w 1037297"/>
                  <a:gd name="connsiteY141" fmla="*/ 424549 h 839878"/>
                  <a:gd name="connsiteX142" fmla="*/ 673442 w 1037297"/>
                  <a:gd name="connsiteY142" fmla="*/ 413119 h 839878"/>
                  <a:gd name="connsiteX143" fmla="*/ 726782 w 1037297"/>
                  <a:gd name="connsiteY143" fmla="*/ 405499 h 839878"/>
                  <a:gd name="connsiteX144" fmla="*/ 844892 w 1037297"/>
                  <a:gd name="connsiteY144" fmla="*/ 407404 h 839878"/>
                  <a:gd name="connsiteX145" fmla="*/ 873467 w 1037297"/>
                  <a:gd name="connsiteY145" fmla="*/ 409309 h 839878"/>
                  <a:gd name="connsiteX146" fmla="*/ 902042 w 1037297"/>
                  <a:gd name="connsiteY146" fmla="*/ 415024 h 839878"/>
                  <a:gd name="connsiteX147" fmla="*/ 924902 w 1037297"/>
                  <a:gd name="connsiteY147" fmla="*/ 418834 h 839878"/>
                  <a:gd name="connsiteX148" fmla="*/ 953477 w 1037297"/>
                  <a:gd name="connsiteY148" fmla="*/ 424549 h 839878"/>
                  <a:gd name="connsiteX149" fmla="*/ 959192 w 1037297"/>
                  <a:gd name="connsiteY149" fmla="*/ 424549 h 839878"/>
                  <a:gd name="connsiteX150" fmla="*/ 1004912 w 1037297"/>
                  <a:gd name="connsiteY150" fmla="*/ 422644 h 839878"/>
                  <a:gd name="connsiteX151" fmla="*/ 1033487 w 1037297"/>
                  <a:gd name="connsiteY151" fmla="*/ 415024 h 839878"/>
                  <a:gd name="connsiteX152" fmla="*/ 1037297 w 1037297"/>
                  <a:gd name="connsiteY152" fmla="*/ 409309 h 839878"/>
                  <a:gd name="connsiteX153" fmla="*/ 1035392 w 1037297"/>
                  <a:gd name="connsiteY153" fmla="*/ 390259 h 839878"/>
                  <a:gd name="connsiteX154" fmla="*/ 1029677 w 1037297"/>
                  <a:gd name="connsiteY154" fmla="*/ 386449 h 839878"/>
                  <a:gd name="connsiteX155" fmla="*/ 1014437 w 1037297"/>
                  <a:gd name="connsiteY155" fmla="*/ 384544 h 839878"/>
                  <a:gd name="connsiteX156" fmla="*/ 1008722 w 1037297"/>
                  <a:gd name="connsiteY156" fmla="*/ 382639 h 839878"/>
                  <a:gd name="connsiteX157" fmla="*/ 1001102 w 1037297"/>
                  <a:gd name="connsiteY157" fmla="*/ 380734 h 839878"/>
                  <a:gd name="connsiteX158" fmla="*/ 989672 w 1037297"/>
                  <a:gd name="connsiteY158" fmla="*/ 373114 h 839878"/>
                  <a:gd name="connsiteX159" fmla="*/ 978242 w 1037297"/>
                  <a:gd name="connsiteY159" fmla="*/ 369304 h 839878"/>
                  <a:gd name="connsiteX160" fmla="*/ 972527 w 1037297"/>
                  <a:gd name="connsiteY160" fmla="*/ 367399 h 839878"/>
                  <a:gd name="connsiteX161" fmla="*/ 964907 w 1037297"/>
                  <a:gd name="connsiteY161" fmla="*/ 365494 h 839878"/>
                  <a:gd name="connsiteX162" fmla="*/ 959192 w 1037297"/>
                  <a:gd name="connsiteY162" fmla="*/ 363589 h 839878"/>
                  <a:gd name="connsiteX163" fmla="*/ 938237 w 1037297"/>
                  <a:gd name="connsiteY163" fmla="*/ 357874 h 839878"/>
                  <a:gd name="connsiteX164" fmla="*/ 932522 w 1037297"/>
                  <a:gd name="connsiteY164" fmla="*/ 355969 h 839878"/>
                  <a:gd name="connsiteX165" fmla="*/ 827747 w 1037297"/>
                  <a:gd name="connsiteY165" fmla="*/ 357874 h 839878"/>
                  <a:gd name="connsiteX166" fmla="*/ 822032 w 1037297"/>
                  <a:gd name="connsiteY166" fmla="*/ 359779 h 839878"/>
                  <a:gd name="connsiteX167" fmla="*/ 732497 w 1037297"/>
                  <a:gd name="connsiteY167" fmla="*/ 361684 h 839878"/>
                  <a:gd name="connsiteX168" fmla="*/ 719162 w 1037297"/>
                  <a:gd name="connsiteY168" fmla="*/ 365494 h 839878"/>
                  <a:gd name="connsiteX169" fmla="*/ 698207 w 1037297"/>
                  <a:gd name="connsiteY169" fmla="*/ 367399 h 839878"/>
                  <a:gd name="connsiteX170" fmla="*/ 671537 w 1037297"/>
                  <a:gd name="connsiteY170" fmla="*/ 369304 h 839878"/>
                  <a:gd name="connsiteX171" fmla="*/ 671537 w 1037297"/>
                  <a:gd name="connsiteY171" fmla="*/ 369304 h 839878"/>
                  <a:gd name="connsiteX172" fmla="*/ 648677 w 1037297"/>
                  <a:gd name="connsiteY172" fmla="*/ 373114 h 839878"/>
                  <a:gd name="connsiteX173" fmla="*/ 644867 w 1037297"/>
                  <a:gd name="connsiteY173" fmla="*/ 361684 h 839878"/>
                  <a:gd name="connsiteX174" fmla="*/ 642962 w 1037297"/>
                  <a:gd name="connsiteY174" fmla="*/ 355969 h 839878"/>
                  <a:gd name="connsiteX175" fmla="*/ 644867 w 1037297"/>
                  <a:gd name="connsiteY175" fmla="*/ 338824 h 839878"/>
                  <a:gd name="connsiteX176" fmla="*/ 646772 w 1037297"/>
                  <a:gd name="connsiteY176" fmla="*/ 333109 h 839878"/>
                  <a:gd name="connsiteX177" fmla="*/ 663917 w 1037297"/>
                  <a:gd name="connsiteY177" fmla="*/ 323584 h 839878"/>
                  <a:gd name="connsiteX178" fmla="*/ 675347 w 1037297"/>
                  <a:gd name="connsiteY178" fmla="*/ 315964 h 839878"/>
                  <a:gd name="connsiteX179" fmla="*/ 677252 w 1037297"/>
                  <a:gd name="connsiteY179" fmla="*/ 310249 h 839878"/>
                  <a:gd name="connsiteX180" fmla="*/ 682967 w 1037297"/>
                  <a:gd name="connsiteY180" fmla="*/ 308344 h 839878"/>
                  <a:gd name="connsiteX181" fmla="*/ 688682 w 1037297"/>
                  <a:gd name="connsiteY181" fmla="*/ 304534 h 839878"/>
                  <a:gd name="connsiteX182" fmla="*/ 698207 w 1037297"/>
                  <a:gd name="connsiteY182" fmla="*/ 295009 h 839878"/>
                  <a:gd name="connsiteX183" fmla="*/ 707732 w 1037297"/>
                  <a:gd name="connsiteY183" fmla="*/ 283579 h 839878"/>
                  <a:gd name="connsiteX184" fmla="*/ 719162 w 1037297"/>
                  <a:gd name="connsiteY184" fmla="*/ 275959 h 839878"/>
                  <a:gd name="connsiteX185" fmla="*/ 734402 w 1037297"/>
                  <a:gd name="connsiteY185" fmla="*/ 262624 h 839878"/>
                  <a:gd name="connsiteX186" fmla="*/ 743927 w 1037297"/>
                  <a:gd name="connsiteY186" fmla="*/ 251194 h 839878"/>
                  <a:gd name="connsiteX187" fmla="*/ 755357 w 1037297"/>
                  <a:gd name="connsiteY187" fmla="*/ 241669 h 839878"/>
                  <a:gd name="connsiteX188" fmla="*/ 761072 w 1037297"/>
                  <a:gd name="connsiteY188" fmla="*/ 230239 h 839878"/>
                  <a:gd name="connsiteX189" fmla="*/ 762977 w 1037297"/>
                  <a:gd name="connsiteY189" fmla="*/ 224524 h 839878"/>
                  <a:gd name="connsiteX190" fmla="*/ 768692 w 1037297"/>
                  <a:gd name="connsiteY190" fmla="*/ 213094 h 839878"/>
                  <a:gd name="connsiteX191" fmla="*/ 766787 w 1037297"/>
                  <a:gd name="connsiteY191" fmla="*/ 197854 h 839878"/>
                  <a:gd name="connsiteX192" fmla="*/ 761072 w 1037297"/>
                  <a:gd name="connsiteY192" fmla="*/ 195949 h 839878"/>
                  <a:gd name="connsiteX193" fmla="*/ 740117 w 1037297"/>
                  <a:gd name="connsiteY193" fmla="*/ 197854 h 839878"/>
                  <a:gd name="connsiteX194" fmla="*/ 734402 w 1037297"/>
                  <a:gd name="connsiteY194" fmla="*/ 201664 h 839878"/>
                  <a:gd name="connsiteX195" fmla="*/ 722972 w 1037297"/>
                  <a:gd name="connsiteY195" fmla="*/ 205474 h 839878"/>
                  <a:gd name="connsiteX196" fmla="*/ 719162 w 1037297"/>
                  <a:gd name="connsiteY196" fmla="*/ 211189 h 839878"/>
                  <a:gd name="connsiteX197" fmla="*/ 713447 w 1037297"/>
                  <a:gd name="connsiteY197" fmla="*/ 213094 h 839878"/>
                  <a:gd name="connsiteX198" fmla="*/ 707732 w 1037297"/>
                  <a:gd name="connsiteY198" fmla="*/ 216904 h 839878"/>
                  <a:gd name="connsiteX199" fmla="*/ 702017 w 1037297"/>
                  <a:gd name="connsiteY199" fmla="*/ 222619 h 839878"/>
                  <a:gd name="connsiteX200" fmla="*/ 694397 w 1037297"/>
                  <a:gd name="connsiteY200" fmla="*/ 226429 h 839878"/>
                  <a:gd name="connsiteX201" fmla="*/ 652487 w 1037297"/>
                  <a:gd name="connsiteY201" fmla="*/ 255004 h 839878"/>
                  <a:gd name="connsiteX202" fmla="*/ 639152 w 1037297"/>
                  <a:gd name="connsiteY202" fmla="*/ 266434 h 839878"/>
                  <a:gd name="connsiteX203" fmla="*/ 629627 w 1037297"/>
                  <a:gd name="connsiteY203" fmla="*/ 283579 h 839878"/>
                  <a:gd name="connsiteX204" fmla="*/ 604862 w 1037297"/>
                  <a:gd name="connsiteY204" fmla="*/ 289294 h 839878"/>
                  <a:gd name="connsiteX205" fmla="*/ 591527 w 1037297"/>
                  <a:gd name="connsiteY205" fmla="*/ 293104 h 839878"/>
                  <a:gd name="connsiteX206" fmla="*/ 576287 w 1037297"/>
                  <a:gd name="connsiteY206" fmla="*/ 291199 h 839878"/>
                  <a:gd name="connsiteX207" fmla="*/ 564857 w 1037297"/>
                  <a:gd name="connsiteY207" fmla="*/ 287389 h 839878"/>
                  <a:gd name="connsiteX208" fmla="*/ 553427 w 1037297"/>
                  <a:gd name="connsiteY208" fmla="*/ 283579 h 839878"/>
                  <a:gd name="connsiteX209" fmla="*/ 541997 w 1037297"/>
                  <a:gd name="connsiteY209" fmla="*/ 279769 h 839878"/>
                  <a:gd name="connsiteX210" fmla="*/ 536282 w 1037297"/>
                  <a:gd name="connsiteY210" fmla="*/ 277864 h 839878"/>
                  <a:gd name="connsiteX211" fmla="*/ 530567 w 1037297"/>
                  <a:gd name="connsiteY211" fmla="*/ 274054 h 839878"/>
                  <a:gd name="connsiteX212" fmla="*/ 519137 w 1037297"/>
                  <a:gd name="connsiteY212" fmla="*/ 268339 h 839878"/>
                  <a:gd name="connsiteX213" fmla="*/ 511517 w 1037297"/>
                  <a:gd name="connsiteY213" fmla="*/ 256909 h 839878"/>
                  <a:gd name="connsiteX214" fmla="*/ 507707 w 1037297"/>
                  <a:gd name="connsiteY214" fmla="*/ 235954 h 839878"/>
                  <a:gd name="connsiteX215" fmla="*/ 509612 w 1037297"/>
                  <a:gd name="connsiteY215" fmla="*/ 171184 h 839878"/>
                  <a:gd name="connsiteX216" fmla="*/ 508314 w 1037297"/>
                  <a:gd name="connsiteY216" fmla="*/ 73485 h 839878"/>
                  <a:gd name="connsiteX217" fmla="*/ 454116 w 1037297"/>
                  <a:gd name="connsiteY217" fmla="*/ 11248 h 839878"/>
                  <a:gd name="connsiteX218" fmla="*/ 435401 w 1037297"/>
                  <a:gd name="connsiteY218" fmla="*/ 68523 h 839878"/>
                  <a:gd name="connsiteX219" fmla="*/ 427697 w 1037297"/>
                  <a:gd name="connsiteY219" fmla="*/ 137103 h 839878"/>
                  <a:gd name="connsiteX220" fmla="*/ 420077 w 1037297"/>
                  <a:gd name="connsiteY220" fmla="*/ 169279 h 839878"/>
                  <a:gd name="connsiteX221" fmla="*/ 416267 w 1037297"/>
                  <a:gd name="connsiteY221" fmla="*/ 186424 h 839878"/>
                  <a:gd name="connsiteX222" fmla="*/ 420077 w 1037297"/>
                  <a:gd name="connsiteY222" fmla="*/ 207379 h 839878"/>
                  <a:gd name="connsiteX223" fmla="*/ 423887 w 1037297"/>
                  <a:gd name="connsiteY223" fmla="*/ 213094 h 839878"/>
                  <a:gd name="connsiteX224" fmla="*/ 427697 w 1037297"/>
                  <a:gd name="connsiteY224" fmla="*/ 224524 h 839878"/>
                  <a:gd name="connsiteX225" fmla="*/ 425792 w 1037297"/>
                  <a:gd name="connsiteY225" fmla="*/ 251194 h 839878"/>
                  <a:gd name="connsiteX226" fmla="*/ 420077 w 1037297"/>
                  <a:gd name="connsiteY226" fmla="*/ 253099 h 839878"/>
                  <a:gd name="connsiteX227" fmla="*/ 414362 w 1037297"/>
                  <a:gd name="connsiteY227" fmla="*/ 256909 h 839878"/>
                  <a:gd name="connsiteX228" fmla="*/ 423887 w 1037297"/>
                  <a:gd name="connsiteY228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399122 w 1037297"/>
                  <a:gd name="connsiteY102" fmla="*/ 815074 h 839878"/>
                  <a:gd name="connsiteX103" fmla="*/ 402932 w 1037297"/>
                  <a:gd name="connsiteY103" fmla="*/ 784594 h 839878"/>
                  <a:gd name="connsiteX104" fmla="*/ 406742 w 1037297"/>
                  <a:gd name="connsiteY104" fmla="*/ 727444 h 839878"/>
                  <a:gd name="connsiteX105" fmla="*/ 412457 w 1037297"/>
                  <a:gd name="connsiteY105" fmla="*/ 716014 h 839878"/>
                  <a:gd name="connsiteX106" fmla="*/ 416267 w 1037297"/>
                  <a:gd name="connsiteY106" fmla="*/ 702679 h 839878"/>
                  <a:gd name="connsiteX107" fmla="*/ 418172 w 1037297"/>
                  <a:gd name="connsiteY107" fmla="*/ 696964 h 839878"/>
                  <a:gd name="connsiteX108" fmla="*/ 420077 w 1037297"/>
                  <a:gd name="connsiteY108" fmla="*/ 683629 h 839878"/>
                  <a:gd name="connsiteX109" fmla="*/ 423887 w 1037297"/>
                  <a:gd name="connsiteY109" fmla="*/ 672199 h 839878"/>
                  <a:gd name="connsiteX110" fmla="*/ 429602 w 1037297"/>
                  <a:gd name="connsiteY110" fmla="*/ 658864 h 839878"/>
                  <a:gd name="connsiteX111" fmla="*/ 439127 w 1037297"/>
                  <a:gd name="connsiteY111" fmla="*/ 647434 h 839878"/>
                  <a:gd name="connsiteX112" fmla="*/ 452462 w 1037297"/>
                  <a:gd name="connsiteY112" fmla="*/ 632194 h 839878"/>
                  <a:gd name="connsiteX113" fmla="*/ 460082 w 1037297"/>
                  <a:gd name="connsiteY113" fmla="*/ 620764 h 839878"/>
                  <a:gd name="connsiteX114" fmla="*/ 463892 w 1037297"/>
                  <a:gd name="connsiteY114" fmla="*/ 609334 h 839878"/>
                  <a:gd name="connsiteX115" fmla="*/ 467702 w 1037297"/>
                  <a:gd name="connsiteY115" fmla="*/ 594094 h 839878"/>
                  <a:gd name="connsiteX116" fmla="*/ 469607 w 1037297"/>
                  <a:gd name="connsiteY116" fmla="*/ 588379 h 839878"/>
                  <a:gd name="connsiteX117" fmla="*/ 509612 w 1037297"/>
                  <a:gd name="connsiteY117" fmla="*/ 582664 h 839878"/>
                  <a:gd name="connsiteX118" fmla="*/ 538187 w 1037297"/>
                  <a:gd name="connsiteY118" fmla="*/ 573139 h 839878"/>
                  <a:gd name="connsiteX119" fmla="*/ 543902 w 1037297"/>
                  <a:gd name="connsiteY119" fmla="*/ 571234 h 839878"/>
                  <a:gd name="connsiteX120" fmla="*/ 549617 w 1037297"/>
                  <a:gd name="connsiteY120" fmla="*/ 569329 h 839878"/>
                  <a:gd name="connsiteX121" fmla="*/ 557237 w 1037297"/>
                  <a:gd name="connsiteY121" fmla="*/ 567424 h 839878"/>
                  <a:gd name="connsiteX122" fmla="*/ 576287 w 1037297"/>
                  <a:gd name="connsiteY122" fmla="*/ 559804 h 839878"/>
                  <a:gd name="connsiteX123" fmla="*/ 587717 w 1037297"/>
                  <a:gd name="connsiteY123" fmla="*/ 555994 h 839878"/>
                  <a:gd name="connsiteX124" fmla="*/ 722972 w 1037297"/>
                  <a:gd name="connsiteY124" fmla="*/ 639814 h 839878"/>
                  <a:gd name="connsiteX125" fmla="*/ 780122 w 1037297"/>
                  <a:gd name="connsiteY125" fmla="*/ 656959 h 839878"/>
                  <a:gd name="connsiteX126" fmla="*/ 791552 w 1037297"/>
                  <a:gd name="connsiteY126" fmla="*/ 651244 h 839878"/>
                  <a:gd name="connsiteX127" fmla="*/ 797267 w 1037297"/>
                  <a:gd name="connsiteY127" fmla="*/ 649339 h 839878"/>
                  <a:gd name="connsiteX128" fmla="*/ 804887 w 1037297"/>
                  <a:gd name="connsiteY128" fmla="*/ 632194 h 839878"/>
                  <a:gd name="connsiteX129" fmla="*/ 802982 w 1037297"/>
                  <a:gd name="connsiteY129" fmla="*/ 607429 h 839878"/>
                  <a:gd name="connsiteX130" fmla="*/ 801077 w 1037297"/>
                  <a:gd name="connsiteY130" fmla="*/ 601714 h 839878"/>
                  <a:gd name="connsiteX131" fmla="*/ 799172 w 1037297"/>
                  <a:gd name="connsiteY131" fmla="*/ 594094 h 839878"/>
                  <a:gd name="connsiteX132" fmla="*/ 785837 w 1037297"/>
                  <a:gd name="connsiteY132" fmla="*/ 576949 h 839878"/>
                  <a:gd name="connsiteX133" fmla="*/ 776312 w 1037297"/>
                  <a:gd name="connsiteY133" fmla="*/ 571234 h 839878"/>
                  <a:gd name="connsiteX134" fmla="*/ 650582 w 1037297"/>
                  <a:gd name="connsiteY134" fmla="*/ 479794 h 839878"/>
                  <a:gd name="connsiteX135" fmla="*/ 646772 w 1037297"/>
                  <a:gd name="connsiteY135" fmla="*/ 462649 h 839878"/>
                  <a:gd name="connsiteX136" fmla="*/ 648677 w 1037297"/>
                  <a:gd name="connsiteY136" fmla="*/ 455029 h 839878"/>
                  <a:gd name="connsiteX137" fmla="*/ 652487 w 1037297"/>
                  <a:gd name="connsiteY137" fmla="*/ 437884 h 839878"/>
                  <a:gd name="connsiteX138" fmla="*/ 656297 w 1037297"/>
                  <a:gd name="connsiteY138" fmla="*/ 432169 h 839878"/>
                  <a:gd name="connsiteX139" fmla="*/ 658202 w 1037297"/>
                  <a:gd name="connsiteY139" fmla="*/ 426454 h 839878"/>
                  <a:gd name="connsiteX140" fmla="*/ 663917 w 1037297"/>
                  <a:gd name="connsiteY140" fmla="*/ 424549 h 839878"/>
                  <a:gd name="connsiteX141" fmla="*/ 673442 w 1037297"/>
                  <a:gd name="connsiteY141" fmla="*/ 413119 h 839878"/>
                  <a:gd name="connsiteX142" fmla="*/ 726782 w 1037297"/>
                  <a:gd name="connsiteY142" fmla="*/ 405499 h 839878"/>
                  <a:gd name="connsiteX143" fmla="*/ 844892 w 1037297"/>
                  <a:gd name="connsiteY143" fmla="*/ 407404 h 839878"/>
                  <a:gd name="connsiteX144" fmla="*/ 873467 w 1037297"/>
                  <a:gd name="connsiteY144" fmla="*/ 409309 h 839878"/>
                  <a:gd name="connsiteX145" fmla="*/ 902042 w 1037297"/>
                  <a:gd name="connsiteY145" fmla="*/ 415024 h 839878"/>
                  <a:gd name="connsiteX146" fmla="*/ 924902 w 1037297"/>
                  <a:gd name="connsiteY146" fmla="*/ 418834 h 839878"/>
                  <a:gd name="connsiteX147" fmla="*/ 953477 w 1037297"/>
                  <a:gd name="connsiteY147" fmla="*/ 424549 h 839878"/>
                  <a:gd name="connsiteX148" fmla="*/ 959192 w 1037297"/>
                  <a:gd name="connsiteY148" fmla="*/ 424549 h 839878"/>
                  <a:gd name="connsiteX149" fmla="*/ 1004912 w 1037297"/>
                  <a:gd name="connsiteY149" fmla="*/ 422644 h 839878"/>
                  <a:gd name="connsiteX150" fmla="*/ 1033487 w 1037297"/>
                  <a:gd name="connsiteY150" fmla="*/ 415024 h 839878"/>
                  <a:gd name="connsiteX151" fmla="*/ 1037297 w 1037297"/>
                  <a:gd name="connsiteY151" fmla="*/ 409309 h 839878"/>
                  <a:gd name="connsiteX152" fmla="*/ 1035392 w 1037297"/>
                  <a:gd name="connsiteY152" fmla="*/ 390259 h 839878"/>
                  <a:gd name="connsiteX153" fmla="*/ 1029677 w 1037297"/>
                  <a:gd name="connsiteY153" fmla="*/ 386449 h 839878"/>
                  <a:gd name="connsiteX154" fmla="*/ 1014437 w 1037297"/>
                  <a:gd name="connsiteY154" fmla="*/ 384544 h 839878"/>
                  <a:gd name="connsiteX155" fmla="*/ 1008722 w 1037297"/>
                  <a:gd name="connsiteY155" fmla="*/ 382639 h 839878"/>
                  <a:gd name="connsiteX156" fmla="*/ 1001102 w 1037297"/>
                  <a:gd name="connsiteY156" fmla="*/ 380734 h 839878"/>
                  <a:gd name="connsiteX157" fmla="*/ 989672 w 1037297"/>
                  <a:gd name="connsiteY157" fmla="*/ 373114 h 839878"/>
                  <a:gd name="connsiteX158" fmla="*/ 978242 w 1037297"/>
                  <a:gd name="connsiteY158" fmla="*/ 369304 h 839878"/>
                  <a:gd name="connsiteX159" fmla="*/ 972527 w 1037297"/>
                  <a:gd name="connsiteY159" fmla="*/ 367399 h 839878"/>
                  <a:gd name="connsiteX160" fmla="*/ 964907 w 1037297"/>
                  <a:gd name="connsiteY160" fmla="*/ 365494 h 839878"/>
                  <a:gd name="connsiteX161" fmla="*/ 959192 w 1037297"/>
                  <a:gd name="connsiteY161" fmla="*/ 363589 h 839878"/>
                  <a:gd name="connsiteX162" fmla="*/ 938237 w 1037297"/>
                  <a:gd name="connsiteY162" fmla="*/ 357874 h 839878"/>
                  <a:gd name="connsiteX163" fmla="*/ 932522 w 1037297"/>
                  <a:gd name="connsiteY163" fmla="*/ 355969 h 839878"/>
                  <a:gd name="connsiteX164" fmla="*/ 827747 w 1037297"/>
                  <a:gd name="connsiteY164" fmla="*/ 357874 h 839878"/>
                  <a:gd name="connsiteX165" fmla="*/ 822032 w 1037297"/>
                  <a:gd name="connsiteY165" fmla="*/ 359779 h 839878"/>
                  <a:gd name="connsiteX166" fmla="*/ 732497 w 1037297"/>
                  <a:gd name="connsiteY166" fmla="*/ 361684 h 839878"/>
                  <a:gd name="connsiteX167" fmla="*/ 719162 w 1037297"/>
                  <a:gd name="connsiteY167" fmla="*/ 365494 h 839878"/>
                  <a:gd name="connsiteX168" fmla="*/ 698207 w 1037297"/>
                  <a:gd name="connsiteY168" fmla="*/ 367399 h 839878"/>
                  <a:gd name="connsiteX169" fmla="*/ 671537 w 1037297"/>
                  <a:gd name="connsiteY169" fmla="*/ 369304 h 839878"/>
                  <a:gd name="connsiteX170" fmla="*/ 671537 w 1037297"/>
                  <a:gd name="connsiteY170" fmla="*/ 369304 h 839878"/>
                  <a:gd name="connsiteX171" fmla="*/ 648677 w 1037297"/>
                  <a:gd name="connsiteY171" fmla="*/ 373114 h 839878"/>
                  <a:gd name="connsiteX172" fmla="*/ 644867 w 1037297"/>
                  <a:gd name="connsiteY172" fmla="*/ 361684 h 839878"/>
                  <a:gd name="connsiteX173" fmla="*/ 642962 w 1037297"/>
                  <a:gd name="connsiteY173" fmla="*/ 355969 h 839878"/>
                  <a:gd name="connsiteX174" fmla="*/ 644867 w 1037297"/>
                  <a:gd name="connsiteY174" fmla="*/ 338824 h 839878"/>
                  <a:gd name="connsiteX175" fmla="*/ 646772 w 1037297"/>
                  <a:gd name="connsiteY175" fmla="*/ 333109 h 839878"/>
                  <a:gd name="connsiteX176" fmla="*/ 663917 w 1037297"/>
                  <a:gd name="connsiteY176" fmla="*/ 323584 h 839878"/>
                  <a:gd name="connsiteX177" fmla="*/ 675347 w 1037297"/>
                  <a:gd name="connsiteY177" fmla="*/ 315964 h 839878"/>
                  <a:gd name="connsiteX178" fmla="*/ 677252 w 1037297"/>
                  <a:gd name="connsiteY178" fmla="*/ 310249 h 839878"/>
                  <a:gd name="connsiteX179" fmla="*/ 682967 w 1037297"/>
                  <a:gd name="connsiteY179" fmla="*/ 308344 h 839878"/>
                  <a:gd name="connsiteX180" fmla="*/ 688682 w 1037297"/>
                  <a:gd name="connsiteY180" fmla="*/ 304534 h 839878"/>
                  <a:gd name="connsiteX181" fmla="*/ 698207 w 1037297"/>
                  <a:gd name="connsiteY181" fmla="*/ 295009 h 839878"/>
                  <a:gd name="connsiteX182" fmla="*/ 707732 w 1037297"/>
                  <a:gd name="connsiteY182" fmla="*/ 283579 h 839878"/>
                  <a:gd name="connsiteX183" fmla="*/ 719162 w 1037297"/>
                  <a:gd name="connsiteY183" fmla="*/ 275959 h 839878"/>
                  <a:gd name="connsiteX184" fmla="*/ 734402 w 1037297"/>
                  <a:gd name="connsiteY184" fmla="*/ 262624 h 839878"/>
                  <a:gd name="connsiteX185" fmla="*/ 743927 w 1037297"/>
                  <a:gd name="connsiteY185" fmla="*/ 251194 h 839878"/>
                  <a:gd name="connsiteX186" fmla="*/ 755357 w 1037297"/>
                  <a:gd name="connsiteY186" fmla="*/ 241669 h 839878"/>
                  <a:gd name="connsiteX187" fmla="*/ 761072 w 1037297"/>
                  <a:gd name="connsiteY187" fmla="*/ 230239 h 839878"/>
                  <a:gd name="connsiteX188" fmla="*/ 762977 w 1037297"/>
                  <a:gd name="connsiteY188" fmla="*/ 224524 h 839878"/>
                  <a:gd name="connsiteX189" fmla="*/ 768692 w 1037297"/>
                  <a:gd name="connsiteY189" fmla="*/ 213094 h 839878"/>
                  <a:gd name="connsiteX190" fmla="*/ 766787 w 1037297"/>
                  <a:gd name="connsiteY190" fmla="*/ 197854 h 839878"/>
                  <a:gd name="connsiteX191" fmla="*/ 761072 w 1037297"/>
                  <a:gd name="connsiteY191" fmla="*/ 195949 h 839878"/>
                  <a:gd name="connsiteX192" fmla="*/ 740117 w 1037297"/>
                  <a:gd name="connsiteY192" fmla="*/ 197854 h 839878"/>
                  <a:gd name="connsiteX193" fmla="*/ 734402 w 1037297"/>
                  <a:gd name="connsiteY193" fmla="*/ 201664 h 839878"/>
                  <a:gd name="connsiteX194" fmla="*/ 722972 w 1037297"/>
                  <a:gd name="connsiteY194" fmla="*/ 205474 h 839878"/>
                  <a:gd name="connsiteX195" fmla="*/ 719162 w 1037297"/>
                  <a:gd name="connsiteY195" fmla="*/ 211189 h 839878"/>
                  <a:gd name="connsiteX196" fmla="*/ 713447 w 1037297"/>
                  <a:gd name="connsiteY196" fmla="*/ 213094 h 839878"/>
                  <a:gd name="connsiteX197" fmla="*/ 707732 w 1037297"/>
                  <a:gd name="connsiteY197" fmla="*/ 216904 h 839878"/>
                  <a:gd name="connsiteX198" fmla="*/ 702017 w 1037297"/>
                  <a:gd name="connsiteY198" fmla="*/ 222619 h 839878"/>
                  <a:gd name="connsiteX199" fmla="*/ 694397 w 1037297"/>
                  <a:gd name="connsiteY199" fmla="*/ 226429 h 839878"/>
                  <a:gd name="connsiteX200" fmla="*/ 652487 w 1037297"/>
                  <a:gd name="connsiteY200" fmla="*/ 255004 h 839878"/>
                  <a:gd name="connsiteX201" fmla="*/ 639152 w 1037297"/>
                  <a:gd name="connsiteY201" fmla="*/ 266434 h 839878"/>
                  <a:gd name="connsiteX202" fmla="*/ 629627 w 1037297"/>
                  <a:gd name="connsiteY202" fmla="*/ 283579 h 839878"/>
                  <a:gd name="connsiteX203" fmla="*/ 604862 w 1037297"/>
                  <a:gd name="connsiteY203" fmla="*/ 289294 h 839878"/>
                  <a:gd name="connsiteX204" fmla="*/ 591527 w 1037297"/>
                  <a:gd name="connsiteY204" fmla="*/ 293104 h 839878"/>
                  <a:gd name="connsiteX205" fmla="*/ 576287 w 1037297"/>
                  <a:gd name="connsiteY205" fmla="*/ 291199 h 839878"/>
                  <a:gd name="connsiteX206" fmla="*/ 564857 w 1037297"/>
                  <a:gd name="connsiteY206" fmla="*/ 287389 h 839878"/>
                  <a:gd name="connsiteX207" fmla="*/ 553427 w 1037297"/>
                  <a:gd name="connsiteY207" fmla="*/ 283579 h 839878"/>
                  <a:gd name="connsiteX208" fmla="*/ 541997 w 1037297"/>
                  <a:gd name="connsiteY208" fmla="*/ 279769 h 839878"/>
                  <a:gd name="connsiteX209" fmla="*/ 536282 w 1037297"/>
                  <a:gd name="connsiteY209" fmla="*/ 277864 h 839878"/>
                  <a:gd name="connsiteX210" fmla="*/ 530567 w 1037297"/>
                  <a:gd name="connsiteY210" fmla="*/ 274054 h 839878"/>
                  <a:gd name="connsiteX211" fmla="*/ 519137 w 1037297"/>
                  <a:gd name="connsiteY211" fmla="*/ 268339 h 839878"/>
                  <a:gd name="connsiteX212" fmla="*/ 511517 w 1037297"/>
                  <a:gd name="connsiteY212" fmla="*/ 256909 h 839878"/>
                  <a:gd name="connsiteX213" fmla="*/ 507707 w 1037297"/>
                  <a:gd name="connsiteY213" fmla="*/ 235954 h 839878"/>
                  <a:gd name="connsiteX214" fmla="*/ 509612 w 1037297"/>
                  <a:gd name="connsiteY214" fmla="*/ 171184 h 839878"/>
                  <a:gd name="connsiteX215" fmla="*/ 508314 w 1037297"/>
                  <a:gd name="connsiteY215" fmla="*/ 73485 h 839878"/>
                  <a:gd name="connsiteX216" fmla="*/ 454116 w 1037297"/>
                  <a:gd name="connsiteY216" fmla="*/ 11248 h 839878"/>
                  <a:gd name="connsiteX217" fmla="*/ 435401 w 1037297"/>
                  <a:gd name="connsiteY217" fmla="*/ 68523 h 839878"/>
                  <a:gd name="connsiteX218" fmla="*/ 427697 w 1037297"/>
                  <a:gd name="connsiteY218" fmla="*/ 137103 h 839878"/>
                  <a:gd name="connsiteX219" fmla="*/ 420077 w 1037297"/>
                  <a:gd name="connsiteY219" fmla="*/ 169279 h 839878"/>
                  <a:gd name="connsiteX220" fmla="*/ 416267 w 1037297"/>
                  <a:gd name="connsiteY220" fmla="*/ 186424 h 839878"/>
                  <a:gd name="connsiteX221" fmla="*/ 420077 w 1037297"/>
                  <a:gd name="connsiteY221" fmla="*/ 207379 h 839878"/>
                  <a:gd name="connsiteX222" fmla="*/ 423887 w 1037297"/>
                  <a:gd name="connsiteY222" fmla="*/ 213094 h 839878"/>
                  <a:gd name="connsiteX223" fmla="*/ 427697 w 1037297"/>
                  <a:gd name="connsiteY223" fmla="*/ 224524 h 839878"/>
                  <a:gd name="connsiteX224" fmla="*/ 425792 w 1037297"/>
                  <a:gd name="connsiteY224" fmla="*/ 251194 h 839878"/>
                  <a:gd name="connsiteX225" fmla="*/ 420077 w 1037297"/>
                  <a:gd name="connsiteY225" fmla="*/ 253099 h 839878"/>
                  <a:gd name="connsiteX226" fmla="*/ 414362 w 1037297"/>
                  <a:gd name="connsiteY226" fmla="*/ 256909 h 839878"/>
                  <a:gd name="connsiteX227" fmla="*/ 423887 w 1037297"/>
                  <a:gd name="connsiteY227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397217 w 1037297"/>
                  <a:gd name="connsiteY101" fmla="*/ 820789 h 839878"/>
                  <a:gd name="connsiteX102" fmla="*/ 402932 w 1037297"/>
                  <a:gd name="connsiteY102" fmla="*/ 784594 h 839878"/>
                  <a:gd name="connsiteX103" fmla="*/ 406742 w 1037297"/>
                  <a:gd name="connsiteY103" fmla="*/ 727444 h 839878"/>
                  <a:gd name="connsiteX104" fmla="*/ 412457 w 1037297"/>
                  <a:gd name="connsiteY104" fmla="*/ 716014 h 839878"/>
                  <a:gd name="connsiteX105" fmla="*/ 416267 w 1037297"/>
                  <a:gd name="connsiteY105" fmla="*/ 702679 h 839878"/>
                  <a:gd name="connsiteX106" fmla="*/ 418172 w 1037297"/>
                  <a:gd name="connsiteY106" fmla="*/ 696964 h 839878"/>
                  <a:gd name="connsiteX107" fmla="*/ 420077 w 1037297"/>
                  <a:gd name="connsiteY107" fmla="*/ 683629 h 839878"/>
                  <a:gd name="connsiteX108" fmla="*/ 423887 w 1037297"/>
                  <a:gd name="connsiteY108" fmla="*/ 672199 h 839878"/>
                  <a:gd name="connsiteX109" fmla="*/ 429602 w 1037297"/>
                  <a:gd name="connsiteY109" fmla="*/ 658864 h 839878"/>
                  <a:gd name="connsiteX110" fmla="*/ 439127 w 1037297"/>
                  <a:gd name="connsiteY110" fmla="*/ 647434 h 839878"/>
                  <a:gd name="connsiteX111" fmla="*/ 452462 w 1037297"/>
                  <a:gd name="connsiteY111" fmla="*/ 632194 h 839878"/>
                  <a:gd name="connsiteX112" fmla="*/ 460082 w 1037297"/>
                  <a:gd name="connsiteY112" fmla="*/ 620764 h 839878"/>
                  <a:gd name="connsiteX113" fmla="*/ 463892 w 1037297"/>
                  <a:gd name="connsiteY113" fmla="*/ 609334 h 839878"/>
                  <a:gd name="connsiteX114" fmla="*/ 467702 w 1037297"/>
                  <a:gd name="connsiteY114" fmla="*/ 594094 h 839878"/>
                  <a:gd name="connsiteX115" fmla="*/ 469607 w 1037297"/>
                  <a:gd name="connsiteY115" fmla="*/ 588379 h 839878"/>
                  <a:gd name="connsiteX116" fmla="*/ 509612 w 1037297"/>
                  <a:gd name="connsiteY116" fmla="*/ 582664 h 839878"/>
                  <a:gd name="connsiteX117" fmla="*/ 538187 w 1037297"/>
                  <a:gd name="connsiteY117" fmla="*/ 573139 h 839878"/>
                  <a:gd name="connsiteX118" fmla="*/ 543902 w 1037297"/>
                  <a:gd name="connsiteY118" fmla="*/ 571234 h 839878"/>
                  <a:gd name="connsiteX119" fmla="*/ 549617 w 1037297"/>
                  <a:gd name="connsiteY119" fmla="*/ 569329 h 839878"/>
                  <a:gd name="connsiteX120" fmla="*/ 557237 w 1037297"/>
                  <a:gd name="connsiteY120" fmla="*/ 567424 h 839878"/>
                  <a:gd name="connsiteX121" fmla="*/ 576287 w 1037297"/>
                  <a:gd name="connsiteY121" fmla="*/ 559804 h 839878"/>
                  <a:gd name="connsiteX122" fmla="*/ 587717 w 1037297"/>
                  <a:gd name="connsiteY122" fmla="*/ 555994 h 839878"/>
                  <a:gd name="connsiteX123" fmla="*/ 722972 w 1037297"/>
                  <a:gd name="connsiteY123" fmla="*/ 639814 h 839878"/>
                  <a:gd name="connsiteX124" fmla="*/ 780122 w 1037297"/>
                  <a:gd name="connsiteY124" fmla="*/ 656959 h 839878"/>
                  <a:gd name="connsiteX125" fmla="*/ 791552 w 1037297"/>
                  <a:gd name="connsiteY125" fmla="*/ 651244 h 839878"/>
                  <a:gd name="connsiteX126" fmla="*/ 797267 w 1037297"/>
                  <a:gd name="connsiteY126" fmla="*/ 649339 h 839878"/>
                  <a:gd name="connsiteX127" fmla="*/ 804887 w 1037297"/>
                  <a:gd name="connsiteY127" fmla="*/ 632194 h 839878"/>
                  <a:gd name="connsiteX128" fmla="*/ 802982 w 1037297"/>
                  <a:gd name="connsiteY128" fmla="*/ 607429 h 839878"/>
                  <a:gd name="connsiteX129" fmla="*/ 801077 w 1037297"/>
                  <a:gd name="connsiteY129" fmla="*/ 601714 h 839878"/>
                  <a:gd name="connsiteX130" fmla="*/ 799172 w 1037297"/>
                  <a:gd name="connsiteY130" fmla="*/ 594094 h 839878"/>
                  <a:gd name="connsiteX131" fmla="*/ 785837 w 1037297"/>
                  <a:gd name="connsiteY131" fmla="*/ 576949 h 839878"/>
                  <a:gd name="connsiteX132" fmla="*/ 776312 w 1037297"/>
                  <a:gd name="connsiteY132" fmla="*/ 571234 h 839878"/>
                  <a:gd name="connsiteX133" fmla="*/ 650582 w 1037297"/>
                  <a:gd name="connsiteY133" fmla="*/ 479794 h 839878"/>
                  <a:gd name="connsiteX134" fmla="*/ 646772 w 1037297"/>
                  <a:gd name="connsiteY134" fmla="*/ 462649 h 839878"/>
                  <a:gd name="connsiteX135" fmla="*/ 648677 w 1037297"/>
                  <a:gd name="connsiteY135" fmla="*/ 455029 h 839878"/>
                  <a:gd name="connsiteX136" fmla="*/ 652487 w 1037297"/>
                  <a:gd name="connsiteY136" fmla="*/ 437884 h 839878"/>
                  <a:gd name="connsiteX137" fmla="*/ 656297 w 1037297"/>
                  <a:gd name="connsiteY137" fmla="*/ 432169 h 839878"/>
                  <a:gd name="connsiteX138" fmla="*/ 658202 w 1037297"/>
                  <a:gd name="connsiteY138" fmla="*/ 426454 h 839878"/>
                  <a:gd name="connsiteX139" fmla="*/ 663917 w 1037297"/>
                  <a:gd name="connsiteY139" fmla="*/ 424549 h 839878"/>
                  <a:gd name="connsiteX140" fmla="*/ 673442 w 1037297"/>
                  <a:gd name="connsiteY140" fmla="*/ 413119 h 839878"/>
                  <a:gd name="connsiteX141" fmla="*/ 726782 w 1037297"/>
                  <a:gd name="connsiteY141" fmla="*/ 405499 h 839878"/>
                  <a:gd name="connsiteX142" fmla="*/ 844892 w 1037297"/>
                  <a:gd name="connsiteY142" fmla="*/ 407404 h 839878"/>
                  <a:gd name="connsiteX143" fmla="*/ 873467 w 1037297"/>
                  <a:gd name="connsiteY143" fmla="*/ 409309 h 839878"/>
                  <a:gd name="connsiteX144" fmla="*/ 902042 w 1037297"/>
                  <a:gd name="connsiteY144" fmla="*/ 415024 h 839878"/>
                  <a:gd name="connsiteX145" fmla="*/ 924902 w 1037297"/>
                  <a:gd name="connsiteY145" fmla="*/ 418834 h 839878"/>
                  <a:gd name="connsiteX146" fmla="*/ 953477 w 1037297"/>
                  <a:gd name="connsiteY146" fmla="*/ 424549 h 839878"/>
                  <a:gd name="connsiteX147" fmla="*/ 959192 w 1037297"/>
                  <a:gd name="connsiteY147" fmla="*/ 424549 h 839878"/>
                  <a:gd name="connsiteX148" fmla="*/ 1004912 w 1037297"/>
                  <a:gd name="connsiteY148" fmla="*/ 422644 h 839878"/>
                  <a:gd name="connsiteX149" fmla="*/ 1033487 w 1037297"/>
                  <a:gd name="connsiteY149" fmla="*/ 415024 h 839878"/>
                  <a:gd name="connsiteX150" fmla="*/ 1037297 w 1037297"/>
                  <a:gd name="connsiteY150" fmla="*/ 409309 h 839878"/>
                  <a:gd name="connsiteX151" fmla="*/ 1035392 w 1037297"/>
                  <a:gd name="connsiteY151" fmla="*/ 390259 h 839878"/>
                  <a:gd name="connsiteX152" fmla="*/ 1029677 w 1037297"/>
                  <a:gd name="connsiteY152" fmla="*/ 386449 h 839878"/>
                  <a:gd name="connsiteX153" fmla="*/ 1014437 w 1037297"/>
                  <a:gd name="connsiteY153" fmla="*/ 384544 h 839878"/>
                  <a:gd name="connsiteX154" fmla="*/ 1008722 w 1037297"/>
                  <a:gd name="connsiteY154" fmla="*/ 382639 h 839878"/>
                  <a:gd name="connsiteX155" fmla="*/ 1001102 w 1037297"/>
                  <a:gd name="connsiteY155" fmla="*/ 380734 h 839878"/>
                  <a:gd name="connsiteX156" fmla="*/ 989672 w 1037297"/>
                  <a:gd name="connsiteY156" fmla="*/ 373114 h 839878"/>
                  <a:gd name="connsiteX157" fmla="*/ 978242 w 1037297"/>
                  <a:gd name="connsiteY157" fmla="*/ 369304 h 839878"/>
                  <a:gd name="connsiteX158" fmla="*/ 972527 w 1037297"/>
                  <a:gd name="connsiteY158" fmla="*/ 367399 h 839878"/>
                  <a:gd name="connsiteX159" fmla="*/ 964907 w 1037297"/>
                  <a:gd name="connsiteY159" fmla="*/ 365494 h 839878"/>
                  <a:gd name="connsiteX160" fmla="*/ 959192 w 1037297"/>
                  <a:gd name="connsiteY160" fmla="*/ 363589 h 839878"/>
                  <a:gd name="connsiteX161" fmla="*/ 938237 w 1037297"/>
                  <a:gd name="connsiteY161" fmla="*/ 357874 h 839878"/>
                  <a:gd name="connsiteX162" fmla="*/ 932522 w 1037297"/>
                  <a:gd name="connsiteY162" fmla="*/ 355969 h 839878"/>
                  <a:gd name="connsiteX163" fmla="*/ 827747 w 1037297"/>
                  <a:gd name="connsiteY163" fmla="*/ 357874 h 839878"/>
                  <a:gd name="connsiteX164" fmla="*/ 822032 w 1037297"/>
                  <a:gd name="connsiteY164" fmla="*/ 359779 h 839878"/>
                  <a:gd name="connsiteX165" fmla="*/ 732497 w 1037297"/>
                  <a:gd name="connsiteY165" fmla="*/ 361684 h 839878"/>
                  <a:gd name="connsiteX166" fmla="*/ 719162 w 1037297"/>
                  <a:gd name="connsiteY166" fmla="*/ 365494 h 839878"/>
                  <a:gd name="connsiteX167" fmla="*/ 698207 w 1037297"/>
                  <a:gd name="connsiteY167" fmla="*/ 367399 h 839878"/>
                  <a:gd name="connsiteX168" fmla="*/ 671537 w 1037297"/>
                  <a:gd name="connsiteY168" fmla="*/ 369304 h 839878"/>
                  <a:gd name="connsiteX169" fmla="*/ 671537 w 1037297"/>
                  <a:gd name="connsiteY169" fmla="*/ 369304 h 839878"/>
                  <a:gd name="connsiteX170" fmla="*/ 648677 w 1037297"/>
                  <a:gd name="connsiteY170" fmla="*/ 373114 h 839878"/>
                  <a:gd name="connsiteX171" fmla="*/ 644867 w 1037297"/>
                  <a:gd name="connsiteY171" fmla="*/ 361684 h 839878"/>
                  <a:gd name="connsiteX172" fmla="*/ 642962 w 1037297"/>
                  <a:gd name="connsiteY172" fmla="*/ 355969 h 839878"/>
                  <a:gd name="connsiteX173" fmla="*/ 644867 w 1037297"/>
                  <a:gd name="connsiteY173" fmla="*/ 338824 h 839878"/>
                  <a:gd name="connsiteX174" fmla="*/ 646772 w 1037297"/>
                  <a:gd name="connsiteY174" fmla="*/ 333109 h 839878"/>
                  <a:gd name="connsiteX175" fmla="*/ 663917 w 1037297"/>
                  <a:gd name="connsiteY175" fmla="*/ 323584 h 839878"/>
                  <a:gd name="connsiteX176" fmla="*/ 675347 w 1037297"/>
                  <a:gd name="connsiteY176" fmla="*/ 315964 h 839878"/>
                  <a:gd name="connsiteX177" fmla="*/ 677252 w 1037297"/>
                  <a:gd name="connsiteY177" fmla="*/ 310249 h 839878"/>
                  <a:gd name="connsiteX178" fmla="*/ 682967 w 1037297"/>
                  <a:gd name="connsiteY178" fmla="*/ 308344 h 839878"/>
                  <a:gd name="connsiteX179" fmla="*/ 688682 w 1037297"/>
                  <a:gd name="connsiteY179" fmla="*/ 304534 h 839878"/>
                  <a:gd name="connsiteX180" fmla="*/ 698207 w 1037297"/>
                  <a:gd name="connsiteY180" fmla="*/ 295009 h 839878"/>
                  <a:gd name="connsiteX181" fmla="*/ 707732 w 1037297"/>
                  <a:gd name="connsiteY181" fmla="*/ 283579 h 839878"/>
                  <a:gd name="connsiteX182" fmla="*/ 719162 w 1037297"/>
                  <a:gd name="connsiteY182" fmla="*/ 275959 h 839878"/>
                  <a:gd name="connsiteX183" fmla="*/ 734402 w 1037297"/>
                  <a:gd name="connsiteY183" fmla="*/ 262624 h 839878"/>
                  <a:gd name="connsiteX184" fmla="*/ 743927 w 1037297"/>
                  <a:gd name="connsiteY184" fmla="*/ 251194 h 839878"/>
                  <a:gd name="connsiteX185" fmla="*/ 755357 w 1037297"/>
                  <a:gd name="connsiteY185" fmla="*/ 241669 h 839878"/>
                  <a:gd name="connsiteX186" fmla="*/ 761072 w 1037297"/>
                  <a:gd name="connsiteY186" fmla="*/ 230239 h 839878"/>
                  <a:gd name="connsiteX187" fmla="*/ 762977 w 1037297"/>
                  <a:gd name="connsiteY187" fmla="*/ 224524 h 839878"/>
                  <a:gd name="connsiteX188" fmla="*/ 768692 w 1037297"/>
                  <a:gd name="connsiteY188" fmla="*/ 213094 h 839878"/>
                  <a:gd name="connsiteX189" fmla="*/ 766787 w 1037297"/>
                  <a:gd name="connsiteY189" fmla="*/ 197854 h 839878"/>
                  <a:gd name="connsiteX190" fmla="*/ 761072 w 1037297"/>
                  <a:gd name="connsiteY190" fmla="*/ 195949 h 839878"/>
                  <a:gd name="connsiteX191" fmla="*/ 740117 w 1037297"/>
                  <a:gd name="connsiteY191" fmla="*/ 197854 h 839878"/>
                  <a:gd name="connsiteX192" fmla="*/ 734402 w 1037297"/>
                  <a:gd name="connsiteY192" fmla="*/ 201664 h 839878"/>
                  <a:gd name="connsiteX193" fmla="*/ 722972 w 1037297"/>
                  <a:gd name="connsiteY193" fmla="*/ 205474 h 839878"/>
                  <a:gd name="connsiteX194" fmla="*/ 719162 w 1037297"/>
                  <a:gd name="connsiteY194" fmla="*/ 211189 h 839878"/>
                  <a:gd name="connsiteX195" fmla="*/ 713447 w 1037297"/>
                  <a:gd name="connsiteY195" fmla="*/ 213094 h 839878"/>
                  <a:gd name="connsiteX196" fmla="*/ 707732 w 1037297"/>
                  <a:gd name="connsiteY196" fmla="*/ 216904 h 839878"/>
                  <a:gd name="connsiteX197" fmla="*/ 702017 w 1037297"/>
                  <a:gd name="connsiteY197" fmla="*/ 222619 h 839878"/>
                  <a:gd name="connsiteX198" fmla="*/ 694397 w 1037297"/>
                  <a:gd name="connsiteY198" fmla="*/ 226429 h 839878"/>
                  <a:gd name="connsiteX199" fmla="*/ 652487 w 1037297"/>
                  <a:gd name="connsiteY199" fmla="*/ 255004 h 839878"/>
                  <a:gd name="connsiteX200" fmla="*/ 639152 w 1037297"/>
                  <a:gd name="connsiteY200" fmla="*/ 266434 h 839878"/>
                  <a:gd name="connsiteX201" fmla="*/ 629627 w 1037297"/>
                  <a:gd name="connsiteY201" fmla="*/ 283579 h 839878"/>
                  <a:gd name="connsiteX202" fmla="*/ 604862 w 1037297"/>
                  <a:gd name="connsiteY202" fmla="*/ 289294 h 839878"/>
                  <a:gd name="connsiteX203" fmla="*/ 591527 w 1037297"/>
                  <a:gd name="connsiteY203" fmla="*/ 293104 h 839878"/>
                  <a:gd name="connsiteX204" fmla="*/ 576287 w 1037297"/>
                  <a:gd name="connsiteY204" fmla="*/ 291199 h 839878"/>
                  <a:gd name="connsiteX205" fmla="*/ 564857 w 1037297"/>
                  <a:gd name="connsiteY205" fmla="*/ 287389 h 839878"/>
                  <a:gd name="connsiteX206" fmla="*/ 553427 w 1037297"/>
                  <a:gd name="connsiteY206" fmla="*/ 283579 h 839878"/>
                  <a:gd name="connsiteX207" fmla="*/ 541997 w 1037297"/>
                  <a:gd name="connsiteY207" fmla="*/ 279769 h 839878"/>
                  <a:gd name="connsiteX208" fmla="*/ 536282 w 1037297"/>
                  <a:gd name="connsiteY208" fmla="*/ 277864 h 839878"/>
                  <a:gd name="connsiteX209" fmla="*/ 530567 w 1037297"/>
                  <a:gd name="connsiteY209" fmla="*/ 274054 h 839878"/>
                  <a:gd name="connsiteX210" fmla="*/ 519137 w 1037297"/>
                  <a:gd name="connsiteY210" fmla="*/ 268339 h 839878"/>
                  <a:gd name="connsiteX211" fmla="*/ 511517 w 1037297"/>
                  <a:gd name="connsiteY211" fmla="*/ 256909 h 839878"/>
                  <a:gd name="connsiteX212" fmla="*/ 507707 w 1037297"/>
                  <a:gd name="connsiteY212" fmla="*/ 235954 h 839878"/>
                  <a:gd name="connsiteX213" fmla="*/ 509612 w 1037297"/>
                  <a:gd name="connsiteY213" fmla="*/ 171184 h 839878"/>
                  <a:gd name="connsiteX214" fmla="*/ 508314 w 1037297"/>
                  <a:gd name="connsiteY214" fmla="*/ 73485 h 839878"/>
                  <a:gd name="connsiteX215" fmla="*/ 454116 w 1037297"/>
                  <a:gd name="connsiteY215" fmla="*/ 11248 h 839878"/>
                  <a:gd name="connsiteX216" fmla="*/ 435401 w 1037297"/>
                  <a:gd name="connsiteY216" fmla="*/ 68523 h 839878"/>
                  <a:gd name="connsiteX217" fmla="*/ 427697 w 1037297"/>
                  <a:gd name="connsiteY217" fmla="*/ 137103 h 839878"/>
                  <a:gd name="connsiteX218" fmla="*/ 420077 w 1037297"/>
                  <a:gd name="connsiteY218" fmla="*/ 169279 h 839878"/>
                  <a:gd name="connsiteX219" fmla="*/ 416267 w 1037297"/>
                  <a:gd name="connsiteY219" fmla="*/ 186424 h 839878"/>
                  <a:gd name="connsiteX220" fmla="*/ 420077 w 1037297"/>
                  <a:gd name="connsiteY220" fmla="*/ 207379 h 839878"/>
                  <a:gd name="connsiteX221" fmla="*/ 423887 w 1037297"/>
                  <a:gd name="connsiteY221" fmla="*/ 213094 h 839878"/>
                  <a:gd name="connsiteX222" fmla="*/ 427697 w 1037297"/>
                  <a:gd name="connsiteY222" fmla="*/ 224524 h 839878"/>
                  <a:gd name="connsiteX223" fmla="*/ 425792 w 1037297"/>
                  <a:gd name="connsiteY223" fmla="*/ 251194 h 839878"/>
                  <a:gd name="connsiteX224" fmla="*/ 420077 w 1037297"/>
                  <a:gd name="connsiteY224" fmla="*/ 253099 h 839878"/>
                  <a:gd name="connsiteX225" fmla="*/ 414362 w 1037297"/>
                  <a:gd name="connsiteY225" fmla="*/ 256909 h 839878"/>
                  <a:gd name="connsiteX226" fmla="*/ 423887 w 1037297"/>
                  <a:gd name="connsiteY226" fmla="*/ 253099 h 839878"/>
                  <a:gd name="connsiteX0" fmla="*/ 423887 w 1037297"/>
                  <a:gd name="connsiteY0" fmla="*/ 253099 h 839878"/>
                  <a:gd name="connsiteX1" fmla="*/ 423887 w 1037297"/>
                  <a:gd name="connsiteY1" fmla="*/ 253099 h 839878"/>
                  <a:gd name="connsiteX2" fmla="*/ 397217 w 1037297"/>
                  <a:gd name="connsiteY2" fmla="*/ 262624 h 839878"/>
                  <a:gd name="connsiteX3" fmla="*/ 389597 w 1037297"/>
                  <a:gd name="connsiteY3" fmla="*/ 264529 h 839878"/>
                  <a:gd name="connsiteX4" fmla="*/ 359117 w 1037297"/>
                  <a:gd name="connsiteY4" fmla="*/ 266434 h 839878"/>
                  <a:gd name="connsiteX5" fmla="*/ 353402 w 1037297"/>
                  <a:gd name="connsiteY5" fmla="*/ 270244 h 839878"/>
                  <a:gd name="connsiteX6" fmla="*/ 341972 w 1037297"/>
                  <a:gd name="connsiteY6" fmla="*/ 279769 h 839878"/>
                  <a:gd name="connsiteX7" fmla="*/ 330542 w 1037297"/>
                  <a:gd name="connsiteY7" fmla="*/ 283579 h 839878"/>
                  <a:gd name="connsiteX8" fmla="*/ 315302 w 1037297"/>
                  <a:gd name="connsiteY8" fmla="*/ 289294 h 839878"/>
                  <a:gd name="connsiteX9" fmla="*/ 267677 w 1037297"/>
                  <a:gd name="connsiteY9" fmla="*/ 285484 h 839878"/>
                  <a:gd name="connsiteX10" fmla="*/ 256247 w 1037297"/>
                  <a:gd name="connsiteY10" fmla="*/ 281674 h 839878"/>
                  <a:gd name="connsiteX11" fmla="*/ 244817 w 1037297"/>
                  <a:gd name="connsiteY11" fmla="*/ 277864 h 839878"/>
                  <a:gd name="connsiteX12" fmla="*/ 239102 w 1037297"/>
                  <a:gd name="connsiteY12" fmla="*/ 275959 h 839878"/>
                  <a:gd name="connsiteX13" fmla="*/ 233387 w 1037297"/>
                  <a:gd name="connsiteY13" fmla="*/ 274054 h 839878"/>
                  <a:gd name="connsiteX14" fmla="*/ 221957 w 1037297"/>
                  <a:gd name="connsiteY14" fmla="*/ 272149 h 839878"/>
                  <a:gd name="connsiteX15" fmla="*/ 216242 w 1037297"/>
                  <a:gd name="connsiteY15" fmla="*/ 270244 h 839878"/>
                  <a:gd name="connsiteX16" fmla="*/ 208622 w 1037297"/>
                  <a:gd name="connsiteY16" fmla="*/ 268339 h 839878"/>
                  <a:gd name="connsiteX17" fmla="*/ 197192 w 1037297"/>
                  <a:gd name="connsiteY17" fmla="*/ 264529 h 839878"/>
                  <a:gd name="connsiteX18" fmla="*/ 191477 w 1037297"/>
                  <a:gd name="connsiteY18" fmla="*/ 262624 h 839878"/>
                  <a:gd name="connsiteX19" fmla="*/ 183857 w 1037297"/>
                  <a:gd name="connsiteY19" fmla="*/ 260719 h 839878"/>
                  <a:gd name="connsiteX20" fmla="*/ 172427 w 1037297"/>
                  <a:gd name="connsiteY20" fmla="*/ 255004 h 839878"/>
                  <a:gd name="connsiteX21" fmla="*/ 166712 w 1037297"/>
                  <a:gd name="connsiteY21" fmla="*/ 251194 h 839878"/>
                  <a:gd name="connsiteX22" fmla="*/ 159092 w 1037297"/>
                  <a:gd name="connsiteY22" fmla="*/ 239764 h 839878"/>
                  <a:gd name="connsiteX23" fmla="*/ 147662 w 1037297"/>
                  <a:gd name="connsiteY23" fmla="*/ 235954 h 839878"/>
                  <a:gd name="connsiteX24" fmla="*/ 141947 w 1037297"/>
                  <a:gd name="connsiteY24" fmla="*/ 232144 h 839878"/>
                  <a:gd name="connsiteX25" fmla="*/ 136232 w 1037297"/>
                  <a:gd name="connsiteY25" fmla="*/ 230239 h 839878"/>
                  <a:gd name="connsiteX26" fmla="*/ 119087 w 1037297"/>
                  <a:gd name="connsiteY26" fmla="*/ 226429 h 839878"/>
                  <a:gd name="connsiteX27" fmla="*/ 113372 w 1037297"/>
                  <a:gd name="connsiteY27" fmla="*/ 220714 h 839878"/>
                  <a:gd name="connsiteX28" fmla="*/ 103847 w 1037297"/>
                  <a:gd name="connsiteY28" fmla="*/ 203569 h 839878"/>
                  <a:gd name="connsiteX29" fmla="*/ 86702 w 1037297"/>
                  <a:gd name="connsiteY29" fmla="*/ 195949 h 839878"/>
                  <a:gd name="connsiteX30" fmla="*/ 80987 w 1037297"/>
                  <a:gd name="connsiteY30" fmla="*/ 194044 h 839878"/>
                  <a:gd name="connsiteX31" fmla="*/ 61937 w 1037297"/>
                  <a:gd name="connsiteY31" fmla="*/ 197854 h 839878"/>
                  <a:gd name="connsiteX32" fmla="*/ 56222 w 1037297"/>
                  <a:gd name="connsiteY32" fmla="*/ 201664 h 839878"/>
                  <a:gd name="connsiteX33" fmla="*/ 52412 w 1037297"/>
                  <a:gd name="connsiteY33" fmla="*/ 207379 h 839878"/>
                  <a:gd name="connsiteX34" fmla="*/ 48602 w 1037297"/>
                  <a:gd name="connsiteY34" fmla="*/ 218809 h 839878"/>
                  <a:gd name="connsiteX35" fmla="*/ 52412 w 1037297"/>
                  <a:gd name="connsiteY35" fmla="*/ 256909 h 839878"/>
                  <a:gd name="connsiteX36" fmla="*/ 56222 w 1037297"/>
                  <a:gd name="connsiteY36" fmla="*/ 262624 h 839878"/>
                  <a:gd name="connsiteX37" fmla="*/ 61937 w 1037297"/>
                  <a:gd name="connsiteY37" fmla="*/ 266434 h 839878"/>
                  <a:gd name="connsiteX38" fmla="*/ 65747 w 1037297"/>
                  <a:gd name="connsiteY38" fmla="*/ 272149 h 839878"/>
                  <a:gd name="connsiteX39" fmla="*/ 82892 w 1037297"/>
                  <a:gd name="connsiteY39" fmla="*/ 281674 h 839878"/>
                  <a:gd name="connsiteX40" fmla="*/ 105752 w 1037297"/>
                  <a:gd name="connsiteY40" fmla="*/ 283579 h 839878"/>
                  <a:gd name="connsiteX41" fmla="*/ 126707 w 1037297"/>
                  <a:gd name="connsiteY41" fmla="*/ 289294 h 839878"/>
                  <a:gd name="connsiteX42" fmla="*/ 132422 w 1037297"/>
                  <a:gd name="connsiteY42" fmla="*/ 291199 h 839878"/>
                  <a:gd name="connsiteX43" fmla="*/ 138137 w 1037297"/>
                  <a:gd name="connsiteY43" fmla="*/ 296914 h 839878"/>
                  <a:gd name="connsiteX44" fmla="*/ 145757 w 1037297"/>
                  <a:gd name="connsiteY44" fmla="*/ 298819 h 839878"/>
                  <a:gd name="connsiteX45" fmla="*/ 168617 w 1037297"/>
                  <a:gd name="connsiteY45" fmla="*/ 302629 h 839878"/>
                  <a:gd name="connsiteX46" fmla="*/ 193382 w 1037297"/>
                  <a:gd name="connsiteY46" fmla="*/ 308344 h 839878"/>
                  <a:gd name="connsiteX47" fmla="*/ 210527 w 1037297"/>
                  <a:gd name="connsiteY47" fmla="*/ 314059 h 839878"/>
                  <a:gd name="connsiteX48" fmla="*/ 216242 w 1037297"/>
                  <a:gd name="connsiteY48" fmla="*/ 315964 h 839878"/>
                  <a:gd name="connsiteX49" fmla="*/ 231482 w 1037297"/>
                  <a:gd name="connsiteY49" fmla="*/ 319774 h 839878"/>
                  <a:gd name="connsiteX50" fmla="*/ 250532 w 1037297"/>
                  <a:gd name="connsiteY50" fmla="*/ 325489 h 839878"/>
                  <a:gd name="connsiteX51" fmla="*/ 256247 w 1037297"/>
                  <a:gd name="connsiteY51" fmla="*/ 329299 h 839878"/>
                  <a:gd name="connsiteX52" fmla="*/ 269582 w 1037297"/>
                  <a:gd name="connsiteY52" fmla="*/ 344539 h 839878"/>
                  <a:gd name="connsiteX53" fmla="*/ 275297 w 1037297"/>
                  <a:gd name="connsiteY53" fmla="*/ 363589 h 839878"/>
                  <a:gd name="connsiteX54" fmla="*/ 277202 w 1037297"/>
                  <a:gd name="connsiteY54" fmla="*/ 369304 h 839878"/>
                  <a:gd name="connsiteX55" fmla="*/ 279107 w 1037297"/>
                  <a:gd name="connsiteY55" fmla="*/ 375019 h 839878"/>
                  <a:gd name="connsiteX56" fmla="*/ 281012 w 1037297"/>
                  <a:gd name="connsiteY56" fmla="*/ 399784 h 839878"/>
                  <a:gd name="connsiteX57" fmla="*/ 282917 w 1037297"/>
                  <a:gd name="connsiteY57" fmla="*/ 405499 h 839878"/>
                  <a:gd name="connsiteX58" fmla="*/ 281012 w 1037297"/>
                  <a:gd name="connsiteY58" fmla="*/ 424549 h 839878"/>
                  <a:gd name="connsiteX59" fmla="*/ 279107 w 1037297"/>
                  <a:gd name="connsiteY59" fmla="*/ 434074 h 839878"/>
                  <a:gd name="connsiteX60" fmla="*/ 265772 w 1037297"/>
                  <a:gd name="connsiteY60" fmla="*/ 447409 h 839878"/>
                  <a:gd name="connsiteX61" fmla="*/ 254342 w 1037297"/>
                  <a:gd name="connsiteY61" fmla="*/ 455029 h 839878"/>
                  <a:gd name="connsiteX62" fmla="*/ 242912 w 1037297"/>
                  <a:gd name="connsiteY62" fmla="*/ 458839 h 839878"/>
                  <a:gd name="connsiteX63" fmla="*/ 128612 w 1037297"/>
                  <a:gd name="connsiteY63" fmla="*/ 458839 h 839878"/>
                  <a:gd name="connsiteX64" fmla="*/ 122897 w 1037297"/>
                  <a:gd name="connsiteY64" fmla="*/ 460744 h 839878"/>
                  <a:gd name="connsiteX65" fmla="*/ 107657 w 1037297"/>
                  <a:gd name="connsiteY65" fmla="*/ 462649 h 839878"/>
                  <a:gd name="connsiteX66" fmla="*/ 90512 w 1037297"/>
                  <a:gd name="connsiteY66" fmla="*/ 468364 h 839878"/>
                  <a:gd name="connsiteX67" fmla="*/ 84797 w 1037297"/>
                  <a:gd name="connsiteY67" fmla="*/ 470269 h 839878"/>
                  <a:gd name="connsiteX68" fmla="*/ 79082 w 1037297"/>
                  <a:gd name="connsiteY68" fmla="*/ 474079 h 839878"/>
                  <a:gd name="connsiteX69" fmla="*/ 67652 w 1037297"/>
                  <a:gd name="connsiteY69" fmla="*/ 475984 h 839878"/>
                  <a:gd name="connsiteX70" fmla="*/ 29552 w 1037297"/>
                  <a:gd name="connsiteY70" fmla="*/ 477889 h 839878"/>
                  <a:gd name="connsiteX71" fmla="*/ 18122 w 1037297"/>
                  <a:gd name="connsiteY71" fmla="*/ 483604 h 839878"/>
                  <a:gd name="connsiteX72" fmla="*/ 8597 w 1037297"/>
                  <a:gd name="connsiteY72" fmla="*/ 493129 h 839878"/>
                  <a:gd name="connsiteX73" fmla="*/ 6692 w 1037297"/>
                  <a:gd name="connsiteY73" fmla="*/ 498844 h 839878"/>
                  <a:gd name="connsiteX74" fmla="*/ 2882 w 1037297"/>
                  <a:gd name="connsiteY74" fmla="*/ 504559 h 839878"/>
                  <a:gd name="connsiteX75" fmla="*/ 14312 w 1037297"/>
                  <a:gd name="connsiteY75" fmla="*/ 540754 h 839878"/>
                  <a:gd name="connsiteX76" fmla="*/ 147662 w 1037297"/>
                  <a:gd name="connsiteY76" fmla="*/ 540754 h 839878"/>
                  <a:gd name="connsiteX77" fmla="*/ 155282 w 1037297"/>
                  <a:gd name="connsiteY77" fmla="*/ 538849 h 839878"/>
                  <a:gd name="connsiteX78" fmla="*/ 305777 w 1037297"/>
                  <a:gd name="connsiteY78" fmla="*/ 533134 h 839878"/>
                  <a:gd name="connsiteX79" fmla="*/ 321017 w 1037297"/>
                  <a:gd name="connsiteY79" fmla="*/ 540754 h 839878"/>
                  <a:gd name="connsiteX80" fmla="*/ 332447 w 1037297"/>
                  <a:gd name="connsiteY80" fmla="*/ 546469 h 839878"/>
                  <a:gd name="connsiteX81" fmla="*/ 336257 w 1037297"/>
                  <a:gd name="connsiteY81" fmla="*/ 552184 h 839878"/>
                  <a:gd name="connsiteX82" fmla="*/ 341972 w 1037297"/>
                  <a:gd name="connsiteY82" fmla="*/ 554089 h 839878"/>
                  <a:gd name="connsiteX83" fmla="*/ 353402 w 1037297"/>
                  <a:gd name="connsiteY83" fmla="*/ 561709 h 839878"/>
                  <a:gd name="connsiteX84" fmla="*/ 359117 w 1037297"/>
                  <a:gd name="connsiteY84" fmla="*/ 565519 h 839878"/>
                  <a:gd name="connsiteX85" fmla="*/ 362927 w 1037297"/>
                  <a:gd name="connsiteY85" fmla="*/ 571234 h 839878"/>
                  <a:gd name="connsiteX86" fmla="*/ 368642 w 1037297"/>
                  <a:gd name="connsiteY86" fmla="*/ 582664 h 839878"/>
                  <a:gd name="connsiteX87" fmla="*/ 364832 w 1037297"/>
                  <a:gd name="connsiteY87" fmla="*/ 609334 h 839878"/>
                  <a:gd name="connsiteX88" fmla="*/ 361022 w 1037297"/>
                  <a:gd name="connsiteY88" fmla="*/ 615049 h 839878"/>
                  <a:gd name="connsiteX89" fmla="*/ 359117 w 1037297"/>
                  <a:gd name="connsiteY89" fmla="*/ 620764 h 839878"/>
                  <a:gd name="connsiteX90" fmla="*/ 355307 w 1037297"/>
                  <a:gd name="connsiteY90" fmla="*/ 626479 h 839878"/>
                  <a:gd name="connsiteX91" fmla="*/ 353402 w 1037297"/>
                  <a:gd name="connsiteY91" fmla="*/ 632194 h 839878"/>
                  <a:gd name="connsiteX92" fmla="*/ 349592 w 1037297"/>
                  <a:gd name="connsiteY92" fmla="*/ 637909 h 839878"/>
                  <a:gd name="connsiteX93" fmla="*/ 332447 w 1037297"/>
                  <a:gd name="connsiteY93" fmla="*/ 704584 h 839878"/>
                  <a:gd name="connsiteX94" fmla="*/ 330542 w 1037297"/>
                  <a:gd name="connsiteY94" fmla="*/ 756019 h 839878"/>
                  <a:gd name="connsiteX95" fmla="*/ 332447 w 1037297"/>
                  <a:gd name="connsiteY95" fmla="*/ 780784 h 839878"/>
                  <a:gd name="connsiteX96" fmla="*/ 334352 w 1037297"/>
                  <a:gd name="connsiteY96" fmla="*/ 786499 h 839878"/>
                  <a:gd name="connsiteX97" fmla="*/ 338162 w 1037297"/>
                  <a:gd name="connsiteY97" fmla="*/ 790309 h 839878"/>
                  <a:gd name="connsiteX98" fmla="*/ 366737 w 1037297"/>
                  <a:gd name="connsiteY98" fmla="*/ 836029 h 839878"/>
                  <a:gd name="connsiteX99" fmla="*/ 389597 w 1037297"/>
                  <a:gd name="connsiteY99" fmla="*/ 837934 h 839878"/>
                  <a:gd name="connsiteX100" fmla="*/ 395312 w 1037297"/>
                  <a:gd name="connsiteY100" fmla="*/ 832219 h 839878"/>
                  <a:gd name="connsiteX101" fmla="*/ 402932 w 1037297"/>
                  <a:gd name="connsiteY101" fmla="*/ 784594 h 839878"/>
                  <a:gd name="connsiteX102" fmla="*/ 406742 w 1037297"/>
                  <a:gd name="connsiteY102" fmla="*/ 727444 h 839878"/>
                  <a:gd name="connsiteX103" fmla="*/ 412457 w 1037297"/>
                  <a:gd name="connsiteY103" fmla="*/ 716014 h 839878"/>
                  <a:gd name="connsiteX104" fmla="*/ 416267 w 1037297"/>
                  <a:gd name="connsiteY104" fmla="*/ 702679 h 839878"/>
                  <a:gd name="connsiteX105" fmla="*/ 418172 w 1037297"/>
                  <a:gd name="connsiteY105" fmla="*/ 696964 h 839878"/>
                  <a:gd name="connsiteX106" fmla="*/ 420077 w 1037297"/>
                  <a:gd name="connsiteY106" fmla="*/ 683629 h 839878"/>
                  <a:gd name="connsiteX107" fmla="*/ 423887 w 1037297"/>
                  <a:gd name="connsiteY107" fmla="*/ 672199 h 839878"/>
                  <a:gd name="connsiteX108" fmla="*/ 429602 w 1037297"/>
                  <a:gd name="connsiteY108" fmla="*/ 658864 h 839878"/>
                  <a:gd name="connsiteX109" fmla="*/ 439127 w 1037297"/>
                  <a:gd name="connsiteY109" fmla="*/ 647434 h 839878"/>
                  <a:gd name="connsiteX110" fmla="*/ 452462 w 1037297"/>
                  <a:gd name="connsiteY110" fmla="*/ 632194 h 839878"/>
                  <a:gd name="connsiteX111" fmla="*/ 460082 w 1037297"/>
                  <a:gd name="connsiteY111" fmla="*/ 620764 h 839878"/>
                  <a:gd name="connsiteX112" fmla="*/ 463892 w 1037297"/>
                  <a:gd name="connsiteY112" fmla="*/ 609334 h 839878"/>
                  <a:gd name="connsiteX113" fmla="*/ 467702 w 1037297"/>
                  <a:gd name="connsiteY113" fmla="*/ 594094 h 839878"/>
                  <a:gd name="connsiteX114" fmla="*/ 469607 w 1037297"/>
                  <a:gd name="connsiteY114" fmla="*/ 588379 h 839878"/>
                  <a:gd name="connsiteX115" fmla="*/ 509612 w 1037297"/>
                  <a:gd name="connsiteY115" fmla="*/ 582664 h 839878"/>
                  <a:gd name="connsiteX116" fmla="*/ 538187 w 1037297"/>
                  <a:gd name="connsiteY116" fmla="*/ 573139 h 839878"/>
                  <a:gd name="connsiteX117" fmla="*/ 543902 w 1037297"/>
                  <a:gd name="connsiteY117" fmla="*/ 571234 h 839878"/>
                  <a:gd name="connsiteX118" fmla="*/ 549617 w 1037297"/>
                  <a:gd name="connsiteY118" fmla="*/ 569329 h 839878"/>
                  <a:gd name="connsiteX119" fmla="*/ 557237 w 1037297"/>
                  <a:gd name="connsiteY119" fmla="*/ 567424 h 839878"/>
                  <a:gd name="connsiteX120" fmla="*/ 576287 w 1037297"/>
                  <a:gd name="connsiteY120" fmla="*/ 559804 h 839878"/>
                  <a:gd name="connsiteX121" fmla="*/ 587717 w 1037297"/>
                  <a:gd name="connsiteY121" fmla="*/ 555994 h 839878"/>
                  <a:gd name="connsiteX122" fmla="*/ 722972 w 1037297"/>
                  <a:gd name="connsiteY122" fmla="*/ 639814 h 839878"/>
                  <a:gd name="connsiteX123" fmla="*/ 780122 w 1037297"/>
                  <a:gd name="connsiteY123" fmla="*/ 656959 h 839878"/>
                  <a:gd name="connsiteX124" fmla="*/ 791552 w 1037297"/>
                  <a:gd name="connsiteY124" fmla="*/ 651244 h 839878"/>
                  <a:gd name="connsiteX125" fmla="*/ 797267 w 1037297"/>
                  <a:gd name="connsiteY125" fmla="*/ 649339 h 839878"/>
                  <a:gd name="connsiteX126" fmla="*/ 804887 w 1037297"/>
                  <a:gd name="connsiteY126" fmla="*/ 632194 h 839878"/>
                  <a:gd name="connsiteX127" fmla="*/ 802982 w 1037297"/>
                  <a:gd name="connsiteY127" fmla="*/ 607429 h 839878"/>
                  <a:gd name="connsiteX128" fmla="*/ 801077 w 1037297"/>
                  <a:gd name="connsiteY128" fmla="*/ 601714 h 839878"/>
                  <a:gd name="connsiteX129" fmla="*/ 799172 w 1037297"/>
                  <a:gd name="connsiteY129" fmla="*/ 594094 h 839878"/>
                  <a:gd name="connsiteX130" fmla="*/ 785837 w 1037297"/>
                  <a:gd name="connsiteY130" fmla="*/ 576949 h 839878"/>
                  <a:gd name="connsiteX131" fmla="*/ 776312 w 1037297"/>
                  <a:gd name="connsiteY131" fmla="*/ 571234 h 839878"/>
                  <a:gd name="connsiteX132" fmla="*/ 650582 w 1037297"/>
                  <a:gd name="connsiteY132" fmla="*/ 479794 h 839878"/>
                  <a:gd name="connsiteX133" fmla="*/ 646772 w 1037297"/>
                  <a:gd name="connsiteY133" fmla="*/ 462649 h 839878"/>
                  <a:gd name="connsiteX134" fmla="*/ 648677 w 1037297"/>
                  <a:gd name="connsiteY134" fmla="*/ 455029 h 839878"/>
                  <a:gd name="connsiteX135" fmla="*/ 652487 w 1037297"/>
                  <a:gd name="connsiteY135" fmla="*/ 437884 h 839878"/>
                  <a:gd name="connsiteX136" fmla="*/ 656297 w 1037297"/>
                  <a:gd name="connsiteY136" fmla="*/ 432169 h 839878"/>
                  <a:gd name="connsiteX137" fmla="*/ 658202 w 1037297"/>
                  <a:gd name="connsiteY137" fmla="*/ 426454 h 839878"/>
                  <a:gd name="connsiteX138" fmla="*/ 663917 w 1037297"/>
                  <a:gd name="connsiteY138" fmla="*/ 424549 h 839878"/>
                  <a:gd name="connsiteX139" fmla="*/ 673442 w 1037297"/>
                  <a:gd name="connsiteY139" fmla="*/ 413119 h 839878"/>
                  <a:gd name="connsiteX140" fmla="*/ 726782 w 1037297"/>
                  <a:gd name="connsiteY140" fmla="*/ 405499 h 839878"/>
                  <a:gd name="connsiteX141" fmla="*/ 844892 w 1037297"/>
                  <a:gd name="connsiteY141" fmla="*/ 407404 h 839878"/>
                  <a:gd name="connsiteX142" fmla="*/ 873467 w 1037297"/>
                  <a:gd name="connsiteY142" fmla="*/ 409309 h 839878"/>
                  <a:gd name="connsiteX143" fmla="*/ 902042 w 1037297"/>
                  <a:gd name="connsiteY143" fmla="*/ 415024 h 839878"/>
                  <a:gd name="connsiteX144" fmla="*/ 924902 w 1037297"/>
                  <a:gd name="connsiteY144" fmla="*/ 418834 h 839878"/>
                  <a:gd name="connsiteX145" fmla="*/ 953477 w 1037297"/>
                  <a:gd name="connsiteY145" fmla="*/ 424549 h 839878"/>
                  <a:gd name="connsiteX146" fmla="*/ 959192 w 1037297"/>
                  <a:gd name="connsiteY146" fmla="*/ 424549 h 839878"/>
                  <a:gd name="connsiteX147" fmla="*/ 1004912 w 1037297"/>
                  <a:gd name="connsiteY147" fmla="*/ 422644 h 839878"/>
                  <a:gd name="connsiteX148" fmla="*/ 1033487 w 1037297"/>
                  <a:gd name="connsiteY148" fmla="*/ 415024 h 839878"/>
                  <a:gd name="connsiteX149" fmla="*/ 1037297 w 1037297"/>
                  <a:gd name="connsiteY149" fmla="*/ 409309 h 839878"/>
                  <a:gd name="connsiteX150" fmla="*/ 1035392 w 1037297"/>
                  <a:gd name="connsiteY150" fmla="*/ 390259 h 839878"/>
                  <a:gd name="connsiteX151" fmla="*/ 1029677 w 1037297"/>
                  <a:gd name="connsiteY151" fmla="*/ 386449 h 839878"/>
                  <a:gd name="connsiteX152" fmla="*/ 1014437 w 1037297"/>
                  <a:gd name="connsiteY152" fmla="*/ 384544 h 839878"/>
                  <a:gd name="connsiteX153" fmla="*/ 1008722 w 1037297"/>
                  <a:gd name="connsiteY153" fmla="*/ 382639 h 839878"/>
                  <a:gd name="connsiteX154" fmla="*/ 1001102 w 1037297"/>
                  <a:gd name="connsiteY154" fmla="*/ 380734 h 839878"/>
                  <a:gd name="connsiteX155" fmla="*/ 989672 w 1037297"/>
                  <a:gd name="connsiteY155" fmla="*/ 373114 h 839878"/>
                  <a:gd name="connsiteX156" fmla="*/ 978242 w 1037297"/>
                  <a:gd name="connsiteY156" fmla="*/ 369304 h 839878"/>
                  <a:gd name="connsiteX157" fmla="*/ 972527 w 1037297"/>
                  <a:gd name="connsiteY157" fmla="*/ 367399 h 839878"/>
                  <a:gd name="connsiteX158" fmla="*/ 964907 w 1037297"/>
                  <a:gd name="connsiteY158" fmla="*/ 365494 h 839878"/>
                  <a:gd name="connsiteX159" fmla="*/ 959192 w 1037297"/>
                  <a:gd name="connsiteY159" fmla="*/ 363589 h 839878"/>
                  <a:gd name="connsiteX160" fmla="*/ 938237 w 1037297"/>
                  <a:gd name="connsiteY160" fmla="*/ 357874 h 839878"/>
                  <a:gd name="connsiteX161" fmla="*/ 932522 w 1037297"/>
                  <a:gd name="connsiteY161" fmla="*/ 355969 h 839878"/>
                  <a:gd name="connsiteX162" fmla="*/ 827747 w 1037297"/>
                  <a:gd name="connsiteY162" fmla="*/ 357874 h 839878"/>
                  <a:gd name="connsiteX163" fmla="*/ 822032 w 1037297"/>
                  <a:gd name="connsiteY163" fmla="*/ 359779 h 839878"/>
                  <a:gd name="connsiteX164" fmla="*/ 732497 w 1037297"/>
                  <a:gd name="connsiteY164" fmla="*/ 361684 h 839878"/>
                  <a:gd name="connsiteX165" fmla="*/ 719162 w 1037297"/>
                  <a:gd name="connsiteY165" fmla="*/ 365494 h 839878"/>
                  <a:gd name="connsiteX166" fmla="*/ 698207 w 1037297"/>
                  <a:gd name="connsiteY166" fmla="*/ 367399 h 839878"/>
                  <a:gd name="connsiteX167" fmla="*/ 671537 w 1037297"/>
                  <a:gd name="connsiteY167" fmla="*/ 369304 h 839878"/>
                  <a:gd name="connsiteX168" fmla="*/ 671537 w 1037297"/>
                  <a:gd name="connsiteY168" fmla="*/ 369304 h 839878"/>
                  <a:gd name="connsiteX169" fmla="*/ 648677 w 1037297"/>
                  <a:gd name="connsiteY169" fmla="*/ 373114 h 839878"/>
                  <a:gd name="connsiteX170" fmla="*/ 644867 w 1037297"/>
                  <a:gd name="connsiteY170" fmla="*/ 361684 h 839878"/>
                  <a:gd name="connsiteX171" fmla="*/ 642962 w 1037297"/>
                  <a:gd name="connsiteY171" fmla="*/ 355969 h 839878"/>
                  <a:gd name="connsiteX172" fmla="*/ 644867 w 1037297"/>
                  <a:gd name="connsiteY172" fmla="*/ 338824 h 839878"/>
                  <a:gd name="connsiteX173" fmla="*/ 646772 w 1037297"/>
                  <a:gd name="connsiteY173" fmla="*/ 333109 h 839878"/>
                  <a:gd name="connsiteX174" fmla="*/ 663917 w 1037297"/>
                  <a:gd name="connsiteY174" fmla="*/ 323584 h 839878"/>
                  <a:gd name="connsiteX175" fmla="*/ 675347 w 1037297"/>
                  <a:gd name="connsiteY175" fmla="*/ 315964 h 839878"/>
                  <a:gd name="connsiteX176" fmla="*/ 677252 w 1037297"/>
                  <a:gd name="connsiteY176" fmla="*/ 310249 h 839878"/>
                  <a:gd name="connsiteX177" fmla="*/ 682967 w 1037297"/>
                  <a:gd name="connsiteY177" fmla="*/ 308344 h 839878"/>
                  <a:gd name="connsiteX178" fmla="*/ 688682 w 1037297"/>
                  <a:gd name="connsiteY178" fmla="*/ 304534 h 839878"/>
                  <a:gd name="connsiteX179" fmla="*/ 698207 w 1037297"/>
                  <a:gd name="connsiteY179" fmla="*/ 295009 h 839878"/>
                  <a:gd name="connsiteX180" fmla="*/ 707732 w 1037297"/>
                  <a:gd name="connsiteY180" fmla="*/ 283579 h 839878"/>
                  <a:gd name="connsiteX181" fmla="*/ 719162 w 1037297"/>
                  <a:gd name="connsiteY181" fmla="*/ 275959 h 839878"/>
                  <a:gd name="connsiteX182" fmla="*/ 734402 w 1037297"/>
                  <a:gd name="connsiteY182" fmla="*/ 262624 h 839878"/>
                  <a:gd name="connsiteX183" fmla="*/ 743927 w 1037297"/>
                  <a:gd name="connsiteY183" fmla="*/ 251194 h 839878"/>
                  <a:gd name="connsiteX184" fmla="*/ 755357 w 1037297"/>
                  <a:gd name="connsiteY184" fmla="*/ 241669 h 839878"/>
                  <a:gd name="connsiteX185" fmla="*/ 761072 w 1037297"/>
                  <a:gd name="connsiteY185" fmla="*/ 230239 h 839878"/>
                  <a:gd name="connsiteX186" fmla="*/ 762977 w 1037297"/>
                  <a:gd name="connsiteY186" fmla="*/ 224524 h 839878"/>
                  <a:gd name="connsiteX187" fmla="*/ 768692 w 1037297"/>
                  <a:gd name="connsiteY187" fmla="*/ 213094 h 839878"/>
                  <a:gd name="connsiteX188" fmla="*/ 766787 w 1037297"/>
                  <a:gd name="connsiteY188" fmla="*/ 197854 h 839878"/>
                  <a:gd name="connsiteX189" fmla="*/ 761072 w 1037297"/>
                  <a:gd name="connsiteY189" fmla="*/ 195949 h 839878"/>
                  <a:gd name="connsiteX190" fmla="*/ 740117 w 1037297"/>
                  <a:gd name="connsiteY190" fmla="*/ 197854 h 839878"/>
                  <a:gd name="connsiteX191" fmla="*/ 734402 w 1037297"/>
                  <a:gd name="connsiteY191" fmla="*/ 201664 h 839878"/>
                  <a:gd name="connsiteX192" fmla="*/ 722972 w 1037297"/>
                  <a:gd name="connsiteY192" fmla="*/ 205474 h 839878"/>
                  <a:gd name="connsiteX193" fmla="*/ 719162 w 1037297"/>
                  <a:gd name="connsiteY193" fmla="*/ 211189 h 839878"/>
                  <a:gd name="connsiteX194" fmla="*/ 713447 w 1037297"/>
                  <a:gd name="connsiteY194" fmla="*/ 213094 h 839878"/>
                  <a:gd name="connsiteX195" fmla="*/ 707732 w 1037297"/>
                  <a:gd name="connsiteY195" fmla="*/ 216904 h 839878"/>
                  <a:gd name="connsiteX196" fmla="*/ 702017 w 1037297"/>
                  <a:gd name="connsiteY196" fmla="*/ 222619 h 839878"/>
                  <a:gd name="connsiteX197" fmla="*/ 694397 w 1037297"/>
                  <a:gd name="connsiteY197" fmla="*/ 226429 h 839878"/>
                  <a:gd name="connsiteX198" fmla="*/ 652487 w 1037297"/>
                  <a:gd name="connsiteY198" fmla="*/ 255004 h 839878"/>
                  <a:gd name="connsiteX199" fmla="*/ 639152 w 1037297"/>
                  <a:gd name="connsiteY199" fmla="*/ 266434 h 839878"/>
                  <a:gd name="connsiteX200" fmla="*/ 629627 w 1037297"/>
                  <a:gd name="connsiteY200" fmla="*/ 283579 h 839878"/>
                  <a:gd name="connsiteX201" fmla="*/ 604862 w 1037297"/>
                  <a:gd name="connsiteY201" fmla="*/ 289294 h 839878"/>
                  <a:gd name="connsiteX202" fmla="*/ 591527 w 1037297"/>
                  <a:gd name="connsiteY202" fmla="*/ 293104 h 839878"/>
                  <a:gd name="connsiteX203" fmla="*/ 576287 w 1037297"/>
                  <a:gd name="connsiteY203" fmla="*/ 291199 h 839878"/>
                  <a:gd name="connsiteX204" fmla="*/ 564857 w 1037297"/>
                  <a:gd name="connsiteY204" fmla="*/ 287389 h 839878"/>
                  <a:gd name="connsiteX205" fmla="*/ 553427 w 1037297"/>
                  <a:gd name="connsiteY205" fmla="*/ 283579 h 839878"/>
                  <a:gd name="connsiteX206" fmla="*/ 541997 w 1037297"/>
                  <a:gd name="connsiteY206" fmla="*/ 279769 h 839878"/>
                  <a:gd name="connsiteX207" fmla="*/ 536282 w 1037297"/>
                  <a:gd name="connsiteY207" fmla="*/ 277864 h 839878"/>
                  <a:gd name="connsiteX208" fmla="*/ 530567 w 1037297"/>
                  <a:gd name="connsiteY208" fmla="*/ 274054 h 839878"/>
                  <a:gd name="connsiteX209" fmla="*/ 519137 w 1037297"/>
                  <a:gd name="connsiteY209" fmla="*/ 268339 h 839878"/>
                  <a:gd name="connsiteX210" fmla="*/ 511517 w 1037297"/>
                  <a:gd name="connsiteY210" fmla="*/ 256909 h 839878"/>
                  <a:gd name="connsiteX211" fmla="*/ 507707 w 1037297"/>
                  <a:gd name="connsiteY211" fmla="*/ 235954 h 839878"/>
                  <a:gd name="connsiteX212" fmla="*/ 509612 w 1037297"/>
                  <a:gd name="connsiteY212" fmla="*/ 171184 h 839878"/>
                  <a:gd name="connsiteX213" fmla="*/ 508314 w 1037297"/>
                  <a:gd name="connsiteY213" fmla="*/ 73485 h 839878"/>
                  <a:gd name="connsiteX214" fmla="*/ 454116 w 1037297"/>
                  <a:gd name="connsiteY214" fmla="*/ 11248 h 839878"/>
                  <a:gd name="connsiteX215" fmla="*/ 435401 w 1037297"/>
                  <a:gd name="connsiteY215" fmla="*/ 68523 h 839878"/>
                  <a:gd name="connsiteX216" fmla="*/ 427697 w 1037297"/>
                  <a:gd name="connsiteY216" fmla="*/ 137103 h 839878"/>
                  <a:gd name="connsiteX217" fmla="*/ 420077 w 1037297"/>
                  <a:gd name="connsiteY217" fmla="*/ 169279 h 839878"/>
                  <a:gd name="connsiteX218" fmla="*/ 416267 w 1037297"/>
                  <a:gd name="connsiteY218" fmla="*/ 186424 h 839878"/>
                  <a:gd name="connsiteX219" fmla="*/ 420077 w 1037297"/>
                  <a:gd name="connsiteY219" fmla="*/ 207379 h 839878"/>
                  <a:gd name="connsiteX220" fmla="*/ 423887 w 1037297"/>
                  <a:gd name="connsiteY220" fmla="*/ 213094 h 839878"/>
                  <a:gd name="connsiteX221" fmla="*/ 427697 w 1037297"/>
                  <a:gd name="connsiteY221" fmla="*/ 224524 h 839878"/>
                  <a:gd name="connsiteX222" fmla="*/ 425792 w 1037297"/>
                  <a:gd name="connsiteY222" fmla="*/ 251194 h 839878"/>
                  <a:gd name="connsiteX223" fmla="*/ 420077 w 1037297"/>
                  <a:gd name="connsiteY223" fmla="*/ 253099 h 839878"/>
                  <a:gd name="connsiteX224" fmla="*/ 414362 w 1037297"/>
                  <a:gd name="connsiteY224" fmla="*/ 256909 h 839878"/>
                  <a:gd name="connsiteX225" fmla="*/ 423887 w 1037297"/>
                  <a:gd name="connsiteY225" fmla="*/ 253099 h 839878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18172 w 1037297"/>
                  <a:gd name="connsiteY105" fmla="*/ 696964 h 838042"/>
                  <a:gd name="connsiteX106" fmla="*/ 420077 w 1037297"/>
                  <a:gd name="connsiteY106" fmla="*/ 683629 h 838042"/>
                  <a:gd name="connsiteX107" fmla="*/ 423887 w 1037297"/>
                  <a:gd name="connsiteY107" fmla="*/ 672199 h 838042"/>
                  <a:gd name="connsiteX108" fmla="*/ 429602 w 1037297"/>
                  <a:gd name="connsiteY108" fmla="*/ 658864 h 838042"/>
                  <a:gd name="connsiteX109" fmla="*/ 439127 w 1037297"/>
                  <a:gd name="connsiteY109" fmla="*/ 647434 h 838042"/>
                  <a:gd name="connsiteX110" fmla="*/ 452462 w 1037297"/>
                  <a:gd name="connsiteY110" fmla="*/ 632194 h 838042"/>
                  <a:gd name="connsiteX111" fmla="*/ 460082 w 1037297"/>
                  <a:gd name="connsiteY111" fmla="*/ 620764 h 838042"/>
                  <a:gd name="connsiteX112" fmla="*/ 463892 w 1037297"/>
                  <a:gd name="connsiteY112" fmla="*/ 609334 h 838042"/>
                  <a:gd name="connsiteX113" fmla="*/ 467702 w 1037297"/>
                  <a:gd name="connsiteY113" fmla="*/ 594094 h 838042"/>
                  <a:gd name="connsiteX114" fmla="*/ 469607 w 1037297"/>
                  <a:gd name="connsiteY114" fmla="*/ 588379 h 838042"/>
                  <a:gd name="connsiteX115" fmla="*/ 509612 w 1037297"/>
                  <a:gd name="connsiteY115" fmla="*/ 582664 h 838042"/>
                  <a:gd name="connsiteX116" fmla="*/ 538187 w 1037297"/>
                  <a:gd name="connsiteY116" fmla="*/ 573139 h 838042"/>
                  <a:gd name="connsiteX117" fmla="*/ 543902 w 1037297"/>
                  <a:gd name="connsiteY117" fmla="*/ 571234 h 838042"/>
                  <a:gd name="connsiteX118" fmla="*/ 549617 w 1037297"/>
                  <a:gd name="connsiteY118" fmla="*/ 569329 h 838042"/>
                  <a:gd name="connsiteX119" fmla="*/ 557237 w 1037297"/>
                  <a:gd name="connsiteY119" fmla="*/ 567424 h 838042"/>
                  <a:gd name="connsiteX120" fmla="*/ 576287 w 1037297"/>
                  <a:gd name="connsiteY120" fmla="*/ 559804 h 838042"/>
                  <a:gd name="connsiteX121" fmla="*/ 587717 w 1037297"/>
                  <a:gd name="connsiteY121" fmla="*/ 555994 h 838042"/>
                  <a:gd name="connsiteX122" fmla="*/ 722972 w 1037297"/>
                  <a:gd name="connsiteY122" fmla="*/ 639814 h 838042"/>
                  <a:gd name="connsiteX123" fmla="*/ 780122 w 1037297"/>
                  <a:gd name="connsiteY123" fmla="*/ 656959 h 838042"/>
                  <a:gd name="connsiteX124" fmla="*/ 791552 w 1037297"/>
                  <a:gd name="connsiteY124" fmla="*/ 651244 h 838042"/>
                  <a:gd name="connsiteX125" fmla="*/ 797267 w 1037297"/>
                  <a:gd name="connsiteY125" fmla="*/ 649339 h 838042"/>
                  <a:gd name="connsiteX126" fmla="*/ 804887 w 1037297"/>
                  <a:gd name="connsiteY126" fmla="*/ 632194 h 838042"/>
                  <a:gd name="connsiteX127" fmla="*/ 802982 w 1037297"/>
                  <a:gd name="connsiteY127" fmla="*/ 607429 h 838042"/>
                  <a:gd name="connsiteX128" fmla="*/ 801077 w 1037297"/>
                  <a:gd name="connsiteY128" fmla="*/ 601714 h 838042"/>
                  <a:gd name="connsiteX129" fmla="*/ 799172 w 1037297"/>
                  <a:gd name="connsiteY129" fmla="*/ 594094 h 838042"/>
                  <a:gd name="connsiteX130" fmla="*/ 785837 w 1037297"/>
                  <a:gd name="connsiteY130" fmla="*/ 576949 h 838042"/>
                  <a:gd name="connsiteX131" fmla="*/ 776312 w 1037297"/>
                  <a:gd name="connsiteY131" fmla="*/ 571234 h 838042"/>
                  <a:gd name="connsiteX132" fmla="*/ 650582 w 1037297"/>
                  <a:gd name="connsiteY132" fmla="*/ 479794 h 838042"/>
                  <a:gd name="connsiteX133" fmla="*/ 646772 w 1037297"/>
                  <a:gd name="connsiteY133" fmla="*/ 462649 h 838042"/>
                  <a:gd name="connsiteX134" fmla="*/ 648677 w 1037297"/>
                  <a:gd name="connsiteY134" fmla="*/ 455029 h 838042"/>
                  <a:gd name="connsiteX135" fmla="*/ 652487 w 1037297"/>
                  <a:gd name="connsiteY135" fmla="*/ 437884 h 838042"/>
                  <a:gd name="connsiteX136" fmla="*/ 656297 w 1037297"/>
                  <a:gd name="connsiteY136" fmla="*/ 432169 h 838042"/>
                  <a:gd name="connsiteX137" fmla="*/ 658202 w 1037297"/>
                  <a:gd name="connsiteY137" fmla="*/ 426454 h 838042"/>
                  <a:gd name="connsiteX138" fmla="*/ 663917 w 1037297"/>
                  <a:gd name="connsiteY138" fmla="*/ 424549 h 838042"/>
                  <a:gd name="connsiteX139" fmla="*/ 673442 w 1037297"/>
                  <a:gd name="connsiteY139" fmla="*/ 413119 h 838042"/>
                  <a:gd name="connsiteX140" fmla="*/ 726782 w 1037297"/>
                  <a:gd name="connsiteY140" fmla="*/ 405499 h 838042"/>
                  <a:gd name="connsiteX141" fmla="*/ 844892 w 1037297"/>
                  <a:gd name="connsiteY141" fmla="*/ 407404 h 838042"/>
                  <a:gd name="connsiteX142" fmla="*/ 873467 w 1037297"/>
                  <a:gd name="connsiteY142" fmla="*/ 409309 h 838042"/>
                  <a:gd name="connsiteX143" fmla="*/ 902042 w 1037297"/>
                  <a:gd name="connsiteY143" fmla="*/ 415024 h 838042"/>
                  <a:gd name="connsiteX144" fmla="*/ 924902 w 1037297"/>
                  <a:gd name="connsiteY144" fmla="*/ 418834 h 838042"/>
                  <a:gd name="connsiteX145" fmla="*/ 953477 w 1037297"/>
                  <a:gd name="connsiteY145" fmla="*/ 424549 h 838042"/>
                  <a:gd name="connsiteX146" fmla="*/ 959192 w 1037297"/>
                  <a:gd name="connsiteY146" fmla="*/ 424549 h 838042"/>
                  <a:gd name="connsiteX147" fmla="*/ 1004912 w 1037297"/>
                  <a:gd name="connsiteY147" fmla="*/ 422644 h 838042"/>
                  <a:gd name="connsiteX148" fmla="*/ 1033487 w 1037297"/>
                  <a:gd name="connsiteY148" fmla="*/ 415024 h 838042"/>
                  <a:gd name="connsiteX149" fmla="*/ 1037297 w 1037297"/>
                  <a:gd name="connsiteY149" fmla="*/ 409309 h 838042"/>
                  <a:gd name="connsiteX150" fmla="*/ 1035392 w 1037297"/>
                  <a:gd name="connsiteY150" fmla="*/ 390259 h 838042"/>
                  <a:gd name="connsiteX151" fmla="*/ 1029677 w 1037297"/>
                  <a:gd name="connsiteY151" fmla="*/ 386449 h 838042"/>
                  <a:gd name="connsiteX152" fmla="*/ 1014437 w 1037297"/>
                  <a:gd name="connsiteY152" fmla="*/ 384544 h 838042"/>
                  <a:gd name="connsiteX153" fmla="*/ 1008722 w 1037297"/>
                  <a:gd name="connsiteY153" fmla="*/ 382639 h 838042"/>
                  <a:gd name="connsiteX154" fmla="*/ 1001102 w 1037297"/>
                  <a:gd name="connsiteY154" fmla="*/ 380734 h 838042"/>
                  <a:gd name="connsiteX155" fmla="*/ 989672 w 1037297"/>
                  <a:gd name="connsiteY155" fmla="*/ 373114 h 838042"/>
                  <a:gd name="connsiteX156" fmla="*/ 978242 w 1037297"/>
                  <a:gd name="connsiteY156" fmla="*/ 369304 h 838042"/>
                  <a:gd name="connsiteX157" fmla="*/ 972527 w 1037297"/>
                  <a:gd name="connsiteY157" fmla="*/ 367399 h 838042"/>
                  <a:gd name="connsiteX158" fmla="*/ 964907 w 1037297"/>
                  <a:gd name="connsiteY158" fmla="*/ 365494 h 838042"/>
                  <a:gd name="connsiteX159" fmla="*/ 959192 w 1037297"/>
                  <a:gd name="connsiteY159" fmla="*/ 363589 h 838042"/>
                  <a:gd name="connsiteX160" fmla="*/ 938237 w 1037297"/>
                  <a:gd name="connsiteY160" fmla="*/ 357874 h 838042"/>
                  <a:gd name="connsiteX161" fmla="*/ 932522 w 1037297"/>
                  <a:gd name="connsiteY161" fmla="*/ 355969 h 838042"/>
                  <a:gd name="connsiteX162" fmla="*/ 827747 w 1037297"/>
                  <a:gd name="connsiteY162" fmla="*/ 357874 h 838042"/>
                  <a:gd name="connsiteX163" fmla="*/ 822032 w 1037297"/>
                  <a:gd name="connsiteY163" fmla="*/ 359779 h 838042"/>
                  <a:gd name="connsiteX164" fmla="*/ 732497 w 1037297"/>
                  <a:gd name="connsiteY164" fmla="*/ 361684 h 838042"/>
                  <a:gd name="connsiteX165" fmla="*/ 719162 w 1037297"/>
                  <a:gd name="connsiteY165" fmla="*/ 365494 h 838042"/>
                  <a:gd name="connsiteX166" fmla="*/ 698207 w 1037297"/>
                  <a:gd name="connsiteY166" fmla="*/ 367399 h 838042"/>
                  <a:gd name="connsiteX167" fmla="*/ 671537 w 1037297"/>
                  <a:gd name="connsiteY167" fmla="*/ 369304 h 838042"/>
                  <a:gd name="connsiteX168" fmla="*/ 671537 w 1037297"/>
                  <a:gd name="connsiteY168" fmla="*/ 369304 h 838042"/>
                  <a:gd name="connsiteX169" fmla="*/ 648677 w 1037297"/>
                  <a:gd name="connsiteY169" fmla="*/ 373114 h 838042"/>
                  <a:gd name="connsiteX170" fmla="*/ 644867 w 1037297"/>
                  <a:gd name="connsiteY170" fmla="*/ 361684 h 838042"/>
                  <a:gd name="connsiteX171" fmla="*/ 642962 w 1037297"/>
                  <a:gd name="connsiteY171" fmla="*/ 355969 h 838042"/>
                  <a:gd name="connsiteX172" fmla="*/ 644867 w 1037297"/>
                  <a:gd name="connsiteY172" fmla="*/ 338824 h 838042"/>
                  <a:gd name="connsiteX173" fmla="*/ 646772 w 1037297"/>
                  <a:gd name="connsiteY173" fmla="*/ 333109 h 838042"/>
                  <a:gd name="connsiteX174" fmla="*/ 663917 w 1037297"/>
                  <a:gd name="connsiteY174" fmla="*/ 323584 h 838042"/>
                  <a:gd name="connsiteX175" fmla="*/ 675347 w 1037297"/>
                  <a:gd name="connsiteY175" fmla="*/ 315964 h 838042"/>
                  <a:gd name="connsiteX176" fmla="*/ 677252 w 1037297"/>
                  <a:gd name="connsiteY176" fmla="*/ 310249 h 838042"/>
                  <a:gd name="connsiteX177" fmla="*/ 682967 w 1037297"/>
                  <a:gd name="connsiteY177" fmla="*/ 308344 h 838042"/>
                  <a:gd name="connsiteX178" fmla="*/ 688682 w 1037297"/>
                  <a:gd name="connsiteY178" fmla="*/ 304534 h 838042"/>
                  <a:gd name="connsiteX179" fmla="*/ 698207 w 1037297"/>
                  <a:gd name="connsiteY179" fmla="*/ 295009 h 838042"/>
                  <a:gd name="connsiteX180" fmla="*/ 707732 w 1037297"/>
                  <a:gd name="connsiteY180" fmla="*/ 283579 h 838042"/>
                  <a:gd name="connsiteX181" fmla="*/ 719162 w 1037297"/>
                  <a:gd name="connsiteY181" fmla="*/ 275959 h 838042"/>
                  <a:gd name="connsiteX182" fmla="*/ 734402 w 1037297"/>
                  <a:gd name="connsiteY182" fmla="*/ 262624 h 838042"/>
                  <a:gd name="connsiteX183" fmla="*/ 743927 w 1037297"/>
                  <a:gd name="connsiteY183" fmla="*/ 251194 h 838042"/>
                  <a:gd name="connsiteX184" fmla="*/ 755357 w 1037297"/>
                  <a:gd name="connsiteY184" fmla="*/ 241669 h 838042"/>
                  <a:gd name="connsiteX185" fmla="*/ 761072 w 1037297"/>
                  <a:gd name="connsiteY185" fmla="*/ 230239 h 838042"/>
                  <a:gd name="connsiteX186" fmla="*/ 762977 w 1037297"/>
                  <a:gd name="connsiteY186" fmla="*/ 224524 h 838042"/>
                  <a:gd name="connsiteX187" fmla="*/ 768692 w 1037297"/>
                  <a:gd name="connsiteY187" fmla="*/ 213094 h 838042"/>
                  <a:gd name="connsiteX188" fmla="*/ 766787 w 1037297"/>
                  <a:gd name="connsiteY188" fmla="*/ 197854 h 838042"/>
                  <a:gd name="connsiteX189" fmla="*/ 761072 w 1037297"/>
                  <a:gd name="connsiteY189" fmla="*/ 195949 h 838042"/>
                  <a:gd name="connsiteX190" fmla="*/ 740117 w 1037297"/>
                  <a:gd name="connsiteY190" fmla="*/ 197854 h 838042"/>
                  <a:gd name="connsiteX191" fmla="*/ 734402 w 1037297"/>
                  <a:gd name="connsiteY191" fmla="*/ 201664 h 838042"/>
                  <a:gd name="connsiteX192" fmla="*/ 722972 w 1037297"/>
                  <a:gd name="connsiteY192" fmla="*/ 205474 h 838042"/>
                  <a:gd name="connsiteX193" fmla="*/ 719162 w 1037297"/>
                  <a:gd name="connsiteY193" fmla="*/ 211189 h 838042"/>
                  <a:gd name="connsiteX194" fmla="*/ 713447 w 1037297"/>
                  <a:gd name="connsiteY194" fmla="*/ 213094 h 838042"/>
                  <a:gd name="connsiteX195" fmla="*/ 707732 w 1037297"/>
                  <a:gd name="connsiteY195" fmla="*/ 216904 h 838042"/>
                  <a:gd name="connsiteX196" fmla="*/ 702017 w 1037297"/>
                  <a:gd name="connsiteY196" fmla="*/ 222619 h 838042"/>
                  <a:gd name="connsiteX197" fmla="*/ 694397 w 1037297"/>
                  <a:gd name="connsiteY197" fmla="*/ 226429 h 838042"/>
                  <a:gd name="connsiteX198" fmla="*/ 652487 w 1037297"/>
                  <a:gd name="connsiteY198" fmla="*/ 255004 h 838042"/>
                  <a:gd name="connsiteX199" fmla="*/ 639152 w 1037297"/>
                  <a:gd name="connsiteY199" fmla="*/ 266434 h 838042"/>
                  <a:gd name="connsiteX200" fmla="*/ 629627 w 1037297"/>
                  <a:gd name="connsiteY200" fmla="*/ 283579 h 838042"/>
                  <a:gd name="connsiteX201" fmla="*/ 604862 w 1037297"/>
                  <a:gd name="connsiteY201" fmla="*/ 289294 h 838042"/>
                  <a:gd name="connsiteX202" fmla="*/ 591527 w 1037297"/>
                  <a:gd name="connsiteY202" fmla="*/ 293104 h 838042"/>
                  <a:gd name="connsiteX203" fmla="*/ 576287 w 1037297"/>
                  <a:gd name="connsiteY203" fmla="*/ 291199 h 838042"/>
                  <a:gd name="connsiteX204" fmla="*/ 564857 w 1037297"/>
                  <a:gd name="connsiteY204" fmla="*/ 287389 h 838042"/>
                  <a:gd name="connsiteX205" fmla="*/ 553427 w 1037297"/>
                  <a:gd name="connsiteY205" fmla="*/ 283579 h 838042"/>
                  <a:gd name="connsiteX206" fmla="*/ 541997 w 1037297"/>
                  <a:gd name="connsiteY206" fmla="*/ 279769 h 838042"/>
                  <a:gd name="connsiteX207" fmla="*/ 536282 w 1037297"/>
                  <a:gd name="connsiteY207" fmla="*/ 277864 h 838042"/>
                  <a:gd name="connsiteX208" fmla="*/ 530567 w 1037297"/>
                  <a:gd name="connsiteY208" fmla="*/ 274054 h 838042"/>
                  <a:gd name="connsiteX209" fmla="*/ 519137 w 1037297"/>
                  <a:gd name="connsiteY209" fmla="*/ 268339 h 838042"/>
                  <a:gd name="connsiteX210" fmla="*/ 511517 w 1037297"/>
                  <a:gd name="connsiteY210" fmla="*/ 256909 h 838042"/>
                  <a:gd name="connsiteX211" fmla="*/ 507707 w 1037297"/>
                  <a:gd name="connsiteY211" fmla="*/ 235954 h 838042"/>
                  <a:gd name="connsiteX212" fmla="*/ 509612 w 1037297"/>
                  <a:gd name="connsiteY212" fmla="*/ 171184 h 838042"/>
                  <a:gd name="connsiteX213" fmla="*/ 508314 w 1037297"/>
                  <a:gd name="connsiteY213" fmla="*/ 73485 h 838042"/>
                  <a:gd name="connsiteX214" fmla="*/ 454116 w 1037297"/>
                  <a:gd name="connsiteY214" fmla="*/ 11248 h 838042"/>
                  <a:gd name="connsiteX215" fmla="*/ 435401 w 1037297"/>
                  <a:gd name="connsiteY215" fmla="*/ 68523 h 838042"/>
                  <a:gd name="connsiteX216" fmla="*/ 427697 w 1037297"/>
                  <a:gd name="connsiteY216" fmla="*/ 137103 h 838042"/>
                  <a:gd name="connsiteX217" fmla="*/ 420077 w 1037297"/>
                  <a:gd name="connsiteY217" fmla="*/ 169279 h 838042"/>
                  <a:gd name="connsiteX218" fmla="*/ 416267 w 1037297"/>
                  <a:gd name="connsiteY218" fmla="*/ 186424 h 838042"/>
                  <a:gd name="connsiteX219" fmla="*/ 420077 w 1037297"/>
                  <a:gd name="connsiteY219" fmla="*/ 207379 h 838042"/>
                  <a:gd name="connsiteX220" fmla="*/ 423887 w 1037297"/>
                  <a:gd name="connsiteY220" fmla="*/ 213094 h 838042"/>
                  <a:gd name="connsiteX221" fmla="*/ 427697 w 1037297"/>
                  <a:gd name="connsiteY221" fmla="*/ 224524 h 838042"/>
                  <a:gd name="connsiteX222" fmla="*/ 425792 w 1037297"/>
                  <a:gd name="connsiteY222" fmla="*/ 251194 h 838042"/>
                  <a:gd name="connsiteX223" fmla="*/ 420077 w 1037297"/>
                  <a:gd name="connsiteY223" fmla="*/ 253099 h 838042"/>
                  <a:gd name="connsiteX224" fmla="*/ 414362 w 1037297"/>
                  <a:gd name="connsiteY224" fmla="*/ 256909 h 838042"/>
                  <a:gd name="connsiteX225" fmla="*/ 423887 w 1037297"/>
                  <a:gd name="connsiteY22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18172 w 1037297"/>
                  <a:gd name="connsiteY105" fmla="*/ 696964 h 838042"/>
                  <a:gd name="connsiteX106" fmla="*/ 423887 w 1037297"/>
                  <a:gd name="connsiteY106" fmla="*/ 672199 h 838042"/>
                  <a:gd name="connsiteX107" fmla="*/ 429602 w 1037297"/>
                  <a:gd name="connsiteY107" fmla="*/ 658864 h 838042"/>
                  <a:gd name="connsiteX108" fmla="*/ 439127 w 1037297"/>
                  <a:gd name="connsiteY108" fmla="*/ 647434 h 838042"/>
                  <a:gd name="connsiteX109" fmla="*/ 452462 w 1037297"/>
                  <a:gd name="connsiteY109" fmla="*/ 632194 h 838042"/>
                  <a:gd name="connsiteX110" fmla="*/ 460082 w 1037297"/>
                  <a:gd name="connsiteY110" fmla="*/ 620764 h 838042"/>
                  <a:gd name="connsiteX111" fmla="*/ 463892 w 1037297"/>
                  <a:gd name="connsiteY111" fmla="*/ 609334 h 838042"/>
                  <a:gd name="connsiteX112" fmla="*/ 467702 w 1037297"/>
                  <a:gd name="connsiteY112" fmla="*/ 594094 h 838042"/>
                  <a:gd name="connsiteX113" fmla="*/ 469607 w 1037297"/>
                  <a:gd name="connsiteY113" fmla="*/ 588379 h 838042"/>
                  <a:gd name="connsiteX114" fmla="*/ 509612 w 1037297"/>
                  <a:gd name="connsiteY114" fmla="*/ 582664 h 838042"/>
                  <a:gd name="connsiteX115" fmla="*/ 538187 w 1037297"/>
                  <a:gd name="connsiteY115" fmla="*/ 573139 h 838042"/>
                  <a:gd name="connsiteX116" fmla="*/ 543902 w 1037297"/>
                  <a:gd name="connsiteY116" fmla="*/ 571234 h 838042"/>
                  <a:gd name="connsiteX117" fmla="*/ 549617 w 1037297"/>
                  <a:gd name="connsiteY117" fmla="*/ 569329 h 838042"/>
                  <a:gd name="connsiteX118" fmla="*/ 557237 w 1037297"/>
                  <a:gd name="connsiteY118" fmla="*/ 567424 h 838042"/>
                  <a:gd name="connsiteX119" fmla="*/ 576287 w 1037297"/>
                  <a:gd name="connsiteY119" fmla="*/ 559804 h 838042"/>
                  <a:gd name="connsiteX120" fmla="*/ 587717 w 1037297"/>
                  <a:gd name="connsiteY120" fmla="*/ 555994 h 838042"/>
                  <a:gd name="connsiteX121" fmla="*/ 722972 w 1037297"/>
                  <a:gd name="connsiteY121" fmla="*/ 639814 h 838042"/>
                  <a:gd name="connsiteX122" fmla="*/ 780122 w 1037297"/>
                  <a:gd name="connsiteY122" fmla="*/ 656959 h 838042"/>
                  <a:gd name="connsiteX123" fmla="*/ 791552 w 1037297"/>
                  <a:gd name="connsiteY123" fmla="*/ 651244 h 838042"/>
                  <a:gd name="connsiteX124" fmla="*/ 797267 w 1037297"/>
                  <a:gd name="connsiteY124" fmla="*/ 649339 h 838042"/>
                  <a:gd name="connsiteX125" fmla="*/ 804887 w 1037297"/>
                  <a:gd name="connsiteY125" fmla="*/ 632194 h 838042"/>
                  <a:gd name="connsiteX126" fmla="*/ 802982 w 1037297"/>
                  <a:gd name="connsiteY126" fmla="*/ 607429 h 838042"/>
                  <a:gd name="connsiteX127" fmla="*/ 801077 w 1037297"/>
                  <a:gd name="connsiteY127" fmla="*/ 601714 h 838042"/>
                  <a:gd name="connsiteX128" fmla="*/ 799172 w 1037297"/>
                  <a:gd name="connsiteY128" fmla="*/ 594094 h 838042"/>
                  <a:gd name="connsiteX129" fmla="*/ 785837 w 1037297"/>
                  <a:gd name="connsiteY129" fmla="*/ 576949 h 838042"/>
                  <a:gd name="connsiteX130" fmla="*/ 776312 w 1037297"/>
                  <a:gd name="connsiteY130" fmla="*/ 571234 h 838042"/>
                  <a:gd name="connsiteX131" fmla="*/ 650582 w 1037297"/>
                  <a:gd name="connsiteY131" fmla="*/ 479794 h 838042"/>
                  <a:gd name="connsiteX132" fmla="*/ 646772 w 1037297"/>
                  <a:gd name="connsiteY132" fmla="*/ 462649 h 838042"/>
                  <a:gd name="connsiteX133" fmla="*/ 648677 w 1037297"/>
                  <a:gd name="connsiteY133" fmla="*/ 455029 h 838042"/>
                  <a:gd name="connsiteX134" fmla="*/ 652487 w 1037297"/>
                  <a:gd name="connsiteY134" fmla="*/ 437884 h 838042"/>
                  <a:gd name="connsiteX135" fmla="*/ 656297 w 1037297"/>
                  <a:gd name="connsiteY135" fmla="*/ 432169 h 838042"/>
                  <a:gd name="connsiteX136" fmla="*/ 658202 w 1037297"/>
                  <a:gd name="connsiteY136" fmla="*/ 426454 h 838042"/>
                  <a:gd name="connsiteX137" fmla="*/ 663917 w 1037297"/>
                  <a:gd name="connsiteY137" fmla="*/ 424549 h 838042"/>
                  <a:gd name="connsiteX138" fmla="*/ 673442 w 1037297"/>
                  <a:gd name="connsiteY138" fmla="*/ 413119 h 838042"/>
                  <a:gd name="connsiteX139" fmla="*/ 726782 w 1037297"/>
                  <a:gd name="connsiteY139" fmla="*/ 405499 h 838042"/>
                  <a:gd name="connsiteX140" fmla="*/ 844892 w 1037297"/>
                  <a:gd name="connsiteY140" fmla="*/ 407404 h 838042"/>
                  <a:gd name="connsiteX141" fmla="*/ 873467 w 1037297"/>
                  <a:gd name="connsiteY141" fmla="*/ 409309 h 838042"/>
                  <a:gd name="connsiteX142" fmla="*/ 902042 w 1037297"/>
                  <a:gd name="connsiteY142" fmla="*/ 415024 h 838042"/>
                  <a:gd name="connsiteX143" fmla="*/ 924902 w 1037297"/>
                  <a:gd name="connsiteY143" fmla="*/ 418834 h 838042"/>
                  <a:gd name="connsiteX144" fmla="*/ 953477 w 1037297"/>
                  <a:gd name="connsiteY144" fmla="*/ 424549 h 838042"/>
                  <a:gd name="connsiteX145" fmla="*/ 959192 w 1037297"/>
                  <a:gd name="connsiteY145" fmla="*/ 424549 h 838042"/>
                  <a:gd name="connsiteX146" fmla="*/ 1004912 w 1037297"/>
                  <a:gd name="connsiteY146" fmla="*/ 422644 h 838042"/>
                  <a:gd name="connsiteX147" fmla="*/ 1033487 w 1037297"/>
                  <a:gd name="connsiteY147" fmla="*/ 415024 h 838042"/>
                  <a:gd name="connsiteX148" fmla="*/ 1037297 w 1037297"/>
                  <a:gd name="connsiteY148" fmla="*/ 409309 h 838042"/>
                  <a:gd name="connsiteX149" fmla="*/ 1035392 w 1037297"/>
                  <a:gd name="connsiteY149" fmla="*/ 390259 h 838042"/>
                  <a:gd name="connsiteX150" fmla="*/ 1029677 w 1037297"/>
                  <a:gd name="connsiteY150" fmla="*/ 386449 h 838042"/>
                  <a:gd name="connsiteX151" fmla="*/ 1014437 w 1037297"/>
                  <a:gd name="connsiteY151" fmla="*/ 384544 h 838042"/>
                  <a:gd name="connsiteX152" fmla="*/ 1008722 w 1037297"/>
                  <a:gd name="connsiteY152" fmla="*/ 382639 h 838042"/>
                  <a:gd name="connsiteX153" fmla="*/ 1001102 w 1037297"/>
                  <a:gd name="connsiteY153" fmla="*/ 380734 h 838042"/>
                  <a:gd name="connsiteX154" fmla="*/ 989672 w 1037297"/>
                  <a:gd name="connsiteY154" fmla="*/ 373114 h 838042"/>
                  <a:gd name="connsiteX155" fmla="*/ 978242 w 1037297"/>
                  <a:gd name="connsiteY155" fmla="*/ 369304 h 838042"/>
                  <a:gd name="connsiteX156" fmla="*/ 972527 w 1037297"/>
                  <a:gd name="connsiteY156" fmla="*/ 367399 h 838042"/>
                  <a:gd name="connsiteX157" fmla="*/ 964907 w 1037297"/>
                  <a:gd name="connsiteY157" fmla="*/ 365494 h 838042"/>
                  <a:gd name="connsiteX158" fmla="*/ 959192 w 1037297"/>
                  <a:gd name="connsiteY158" fmla="*/ 363589 h 838042"/>
                  <a:gd name="connsiteX159" fmla="*/ 938237 w 1037297"/>
                  <a:gd name="connsiteY159" fmla="*/ 357874 h 838042"/>
                  <a:gd name="connsiteX160" fmla="*/ 932522 w 1037297"/>
                  <a:gd name="connsiteY160" fmla="*/ 355969 h 838042"/>
                  <a:gd name="connsiteX161" fmla="*/ 827747 w 1037297"/>
                  <a:gd name="connsiteY161" fmla="*/ 357874 h 838042"/>
                  <a:gd name="connsiteX162" fmla="*/ 822032 w 1037297"/>
                  <a:gd name="connsiteY162" fmla="*/ 359779 h 838042"/>
                  <a:gd name="connsiteX163" fmla="*/ 732497 w 1037297"/>
                  <a:gd name="connsiteY163" fmla="*/ 361684 h 838042"/>
                  <a:gd name="connsiteX164" fmla="*/ 719162 w 1037297"/>
                  <a:gd name="connsiteY164" fmla="*/ 365494 h 838042"/>
                  <a:gd name="connsiteX165" fmla="*/ 698207 w 1037297"/>
                  <a:gd name="connsiteY165" fmla="*/ 367399 h 838042"/>
                  <a:gd name="connsiteX166" fmla="*/ 671537 w 1037297"/>
                  <a:gd name="connsiteY166" fmla="*/ 369304 h 838042"/>
                  <a:gd name="connsiteX167" fmla="*/ 671537 w 1037297"/>
                  <a:gd name="connsiteY167" fmla="*/ 369304 h 838042"/>
                  <a:gd name="connsiteX168" fmla="*/ 648677 w 1037297"/>
                  <a:gd name="connsiteY168" fmla="*/ 373114 h 838042"/>
                  <a:gd name="connsiteX169" fmla="*/ 644867 w 1037297"/>
                  <a:gd name="connsiteY169" fmla="*/ 361684 h 838042"/>
                  <a:gd name="connsiteX170" fmla="*/ 642962 w 1037297"/>
                  <a:gd name="connsiteY170" fmla="*/ 355969 h 838042"/>
                  <a:gd name="connsiteX171" fmla="*/ 644867 w 1037297"/>
                  <a:gd name="connsiteY171" fmla="*/ 338824 h 838042"/>
                  <a:gd name="connsiteX172" fmla="*/ 646772 w 1037297"/>
                  <a:gd name="connsiteY172" fmla="*/ 333109 h 838042"/>
                  <a:gd name="connsiteX173" fmla="*/ 663917 w 1037297"/>
                  <a:gd name="connsiteY173" fmla="*/ 323584 h 838042"/>
                  <a:gd name="connsiteX174" fmla="*/ 675347 w 1037297"/>
                  <a:gd name="connsiteY174" fmla="*/ 315964 h 838042"/>
                  <a:gd name="connsiteX175" fmla="*/ 677252 w 1037297"/>
                  <a:gd name="connsiteY175" fmla="*/ 310249 h 838042"/>
                  <a:gd name="connsiteX176" fmla="*/ 682967 w 1037297"/>
                  <a:gd name="connsiteY176" fmla="*/ 308344 h 838042"/>
                  <a:gd name="connsiteX177" fmla="*/ 688682 w 1037297"/>
                  <a:gd name="connsiteY177" fmla="*/ 304534 h 838042"/>
                  <a:gd name="connsiteX178" fmla="*/ 698207 w 1037297"/>
                  <a:gd name="connsiteY178" fmla="*/ 295009 h 838042"/>
                  <a:gd name="connsiteX179" fmla="*/ 707732 w 1037297"/>
                  <a:gd name="connsiteY179" fmla="*/ 283579 h 838042"/>
                  <a:gd name="connsiteX180" fmla="*/ 719162 w 1037297"/>
                  <a:gd name="connsiteY180" fmla="*/ 275959 h 838042"/>
                  <a:gd name="connsiteX181" fmla="*/ 734402 w 1037297"/>
                  <a:gd name="connsiteY181" fmla="*/ 262624 h 838042"/>
                  <a:gd name="connsiteX182" fmla="*/ 743927 w 1037297"/>
                  <a:gd name="connsiteY182" fmla="*/ 251194 h 838042"/>
                  <a:gd name="connsiteX183" fmla="*/ 755357 w 1037297"/>
                  <a:gd name="connsiteY183" fmla="*/ 241669 h 838042"/>
                  <a:gd name="connsiteX184" fmla="*/ 761072 w 1037297"/>
                  <a:gd name="connsiteY184" fmla="*/ 230239 h 838042"/>
                  <a:gd name="connsiteX185" fmla="*/ 762977 w 1037297"/>
                  <a:gd name="connsiteY185" fmla="*/ 224524 h 838042"/>
                  <a:gd name="connsiteX186" fmla="*/ 768692 w 1037297"/>
                  <a:gd name="connsiteY186" fmla="*/ 213094 h 838042"/>
                  <a:gd name="connsiteX187" fmla="*/ 766787 w 1037297"/>
                  <a:gd name="connsiteY187" fmla="*/ 197854 h 838042"/>
                  <a:gd name="connsiteX188" fmla="*/ 761072 w 1037297"/>
                  <a:gd name="connsiteY188" fmla="*/ 195949 h 838042"/>
                  <a:gd name="connsiteX189" fmla="*/ 740117 w 1037297"/>
                  <a:gd name="connsiteY189" fmla="*/ 197854 h 838042"/>
                  <a:gd name="connsiteX190" fmla="*/ 734402 w 1037297"/>
                  <a:gd name="connsiteY190" fmla="*/ 201664 h 838042"/>
                  <a:gd name="connsiteX191" fmla="*/ 722972 w 1037297"/>
                  <a:gd name="connsiteY191" fmla="*/ 205474 h 838042"/>
                  <a:gd name="connsiteX192" fmla="*/ 719162 w 1037297"/>
                  <a:gd name="connsiteY192" fmla="*/ 211189 h 838042"/>
                  <a:gd name="connsiteX193" fmla="*/ 713447 w 1037297"/>
                  <a:gd name="connsiteY193" fmla="*/ 213094 h 838042"/>
                  <a:gd name="connsiteX194" fmla="*/ 707732 w 1037297"/>
                  <a:gd name="connsiteY194" fmla="*/ 216904 h 838042"/>
                  <a:gd name="connsiteX195" fmla="*/ 702017 w 1037297"/>
                  <a:gd name="connsiteY195" fmla="*/ 222619 h 838042"/>
                  <a:gd name="connsiteX196" fmla="*/ 694397 w 1037297"/>
                  <a:gd name="connsiteY196" fmla="*/ 226429 h 838042"/>
                  <a:gd name="connsiteX197" fmla="*/ 652487 w 1037297"/>
                  <a:gd name="connsiteY197" fmla="*/ 255004 h 838042"/>
                  <a:gd name="connsiteX198" fmla="*/ 639152 w 1037297"/>
                  <a:gd name="connsiteY198" fmla="*/ 266434 h 838042"/>
                  <a:gd name="connsiteX199" fmla="*/ 629627 w 1037297"/>
                  <a:gd name="connsiteY199" fmla="*/ 283579 h 838042"/>
                  <a:gd name="connsiteX200" fmla="*/ 604862 w 1037297"/>
                  <a:gd name="connsiteY200" fmla="*/ 289294 h 838042"/>
                  <a:gd name="connsiteX201" fmla="*/ 591527 w 1037297"/>
                  <a:gd name="connsiteY201" fmla="*/ 293104 h 838042"/>
                  <a:gd name="connsiteX202" fmla="*/ 576287 w 1037297"/>
                  <a:gd name="connsiteY202" fmla="*/ 291199 h 838042"/>
                  <a:gd name="connsiteX203" fmla="*/ 564857 w 1037297"/>
                  <a:gd name="connsiteY203" fmla="*/ 287389 h 838042"/>
                  <a:gd name="connsiteX204" fmla="*/ 553427 w 1037297"/>
                  <a:gd name="connsiteY204" fmla="*/ 283579 h 838042"/>
                  <a:gd name="connsiteX205" fmla="*/ 541997 w 1037297"/>
                  <a:gd name="connsiteY205" fmla="*/ 279769 h 838042"/>
                  <a:gd name="connsiteX206" fmla="*/ 536282 w 1037297"/>
                  <a:gd name="connsiteY206" fmla="*/ 277864 h 838042"/>
                  <a:gd name="connsiteX207" fmla="*/ 530567 w 1037297"/>
                  <a:gd name="connsiteY207" fmla="*/ 274054 h 838042"/>
                  <a:gd name="connsiteX208" fmla="*/ 519137 w 1037297"/>
                  <a:gd name="connsiteY208" fmla="*/ 268339 h 838042"/>
                  <a:gd name="connsiteX209" fmla="*/ 511517 w 1037297"/>
                  <a:gd name="connsiteY209" fmla="*/ 256909 h 838042"/>
                  <a:gd name="connsiteX210" fmla="*/ 507707 w 1037297"/>
                  <a:gd name="connsiteY210" fmla="*/ 235954 h 838042"/>
                  <a:gd name="connsiteX211" fmla="*/ 509612 w 1037297"/>
                  <a:gd name="connsiteY211" fmla="*/ 171184 h 838042"/>
                  <a:gd name="connsiteX212" fmla="*/ 508314 w 1037297"/>
                  <a:gd name="connsiteY212" fmla="*/ 73485 h 838042"/>
                  <a:gd name="connsiteX213" fmla="*/ 454116 w 1037297"/>
                  <a:gd name="connsiteY213" fmla="*/ 11248 h 838042"/>
                  <a:gd name="connsiteX214" fmla="*/ 435401 w 1037297"/>
                  <a:gd name="connsiteY214" fmla="*/ 68523 h 838042"/>
                  <a:gd name="connsiteX215" fmla="*/ 427697 w 1037297"/>
                  <a:gd name="connsiteY215" fmla="*/ 137103 h 838042"/>
                  <a:gd name="connsiteX216" fmla="*/ 420077 w 1037297"/>
                  <a:gd name="connsiteY216" fmla="*/ 169279 h 838042"/>
                  <a:gd name="connsiteX217" fmla="*/ 416267 w 1037297"/>
                  <a:gd name="connsiteY217" fmla="*/ 186424 h 838042"/>
                  <a:gd name="connsiteX218" fmla="*/ 420077 w 1037297"/>
                  <a:gd name="connsiteY218" fmla="*/ 207379 h 838042"/>
                  <a:gd name="connsiteX219" fmla="*/ 423887 w 1037297"/>
                  <a:gd name="connsiteY219" fmla="*/ 213094 h 838042"/>
                  <a:gd name="connsiteX220" fmla="*/ 427697 w 1037297"/>
                  <a:gd name="connsiteY220" fmla="*/ 224524 h 838042"/>
                  <a:gd name="connsiteX221" fmla="*/ 425792 w 1037297"/>
                  <a:gd name="connsiteY221" fmla="*/ 251194 h 838042"/>
                  <a:gd name="connsiteX222" fmla="*/ 420077 w 1037297"/>
                  <a:gd name="connsiteY222" fmla="*/ 253099 h 838042"/>
                  <a:gd name="connsiteX223" fmla="*/ 414362 w 1037297"/>
                  <a:gd name="connsiteY223" fmla="*/ 256909 h 838042"/>
                  <a:gd name="connsiteX224" fmla="*/ 423887 w 1037297"/>
                  <a:gd name="connsiteY22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16267 w 1037297"/>
                  <a:gd name="connsiteY104" fmla="*/ 702679 h 838042"/>
                  <a:gd name="connsiteX105" fmla="*/ 423887 w 1037297"/>
                  <a:gd name="connsiteY105" fmla="*/ 672199 h 838042"/>
                  <a:gd name="connsiteX106" fmla="*/ 429602 w 1037297"/>
                  <a:gd name="connsiteY106" fmla="*/ 658864 h 838042"/>
                  <a:gd name="connsiteX107" fmla="*/ 439127 w 1037297"/>
                  <a:gd name="connsiteY107" fmla="*/ 647434 h 838042"/>
                  <a:gd name="connsiteX108" fmla="*/ 452462 w 1037297"/>
                  <a:gd name="connsiteY108" fmla="*/ 632194 h 838042"/>
                  <a:gd name="connsiteX109" fmla="*/ 460082 w 1037297"/>
                  <a:gd name="connsiteY109" fmla="*/ 620764 h 838042"/>
                  <a:gd name="connsiteX110" fmla="*/ 463892 w 1037297"/>
                  <a:gd name="connsiteY110" fmla="*/ 609334 h 838042"/>
                  <a:gd name="connsiteX111" fmla="*/ 467702 w 1037297"/>
                  <a:gd name="connsiteY111" fmla="*/ 594094 h 838042"/>
                  <a:gd name="connsiteX112" fmla="*/ 469607 w 1037297"/>
                  <a:gd name="connsiteY112" fmla="*/ 588379 h 838042"/>
                  <a:gd name="connsiteX113" fmla="*/ 509612 w 1037297"/>
                  <a:gd name="connsiteY113" fmla="*/ 582664 h 838042"/>
                  <a:gd name="connsiteX114" fmla="*/ 538187 w 1037297"/>
                  <a:gd name="connsiteY114" fmla="*/ 573139 h 838042"/>
                  <a:gd name="connsiteX115" fmla="*/ 543902 w 1037297"/>
                  <a:gd name="connsiteY115" fmla="*/ 571234 h 838042"/>
                  <a:gd name="connsiteX116" fmla="*/ 549617 w 1037297"/>
                  <a:gd name="connsiteY116" fmla="*/ 569329 h 838042"/>
                  <a:gd name="connsiteX117" fmla="*/ 557237 w 1037297"/>
                  <a:gd name="connsiteY117" fmla="*/ 567424 h 838042"/>
                  <a:gd name="connsiteX118" fmla="*/ 576287 w 1037297"/>
                  <a:gd name="connsiteY118" fmla="*/ 559804 h 838042"/>
                  <a:gd name="connsiteX119" fmla="*/ 587717 w 1037297"/>
                  <a:gd name="connsiteY119" fmla="*/ 555994 h 838042"/>
                  <a:gd name="connsiteX120" fmla="*/ 722972 w 1037297"/>
                  <a:gd name="connsiteY120" fmla="*/ 639814 h 838042"/>
                  <a:gd name="connsiteX121" fmla="*/ 780122 w 1037297"/>
                  <a:gd name="connsiteY121" fmla="*/ 656959 h 838042"/>
                  <a:gd name="connsiteX122" fmla="*/ 791552 w 1037297"/>
                  <a:gd name="connsiteY122" fmla="*/ 651244 h 838042"/>
                  <a:gd name="connsiteX123" fmla="*/ 797267 w 1037297"/>
                  <a:gd name="connsiteY123" fmla="*/ 649339 h 838042"/>
                  <a:gd name="connsiteX124" fmla="*/ 804887 w 1037297"/>
                  <a:gd name="connsiteY124" fmla="*/ 632194 h 838042"/>
                  <a:gd name="connsiteX125" fmla="*/ 802982 w 1037297"/>
                  <a:gd name="connsiteY125" fmla="*/ 607429 h 838042"/>
                  <a:gd name="connsiteX126" fmla="*/ 801077 w 1037297"/>
                  <a:gd name="connsiteY126" fmla="*/ 601714 h 838042"/>
                  <a:gd name="connsiteX127" fmla="*/ 799172 w 1037297"/>
                  <a:gd name="connsiteY127" fmla="*/ 594094 h 838042"/>
                  <a:gd name="connsiteX128" fmla="*/ 785837 w 1037297"/>
                  <a:gd name="connsiteY128" fmla="*/ 576949 h 838042"/>
                  <a:gd name="connsiteX129" fmla="*/ 776312 w 1037297"/>
                  <a:gd name="connsiteY129" fmla="*/ 571234 h 838042"/>
                  <a:gd name="connsiteX130" fmla="*/ 650582 w 1037297"/>
                  <a:gd name="connsiteY130" fmla="*/ 479794 h 838042"/>
                  <a:gd name="connsiteX131" fmla="*/ 646772 w 1037297"/>
                  <a:gd name="connsiteY131" fmla="*/ 462649 h 838042"/>
                  <a:gd name="connsiteX132" fmla="*/ 648677 w 1037297"/>
                  <a:gd name="connsiteY132" fmla="*/ 455029 h 838042"/>
                  <a:gd name="connsiteX133" fmla="*/ 652487 w 1037297"/>
                  <a:gd name="connsiteY133" fmla="*/ 437884 h 838042"/>
                  <a:gd name="connsiteX134" fmla="*/ 656297 w 1037297"/>
                  <a:gd name="connsiteY134" fmla="*/ 432169 h 838042"/>
                  <a:gd name="connsiteX135" fmla="*/ 658202 w 1037297"/>
                  <a:gd name="connsiteY135" fmla="*/ 426454 h 838042"/>
                  <a:gd name="connsiteX136" fmla="*/ 663917 w 1037297"/>
                  <a:gd name="connsiteY136" fmla="*/ 424549 h 838042"/>
                  <a:gd name="connsiteX137" fmla="*/ 673442 w 1037297"/>
                  <a:gd name="connsiteY137" fmla="*/ 413119 h 838042"/>
                  <a:gd name="connsiteX138" fmla="*/ 726782 w 1037297"/>
                  <a:gd name="connsiteY138" fmla="*/ 405499 h 838042"/>
                  <a:gd name="connsiteX139" fmla="*/ 844892 w 1037297"/>
                  <a:gd name="connsiteY139" fmla="*/ 407404 h 838042"/>
                  <a:gd name="connsiteX140" fmla="*/ 873467 w 1037297"/>
                  <a:gd name="connsiteY140" fmla="*/ 409309 h 838042"/>
                  <a:gd name="connsiteX141" fmla="*/ 902042 w 1037297"/>
                  <a:gd name="connsiteY141" fmla="*/ 415024 h 838042"/>
                  <a:gd name="connsiteX142" fmla="*/ 924902 w 1037297"/>
                  <a:gd name="connsiteY142" fmla="*/ 418834 h 838042"/>
                  <a:gd name="connsiteX143" fmla="*/ 953477 w 1037297"/>
                  <a:gd name="connsiteY143" fmla="*/ 424549 h 838042"/>
                  <a:gd name="connsiteX144" fmla="*/ 959192 w 1037297"/>
                  <a:gd name="connsiteY144" fmla="*/ 424549 h 838042"/>
                  <a:gd name="connsiteX145" fmla="*/ 1004912 w 1037297"/>
                  <a:gd name="connsiteY145" fmla="*/ 422644 h 838042"/>
                  <a:gd name="connsiteX146" fmla="*/ 1033487 w 1037297"/>
                  <a:gd name="connsiteY146" fmla="*/ 415024 h 838042"/>
                  <a:gd name="connsiteX147" fmla="*/ 1037297 w 1037297"/>
                  <a:gd name="connsiteY147" fmla="*/ 409309 h 838042"/>
                  <a:gd name="connsiteX148" fmla="*/ 1035392 w 1037297"/>
                  <a:gd name="connsiteY148" fmla="*/ 390259 h 838042"/>
                  <a:gd name="connsiteX149" fmla="*/ 1029677 w 1037297"/>
                  <a:gd name="connsiteY149" fmla="*/ 386449 h 838042"/>
                  <a:gd name="connsiteX150" fmla="*/ 1014437 w 1037297"/>
                  <a:gd name="connsiteY150" fmla="*/ 384544 h 838042"/>
                  <a:gd name="connsiteX151" fmla="*/ 1008722 w 1037297"/>
                  <a:gd name="connsiteY151" fmla="*/ 382639 h 838042"/>
                  <a:gd name="connsiteX152" fmla="*/ 1001102 w 1037297"/>
                  <a:gd name="connsiteY152" fmla="*/ 380734 h 838042"/>
                  <a:gd name="connsiteX153" fmla="*/ 989672 w 1037297"/>
                  <a:gd name="connsiteY153" fmla="*/ 373114 h 838042"/>
                  <a:gd name="connsiteX154" fmla="*/ 978242 w 1037297"/>
                  <a:gd name="connsiteY154" fmla="*/ 369304 h 838042"/>
                  <a:gd name="connsiteX155" fmla="*/ 972527 w 1037297"/>
                  <a:gd name="connsiteY155" fmla="*/ 367399 h 838042"/>
                  <a:gd name="connsiteX156" fmla="*/ 964907 w 1037297"/>
                  <a:gd name="connsiteY156" fmla="*/ 365494 h 838042"/>
                  <a:gd name="connsiteX157" fmla="*/ 959192 w 1037297"/>
                  <a:gd name="connsiteY157" fmla="*/ 363589 h 838042"/>
                  <a:gd name="connsiteX158" fmla="*/ 938237 w 1037297"/>
                  <a:gd name="connsiteY158" fmla="*/ 357874 h 838042"/>
                  <a:gd name="connsiteX159" fmla="*/ 932522 w 1037297"/>
                  <a:gd name="connsiteY159" fmla="*/ 355969 h 838042"/>
                  <a:gd name="connsiteX160" fmla="*/ 827747 w 1037297"/>
                  <a:gd name="connsiteY160" fmla="*/ 357874 h 838042"/>
                  <a:gd name="connsiteX161" fmla="*/ 822032 w 1037297"/>
                  <a:gd name="connsiteY161" fmla="*/ 359779 h 838042"/>
                  <a:gd name="connsiteX162" fmla="*/ 732497 w 1037297"/>
                  <a:gd name="connsiteY162" fmla="*/ 361684 h 838042"/>
                  <a:gd name="connsiteX163" fmla="*/ 719162 w 1037297"/>
                  <a:gd name="connsiteY163" fmla="*/ 365494 h 838042"/>
                  <a:gd name="connsiteX164" fmla="*/ 698207 w 1037297"/>
                  <a:gd name="connsiteY164" fmla="*/ 367399 h 838042"/>
                  <a:gd name="connsiteX165" fmla="*/ 671537 w 1037297"/>
                  <a:gd name="connsiteY165" fmla="*/ 369304 h 838042"/>
                  <a:gd name="connsiteX166" fmla="*/ 671537 w 1037297"/>
                  <a:gd name="connsiteY166" fmla="*/ 369304 h 838042"/>
                  <a:gd name="connsiteX167" fmla="*/ 648677 w 1037297"/>
                  <a:gd name="connsiteY167" fmla="*/ 373114 h 838042"/>
                  <a:gd name="connsiteX168" fmla="*/ 644867 w 1037297"/>
                  <a:gd name="connsiteY168" fmla="*/ 361684 h 838042"/>
                  <a:gd name="connsiteX169" fmla="*/ 642962 w 1037297"/>
                  <a:gd name="connsiteY169" fmla="*/ 355969 h 838042"/>
                  <a:gd name="connsiteX170" fmla="*/ 644867 w 1037297"/>
                  <a:gd name="connsiteY170" fmla="*/ 338824 h 838042"/>
                  <a:gd name="connsiteX171" fmla="*/ 646772 w 1037297"/>
                  <a:gd name="connsiteY171" fmla="*/ 333109 h 838042"/>
                  <a:gd name="connsiteX172" fmla="*/ 663917 w 1037297"/>
                  <a:gd name="connsiteY172" fmla="*/ 323584 h 838042"/>
                  <a:gd name="connsiteX173" fmla="*/ 675347 w 1037297"/>
                  <a:gd name="connsiteY173" fmla="*/ 315964 h 838042"/>
                  <a:gd name="connsiteX174" fmla="*/ 677252 w 1037297"/>
                  <a:gd name="connsiteY174" fmla="*/ 310249 h 838042"/>
                  <a:gd name="connsiteX175" fmla="*/ 682967 w 1037297"/>
                  <a:gd name="connsiteY175" fmla="*/ 308344 h 838042"/>
                  <a:gd name="connsiteX176" fmla="*/ 688682 w 1037297"/>
                  <a:gd name="connsiteY176" fmla="*/ 304534 h 838042"/>
                  <a:gd name="connsiteX177" fmla="*/ 698207 w 1037297"/>
                  <a:gd name="connsiteY177" fmla="*/ 295009 h 838042"/>
                  <a:gd name="connsiteX178" fmla="*/ 707732 w 1037297"/>
                  <a:gd name="connsiteY178" fmla="*/ 283579 h 838042"/>
                  <a:gd name="connsiteX179" fmla="*/ 719162 w 1037297"/>
                  <a:gd name="connsiteY179" fmla="*/ 275959 h 838042"/>
                  <a:gd name="connsiteX180" fmla="*/ 734402 w 1037297"/>
                  <a:gd name="connsiteY180" fmla="*/ 262624 h 838042"/>
                  <a:gd name="connsiteX181" fmla="*/ 743927 w 1037297"/>
                  <a:gd name="connsiteY181" fmla="*/ 251194 h 838042"/>
                  <a:gd name="connsiteX182" fmla="*/ 755357 w 1037297"/>
                  <a:gd name="connsiteY182" fmla="*/ 241669 h 838042"/>
                  <a:gd name="connsiteX183" fmla="*/ 761072 w 1037297"/>
                  <a:gd name="connsiteY183" fmla="*/ 230239 h 838042"/>
                  <a:gd name="connsiteX184" fmla="*/ 762977 w 1037297"/>
                  <a:gd name="connsiteY184" fmla="*/ 224524 h 838042"/>
                  <a:gd name="connsiteX185" fmla="*/ 768692 w 1037297"/>
                  <a:gd name="connsiteY185" fmla="*/ 213094 h 838042"/>
                  <a:gd name="connsiteX186" fmla="*/ 766787 w 1037297"/>
                  <a:gd name="connsiteY186" fmla="*/ 197854 h 838042"/>
                  <a:gd name="connsiteX187" fmla="*/ 761072 w 1037297"/>
                  <a:gd name="connsiteY187" fmla="*/ 195949 h 838042"/>
                  <a:gd name="connsiteX188" fmla="*/ 740117 w 1037297"/>
                  <a:gd name="connsiteY188" fmla="*/ 197854 h 838042"/>
                  <a:gd name="connsiteX189" fmla="*/ 734402 w 1037297"/>
                  <a:gd name="connsiteY189" fmla="*/ 201664 h 838042"/>
                  <a:gd name="connsiteX190" fmla="*/ 722972 w 1037297"/>
                  <a:gd name="connsiteY190" fmla="*/ 205474 h 838042"/>
                  <a:gd name="connsiteX191" fmla="*/ 719162 w 1037297"/>
                  <a:gd name="connsiteY191" fmla="*/ 211189 h 838042"/>
                  <a:gd name="connsiteX192" fmla="*/ 713447 w 1037297"/>
                  <a:gd name="connsiteY192" fmla="*/ 213094 h 838042"/>
                  <a:gd name="connsiteX193" fmla="*/ 707732 w 1037297"/>
                  <a:gd name="connsiteY193" fmla="*/ 216904 h 838042"/>
                  <a:gd name="connsiteX194" fmla="*/ 702017 w 1037297"/>
                  <a:gd name="connsiteY194" fmla="*/ 222619 h 838042"/>
                  <a:gd name="connsiteX195" fmla="*/ 694397 w 1037297"/>
                  <a:gd name="connsiteY195" fmla="*/ 226429 h 838042"/>
                  <a:gd name="connsiteX196" fmla="*/ 652487 w 1037297"/>
                  <a:gd name="connsiteY196" fmla="*/ 255004 h 838042"/>
                  <a:gd name="connsiteX197" fmla="*/ 639152 w 1037297"/>
                  <a:gd name="connsiteY197" fmla="*/ 266434 h 838042"/>
                  <a:gd name="connsiteX198" fmla="*/ 629627 w 1037297"/>
                  <a:gd name="connsiteY198" fmla="*/ 283579 h 838042"/>
                  <a:gd name="connsiteX199" fmla="*/ 604862 w 1037297"/>
                  <a:gd name="connsiteY199" fmla="*/ 289294 h 838042"/>
                  <a:gd name="connsiteX200" fmla="*/ 591527 w 1037297"/>
                  <a:gd name="connsiteY200" fmla="*/ 293104 h 838042"/>
                  <a:gd name="connsiteX201" fmla="*/ 576287 w 1037297"/>
                  <a:gd name="connsiteY201" fmla="*/ 291199 h 838042"/>
                  <a:gd name="connsiteX202" fmla="*/ 564857 w 1037297"/>
                  <a:gd name="connsiteY202" fmla="*/ 287389 h 838042"/>
                  <a:gd name="connsiteX203" fmla="*/ 553427 w 1037297"/>
                  <a:gd name="connsiteY203" fmla="*/ 283579 h 838042"/>
                  <a:gd name="connsiteX204" fmla="*/ 541997 w 1037297"/>
                  <a:gd name="connsiteY204" fmla="*/ 279769 h 838042"/>
                  <a:gd name="connsiteX205" fmla="*/ 536282 w 1037297"/>
                  <a:gd name="connsiteY205" fmla="*/ 277864 h 838042"/>
                  <a:gd name="connsiteX206" fmla="*/ 530567 w 1037297"/>
                  <a:gd name="connsiteY206" fmla="*/ 274054 h 838042"/>
                  <a:gd name="connsiteX207" fmla="*/ 519137 w 1037297"/>
                  <a:gd name="connsiteY207" fmla="*/ 268339 h 838042"/>
                  <a:gd name="connsiteX208" fmla="*/ 511517 w 1037297"/>
                  <a:gd name="connsiteY208" fmla="*/ 256909 h 838042"/>
                  <a:gd name="connsiteX209" fmla="*/ 507707 w 1037297"/>
                  <a:gd name="connsiteY209" fmla="*/ 235954 h 838042"/>
                  <a:gd name="connsiteX210" fmla="*/ 509612 w 1037297"/>
                  <a:gd name="connsiteY210" fmla="*/ 171184 h 838042"/>
                  <a:gd name="connsiteX211" fmla="*/ 508314 w 1037297"/>
                  <a:gd name="connsiteY211" fmla="*/ 73485 h 838042"/>
                  <a:gd name="connsiteX212" fmla="*/ 454116 w 1037297"/>
                  <a:gd name="connsiteY212" fmla="*/ 11248 h 838042"/>
                  <a:gd name="connsiteX213" fmla="*/ 435401 w 1037297"/>
                  <a:gd name="connsiteY213" fmla="*/ 68523 h 838042"/>
                  <a:gd name="connsiteX214" fmla="*/ 427697 w 1037297"/>
                  <a:gd name="connsiteY214" fmla="*/ 137103 h 838042"/>
                  <a:gd name="connsiteX215" fmla="*/ 420077 w 1037297"/>
                  <a:gd name="connsiteY215" fmla="*/ 169279 h 838042"/>
                  <a:gd name="connsiteX216" fmla="*/ 416267 w 1037297"/>
                  <a:gd name="connsiteY216" fmla="*/ 186424 h 838042"/>
                  <a:gd name="connsiteX217" fmla="*/ 420077 w 1037297"/>
                  <a:gd name="connsiteY217" fmla="*/ 207379 h 838042"/>
                  <a:gd name="connsiteX218" fmla="*/ 423887 w 1037297"/>
                  <a:gd name="connsiteY218" fmla="*/ 213094 h 838042"/>
                  <a:gd name="connsiteX219" fmla="*/ 427697 w 1037297"/>
                  <a:gd name="connsiteY219" fmla="*/ 224524 h 838042"/>
                  <a:gd name="connsiteX220" fmla="*/ 425792 w 1037297"/>
                  <a:gd name="connsiteY220" fmla="*/ 251194 h 838042"/>
                  <a:gd name="connsiteX221" fmla="*/ 420077 w 1037297"/>
                  <a:gd name="connsiteY221" fmla="*/ 253099 h 838042"/>
                  <a:gd name="connsiteX222" fmla="*/ 414362 w 1037297"/>
                  <a:gd name="connsiteY222" fmla="*/ 256909 h 838042"/>
                  <a:gd name="connsiteX223" fmla="*/ 423887 w 1037297"/>
                  <a:gd name="connsiteY22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12457 w 1037297"/>
                  <a:gd name="connsiteY103" fmla="*/ 716014 h 838042"/>
                  <a:gd name="connsiteX104" fmla="*/ 423887 w 1037297"/>
                  <a:gd name="connsiteY104" fmla="*/ 672199 h 838042"/>
                  <a:gd name="connsiteX105" fmla="*/ 429602 w 1037297"/>
                  <a:gd name="connsiteY105" fmla="*/ 658864 h 838042"/>
                  <a:gd name="connsiteX106" fmla="*/ 439127 w 1037297"/>
                  <a:gd name="connsiteY106" fmla="*/ 647434 h 838042"/>
                  <a:gd name="connsiteX107" fmla="*/ 452462 w 1037297"/>
                  <a:gd name="connsiteY107" fmla="*/ 632194 h 838042"/>
                  <a:gd name="connsiteX108" fmla="*/ 460082 w 1037297"/>
                  <a:gd name="connsiteY108" fmla="*/ 620764 h 838042"/>
                  <a:gd name="connsiteX109" fmla="*/ 463892 w 1037297"/>
                  <a:gd name="connsiteY109" fmla="*/ 609334 h 838042"/>
                  <a:gd name="connsiteX110" fmla="*/ 467702 w 1037297"/>
                  <a:gd name="connsiteY110" fmla="*/ 594094 h 838042"/>
                  <a:gd name="connsiteX111" fmla="*/ 469607 w 1037297"/>
                  <a:gd name="connsiteY111" fmla="*/ 588379 h 838042"/>
                  <a:gd name="connsiteX112" fmla="*/ 509612 w 1037297"/>
                  <a:gd name="connsiteY112" fmla="*/ 582664 h 838042"/>
                  <a:gd name="connsiteX113" fmla="*/ 538187 w 1037297"/>
                  <a:gd name="connsiteY113" fmla="*/ 573139 h 838042"/>
                  <a:gd name="connsiteX114" fmla="*/ 543902 w 1037297"/>
                  <a:gd name="connsiteY114" fmla="*/ 571234 h 838042"/>
                  <a:gd name="connsiteX115" fmla="*/ 549617 w 1037297"/>
                  <a:gd name="connsiteY115" fmla="*/ 569329 h 838042"/>
                  <a:gd name="connsiteX116" fmla="*/ 557237 w 1037297"/>
                  <a:gd name="connsiteY116" fmla="*/ 567424 h 838042"/>
                  <a:gd name="connsiteX117" fmla="*/ 576287 w 1037297"/>
                  <a:gd name="connsiteY117" fmla="*/ 559804 h 838042"/>
                  <a:gd name="connsiteX118" fmla="*/ 587717 w 1037297"/>
                  <a:gd name="connsiteY118" fmla="*/ 555994 h 838042"/>
                  <a:gd name="connsiteX119" fmla="*/ 722972 w 1037297"/>
                  <a:gd name="connsiteY119" fmla="*/ 639814 h 838042"/>
                  <a:gd name="connsiteX120" fmla="*/ 780122 w 1037297"/>
                  <a:gd name="connsiteY120" fmla="*/ 656959 h 838042"/>
                  <a:gd name="connsiteX121" fmla="*/ 791552 w 1037297"/>
                  <a:gd name="connsiteY121" fmla="*/ 651244 h 838042"/>
                  <a:gd name="connsiteX122" fmla="*/ 797267 w 1037297"/>
                  <a:gd name="connsiteY122" fmla="*/ 649339 h 838042"/>
                  <a:gd name="connsiteX123" fmla="*/ 804887 w 1037297"/>
                  <a:gd name="connsiteY123" fmla="*/ 632194 h 838042"/>
                  <a:gd name="connsiteX124" fmla="*/ 802982 w 1037297"/>
                  <a:gd name="connsiteY124" fmla="*/ 607429 h 838042"/>
                  <a:gd name="connsiteX125" fmla="*/ 801077 w 1037297"/>
                  <a:gd name="connsiteY125" fmla="*/ 601714 h 838042"/>
                  <a:gd name="connsiteX126" fmla="*/ 799172 w 1037297"/>
                  <a:gd name="connsiteY126" fmla="*/ 594094 h 838042"/>
                  <a:gd name="connsiteX127" fmla="*/ 785837 w 1037297"/>
                  <a:gd name="connsiteY127" fmla="*/ 576949 h 838042"/>
                  <a:gd name="connsiteX128" fmla="*/ 776312 w 1037297"/>
                  <a:gd name="connsiteY128" fmla="*/ 571234 h 838042"/>
                  <a:gd name="connsiteX129" fmla="*/ 650582 w 1037297"/>
                  <a:gd name="connsiteY129" fmla="*/ 479794 h 838042"/>
                  <a:gd name="connsiteX130" fmla="*/ 646772 w 1037297"/>
                  <a:gd name="connsiteY130" fmla="*/ 462649 h 838042"/>
                  <a:gd name="connsiteX131" fmla="*/ 648677 w 1037297"/>
                  <a:gd name="connsiteY131" fmla="*/ 455029 h 838042"/>
                  <a:gd name="connsiteX132" fmla="*/ 652487 w 1037297"/>
                  <a:gd name="connsiteY132" fmla="*/ 437884 h 838042"/>
                  <a:gd name="connsiteX133" fmla="*/ 656297 w 1037297"/>
                  <a:gd name="connsiteY133" fmla="*/ 432169 h 838042"/>
                  <a:gd name="connsiteX134" fmla="*/ 658202 w 1037297"/>
                  <a:gd name="connsiteY134" fmla="*/ 426454 h 838042"/>
                  <a:gd name="connsiteX135" fmla="*/ 663917 w 1037297"/>
                  <a:gd name="connsiteY135" fmla="*/ 424549 h 838042"/>
                  <a:gd name="connsiteX136" fmla="*/ 673442 w 1037297"/>
                  <a:gd name="connsiteY136" fmla="*/ 413119 h 838042"/>
                  <a:gd name="connsiteX137" fmla="*/ 726782 w 1037297"/>
                  <a:gd name="connsiteY137" fmla="*/ 405499 h 838042"/>
                  <a:gd name="connsiteX138" fmla="*/ 844892 w 1037297"/>
                  <a:gd name="connsiteY138" fmla="*/ 407404 h 838042"/>
                  <a:gd name="connsiteX139" fmla="*/ 873467 w 1037297"/>
                  <a:gd name="connsiteY139" fmla="*/ 409309 h 838042"/>
                  <a:gd name="connsiteX140" fmla="*/ 902042 w 1037297"/>
                  <a:gd name="connsiteY140" fmla="*/ 415024 h 838042"/>
                  <a:gd name="connsiteX141" fmla="*/ 924902 w 1037297"/>
                  <a:gd name="connsiteY141" fmla="*/ 418834 h 838042"/>
                  <a:gd name="connsiteX142" fmla="*/ 953477 w 1037297"/>
                  <a:gd name="connsiteY142" fmla="*/ 424549 h 838042"/>
                  <a:gd name="connsiteX143" fmla="*/ 959192 w 1037297"/>
                  <a:gd name="connsiteY143" fmla="*/ 424549 h 838042"/>
                  <a:gd name="connsiteX144" fmla="*/ 1004912 w 1037297"/>
                  <a:gd name="connsiteY144" fmla="*/ 422644 h 838042"/>
                  <a:gd name="connsiteX145" fmla="*/ 1033487 w 1037297"/>
                  <a:gd name="connsiteY145" fmla="*/ 415024 h 838042"/>
                  <a:gd name="connsiteX146" fmla="*/ 1037297 w 1037297"/>
                  <a:gd name="connsiteY146" fmla="*/ 409309 h 838042"/>
                  <a:gd name="connsiteX147" fmla="*/ 1035392 w 1037297"/>
                  <a:gd name="connsiteY147" fmla="*/ 390259 h 838042"/>
                  <a:gd name="connsiteX148" fmla="*/ 1029677 w 1037297"/>
                  <a:gd name="connsiteY148" fmla="*/ 386449 h 838042"/>
                  <a:gd name="connsiteX149" fmla="*/ 1014437 w 1037297"/>
                  <a:gd name="connsiteY149" fmla="*/ 384544 h 838042"/>
                  <a:gd name="connsiteX150" fmla="*/ 1008722 w 1037297"/>
                  <a:gd name="connsiteY150" fmla="*/ 382639 h 838042"/>
                  <a:gd name="connsiteX151" fmla="*/ 1001102 w 1037297"/>
                  <a:gd name="connsiteY151" fmla="*/ 380734 h 838042"/>
                  <a:gd name="connsiteX152" fmla="*/ 989672 w 1037297"/>
                  <a:gd name="connsiteY152" fmla="*/ 373114 h 838042"/>
                  <a:gd name="connsiteX153" fmla="*/ 978242 w 1037297"/>
                  <a:gd name="connsiteY153" fmla="*/ 369304 h 838042"/>
                  <a:gd name="connsiteX154" fmla="*/ 972527 w 1037297"/>
                  <a:gd name="connsiteY154" fmla="*/ 367399 h 838042"/>
                  <a:gd name="connsiteX155" fmla="*/ 964907 w 1037297"/>
                  <a:gd name="connsiteY155" fmla="*/ 365494 h 838042"/>
                  <a:gd name="connsiteX156" fmla="*/ 959192 w 1037297"/>
                  <a:gd name="connsiteY156" fmla="*/ 363589 h 838042"/>
                  <a:gd name="connsiteX157" fmla="*/ 938237 w 1037297"/>
                  <a:gd name="connsiteY157" fmla="*/ 357874 h 838042"/>
                  <a:gd name="connsiteX158" fmla="*/ 932522 w 1037297"/>
                  <a:gd name="connsiteY158" fmla="*/ 355969 h 838042"/>
                  <a:gd name="connsiteX159" fmla="*/ 827747 w 1037297"/>
                  <a:gd name="connsiteY159" fmla="*/ 357874 h 838042"/>
                  <a:gd name="connsiteX160" fmla="*/ 822032 w 1037297"/>
                  <a:gd name="connsiteY160" fmla="*/ 359779 h 838042"/>
                  <a:gd name="connsiteX161" fmla="*/ 732497 w 1037297"/>
                  <a:gd name="connsiteY161" fmla="*/ 361684 h 838042"/>
                  <a:gd name="connsiteX162" fmla="*/ 719162 w 1037297"/>
                  <a:gd name="connsiteY162" fmla="*/ 365494 h 838042"/>
                  <a:gd name="connsiteX163" fmla="*/ 698207 w 1037297"/>
                  <a:gd name="connsiteY163" fmla="*/ 367399 h 838042"/>
                  <a:gd name="connsiteX164" fmla="*/ 671537 w 1037297"/>
                  <a:gd name="connsiteY164" fmla="*/ 369304 h 838042"/>
                  <a:gd name="connsiteX165" fmla="*/ 671537 w 1037297"/>
                  <a:gd name="connsiteY165" fmla="*/ 369304 h 838042"/>
                  <a:gd name="connsiteX166" fmla="*/ 648677 w 1037297"/>
                  <a:gd name="connsiteY166" fmla="*/ 373114 h 838042"/>
                  <a:gd name="connsiteX167" fmla="*/ 644867 w 1037297"/>
                  <a:gd name="connsiteY167" fmla="*/ 361684 h 838042"/>
                  <a:gd name="connsiteX168" fmla="*/ 642962 w 1037297"/>
                  <a:gd name="connsiteY168" fmla="*/ 355969 h 838042"/>
                  <a:gd name="connsiteX169" fmla="*/ 644867 w 1037297"/>
                  <a:gd name="connsiteY169" fmla="*/ 338824 h 838042"/>
                  <a:gd name="connsiteX170" fmla="*/ 646772 w 1037297"/>
                  <a:gd name="connsiteY170" fmla="*/ 333109 h 838042"/>
                  <a:gd name="connsiteX171" fmla="*/ 663917 w 1037297"/>
                  <a:gd name="connsiteY171" fmla="*/ 323584 h 838042"/>
                  <a:gd name="connsiteX172" fmla="*/ 675347 w 1037297"/>
                  <a:gd name="connsiteY172" fmla="*/ 315964 h 838042"/>
                  <a:gd name="connsiteX173" fmla="*/ 677252 w 1037297"/>
                  <a:gd name="connsiteY173" fmla="*/ 310249 h 838042"/>
                  <a:gd name="connsiteX174" fmla="*/ 682967 w 1037297"/>
                  <a:gd name="connsiteY174" fmla="*/ 308344 h 838042"/>
                  <a:gd name="connsiteX175" fmla="*/ 688682 w 1037297"/>
                  <a:gd name="connsiteY175" fmla="*/ 304534 h 838042"/>
                  <a:gd name="connsiteX176" fmla="*/ 698207 w 1037297"/>
                  <a:gd name="connsiteY176" fmla="*/ 295009 h 838042"/>
                  <a:gd name="connsiteX177" fmla="*/ 707732 w 1037297"/>
                  <a:gd name="connsiteY177" fmla="*/ 283579 h 838042"/>
                  <a:gd name="connsiteX178" fmla="*/ 719162 w 1037297"/>
                  <a:gd name="connsiteY178" fmla="*/ 275959 h 838042"/>
                  <a:gd name="connsiteX179" fmla="*/ 734402 w 1037297"/>
                  <a:gd name="connsiteY179" fmla="*/ 262624 h 838042"/>
                  <a:gd name="connsiteX180" fmla="*/ 743927 w 1037297"/>
                  <a:gd name="connsiteY180" fmla="*/ 251194 h 838042"/>
                  <a:gd name="connsiteX181" fmla="*/ 755357 w 1037297"/>
                  <a:gd name="connsiteY181" fmla="*/ 241669 h 838042"/>
                  <a:gd name="connsiteX182" fmla="*/ 761072 w 1037297"/>
                  <a:gd name="connsiteY182" fmla="*/ 230239 h 838042"/>
                  <a:gd name="connsiteX183" fmla="*/ 762977 w 1037297"/>
                  <a:gd name="connsiteY183" fmla="*/ 224524 h 838042"/>
                  <a:gd name="connsiteX184" fmla="*/ 768692 w 1037297"/>
                  <a:gd name="connsiteY184" fmla="*/ 213094 h 838042"/>
                  <a:gd name="connsiteX185" fmla="*/ 766787 w 1037297"/>
                  <a:gd name="connsiteY185" fmla="*/ 197854 h 838042"/>
                  <a:gd name="connsiteX186" fmla="*/ 761072 w 1037297"/>
                  <a:gd name="connsiteY186" fmla="*/ 195949 h 838042"/>
                  <a:gd name="connsiteX187" fmla="*/ 740117 w 1037297"/>
                  <a:gd name="connsiteY187" fmla="*/ 197854 h 838042"/>
                  <a:gd name="connsiteX188" fmla="*/ 734402 w 1037297"/>
                  <a:gd name="connsiteY188" fmla="*/ 201664 h 838042"/>
                  <a:gd name="connsiteX189" fmla="*/ 722972 w 1037297"/>
                  <a:gd name="connsiteY189" fmla="*/ 205474 h 838042"/>
                  <a:gd name="connsiteX190" fmla="*/ 719162 w 1037297"/>
                  <a:gd name="connsiteY190" fmla="*/ 211189 h 838042"/>
                  <a:gd name="connsiteX191" fmla="*/ 713447 w 1037297"/>
                  <a:gd name="connsiteY191" fmla="*/ 213094 h 838042"/>
                  <a:gd name="connsiteX192" fmla="*/ 707732 w 1037297"/>
                  <a:gd name="connsiteY192" fmla="*/ 216904 h 838042"/>
                  <a:gd name="connsiteX193" fmla="*/ 702017 w 1037297"/>
                  <a:gd name="connsiteY193" fmla="*/ 222619 h 838042"/>
                  <a:gd name="connsiteX194" fmla="*/ 694397 w 1037297"/>
                  <a:gd name="connsiteY194" fmla="*/ 226429 h 838042"/>
                  <a:gd name="connsiteX195" fmla="*/ 652487 w 1037297"/>
                  <a:gd name="connsiteY195" fmla="*/ 255004 h 838042"/>
                  <a:gd name="connsiteX196" fmla="*/ 639152 w 1037297"/>
                  <a:gd name="connsiteY196" fmla="*/ 266434 h 838042"/>
                  <a:gd name="connsiteX197" fmla="*/ 629627 w 1037297"/>
                  <a:gd name="connsiteY197" fmla="*/ 283579 h 838042"/>
                  <a:gd name="connsiteX198" fmla="*/ 604862 w 1037297"/>
                  <a:gd name="connsiteY198" fmla="*/ 289294 h 838042"/>
                  <a:gd name="connsiteX199" fmla="*/ 591527 w 1037297"/>
                  <a:gd name="connsiteY199" fmla="*/ 293104 h 838042"/>
                  <a:gd name="connsiteX200" fmla="*/ 576287 w 1037297"/>
                  <a:gd name="connsiteY200" fmla="*/ 291199 h 838042"/>
                  <a:gd name="connsiteX201" fmla="*/ 564857 w 1037297"/>
                  <a:gd name="connsiteY201" fmla="*/ 287389 h 838042"/>
                  <a:gd name="connsiteX202" fmla="*/ 553427 w 1037297"/>
                  <a:gd name="connsiteY202" fmla="*/ 283579 h 838042"/>
                  <a:gd name="connsiteX203" fmla="*/ 541997 w 1037297"/>
                  <a:gd name="connsiteY203" fmla="*/ 279769 h 838042"/>
                  <a:gd name="connsiteX204" fmla="*/ 536282 w 1037297"/>
                  <a:gd name="connsiteY204" fmla="*/ 277864 h 838042"/>
                  <a:gd name="connsiteX205" fmla="*/ 530567 w 1037297"/>
                  <a:gd name="connsiteY205" fmla="*/ 274054 h 838042"/>
                  <a:gd name="connsiteX206" fmla="*/ 519137 w 1037297"/>
                  <a:gd name="connsiteY206" fmla="*/ 268339 h 838042"/>
                  <a:gd name="connsiteX207" fmla="*/ 511517 w 1037297"/>
                  <a:gd name="connsiteY207" fmla="*/ 256909 h 838042"/>
                  <a:gd name="connsiteX208" fmla="*/ 507707 w 1037297"/>
                  <a:gd name="connsiteY208" fmla="*/ 235954 h 838042"/>
                  <a:gd name="connsiteX209" fmla="*/ 509612 w 1037297"/>
                  <a:gd name="connsiteY209" fmla="*/ 171184 h 838042"/>
                  <a:gd name="connsiteX210" fmla="*/ 508314 w 1037297"/>
                  <a:gd name="connsiteY210" fmla="*/ 73485 h 838042"/>
                  <a:gd name="connsiteX211" fmla="*/ 454116 w 1037297"/>
                  <a:gd name="connsiteY211" fmla="*/ 11248 h 838042"/>
                  <a:gd name="connsiteX212" fmla="*/ 435401 w 1037297"/>
                  <a:gd name="connsiteY212" fmla="*/ 68523 h 838042"/>
                  <a:gd name="connsiteX213" fmla="*/ 427697 w 1037297"/>
                  <a:gd name="connsiteY213" fmla="*/ 137103 h 838042"/>
                  <a:gd name="connsiteX214" fmla="*/ 420077 w 1037297"/>
                  <a:gd name="connsiteY214" fmla="*/ 169279 h 838042"/>
                  <a:gd name="connsiteX215" fmla="*/ 416267 w 1037297"/>
                  <a:gd name="connsiteY215" fmla="*/ 186424 h 838042"/>
                  <a:gd name="connsiteX216" fmla="*/ 420077 w 1037297"/>
                  <a:gd name="connsiteY216" fmla="*/ 207379 h 838042"/>
                  <a:gd name="connsiteX217" fmla="*/ 423887 w 1037297"/>
                  <a:gd name="connsiteY217" fmla="*/ 213094 h 838042"/>
                  <a:gd name="connsiteX218" fmla="*/ 427697 w 1037297"/>
                  <a:gd name="connsiteY218" fmla="*/ 224524 h 838042"/>
                  <a:gd name="connsiteX219" fmla="*/ 425792 w 1037297"/>
                  <a:gd name="connsiteY219" fmla="*/ 251194 h 838042"/>
                  <a:gd name="connsiteX220" fmla="*/ 420077 w 1037297"/>
                  <a:gd name="connsiteY220" fmla="*/ 253099 h 838042"/>
                  <a:gd name="connsiteX221" fmla="*/ 414362 w 1037297"/>
                  <a:gd name="connsiteY221" fmla="*/ 256909 h 838042"/>
                  <a:gd name="connsiteX222" fmla="*/ 423887 w 1037297"/>
                  <a:gd name="connsiteY22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39127 w 1037297"/>
                  <a:gd name="connsiteY105" fmla="*/ 647434 h 838042"/>
                  <a:gd name="connsiteX106" fmla="*/ 452462 w 1037297"/>
                  <a:gd name="connsiteY106" fmla="*/ 632194 h 838042"/>
                  <a:gd name="connsiteX107" fmla="*/ 460082 w 1037297"/>
                  <a:gd name="connsiteY107" fmla="*/ 620764 h 838042"/>
                  <a:gd name="connsiteX108" fmla="*/ 463892 w 1037297"/>
                  <a:gd name="connsiteY108" fmla="*/ 609334 h 838042"/>
                  <a:gd name="connsiteX109" fmla="*/ 467702 w 1037297"/>
                  <a:gd name="connsiteY109" fmla="*/ 594094 h 838042"/>
                  <a:gd name="connsiteX110" fmla="*/ 469607 w 1037297"/>
                  <a:gd name="connsiteY110" fmla="*/ 588379 h 838042"/>
                  <a:gd name="connsiteX111" fmla="*/ 509612 w 1037297"/>
                  <a:gd name="connsiteY111" fmla="*/ 582664 h 838042"/>
                  <a:gd name="connsiteX112" fmla="*/ 538187 w 1037297"/>
                  <a:gd name="connsiteY112" fmla="*/ 573139 h 838042"/>
                  <a:gd name="connsiteX113" fmla="*/ 543902 w 1037297"/>
                  <a:gd name="connsiteY113" fmla="*/ 571234 h 838042"/>
                  <a:gd name="connsiteX114" fmla="*/ 549617 w 1037297"/>
                  <a:gd name="connsiteY114" fmla="*/ 569329 h 838042"/>
                  <a:gd name="connsiteX115" fmla="*/ 557237 w 1037297"/>
                  <a:gd name="connsiteY115" fmla="*/ 567424 h 838042"/>
                  <a:gd name="connsiteX116" fmla="*/ 576287 w 1037297"/>
                  <a:gd name="connsiteY116" fmla="*/ 559804 h 838042"/>
                  <a:gd name="connsiteX117" fmla="*/ 587717 w 1037297"/>
                  <a:gd name="connsiteY117" fmla="*/ 555994 h 838042"/>
                  <a:gd name="connsiteX118" fmla="*/ 722972 w 1037297"/>
                  <a:gd name="connsiteY118" fmla="*/ 639814 h 838042"/>
                  <a:gd name="connsiteX119" fmla="*/ 780122 w 1037297"/>
                  <a:gd name="connsiteY119" fmla="*/ 656959 h 838042"/>
                  <a:gd name="connsiteX120" fmla="*/ 791552 w 1037297"/>
                  <a:gd name="connsiteY120" fmla="*/ 651244 h 838042"/>
                  <a:gd name="connsiteX121" fmla="*/ 797267 w 1037297"/>
                  <a:gd name="connsiteY121" fmla="*/ 649339 h 838042"/>
                  <a:gd name="connsiteX122" fmla="*/ 804887 w 1037297"/>
                  <a:gd name="connsiteY122" fmla="*/ 632194 h 838042"/>
                  <a:gd name="connsiteX123" fmla="*/ 802982 w 1037297"/>
                  <a:gd name="connsiteY123" fmla="*/ 607429 h 838042"/>
                  <a:gd name="connsiteX124" fmla="*/ 801077 w 1037297"/>
                  <a:gd name="connsiteY124" fmla="*/ 601714 h 838042"/>
                  <a:gd name="connsiteX125" fmla="*/ 799172 w 1037297"/>
                  <a:gd name="connsiteY125" fmla="*/ 594094 h 838042"/>
                  <a:gd name="connsiteX126" fmla="*/ 785837 w 1037297"/>
                  <a:gd name="connsiteY126" fmla="*/ 576949 h 838042"/>
                  <a:gd name="connsiteX127" fmla="*/ 776312 w 1037297"/>
                  <a:gd name="connsiteY127" fmla="*/ 571234 h 838042"/>
                  <a:gd name="connsiteX128" fmla="*/ 650582 w 1037297"/>
                  <a:gd name="connsiteY128" fmla="*/ 479794 h 838042"/>
                  <a:gd name="connsiteX129" fmla="*/ 646772 w 1037297"/>
                  <a:gd name="connsiteY129" fmla="*/ 462649 h 838042"/>
                  <a:gd name="connsiteX130" fmla="*/ 648677 w 1037297"/>
                  <a:gd name="connsiteY130" fmla="*/ 455029 h 838042"/>
                  <a:gd name="connsiteX131" fmla="*/ 652487 w 1037297"/>
                  <a:gd name="connsiteY131" fmla="*/ 437884 h 838042"/>
                  <a:gd name="connsiteX132" fmla="*/ 656297 w 1037297"/>
                  <a:gd name="connsiteY132" fmla="*/ 432169 h 838042"/>
                  <a:gd name="connsiteX133" fmla="*/ 658202 w 1037297"/>
                  <a:gd name="connsiteY133" fmla="*/ 426454 h 838042"/>
                  <a:gd name="connsiteX134" fmla="*/ 663917 w 1037297"/>
                  <a:gd name="connsiteY134" fmla="*/ 424549 h 838042"/>
                  <a:gd name="connsiteX135" fmla="*/ 673442 w 1037297"/>
                  <a:gd name="connsiteY135" fmla="*/ 413119 h 838042"/>
                  <a:gd name="connsiteX136" fmla="*/ 726782 w 1037297"/>
                  <a:gd name="connsiteY136" fmla="*/ 405499 h 838042"/>
                  <a:gd name="connsiteX137" fmla="*/ 844892 w 1037297"/>
                  <a:gd name="connsiteY137" fmla="*/ 407404 h 838042"/>
                  <a:gd name="connsiteX138" fmla="*/ 873467 w 1037297"/>
                  <a:gd name="connsiteY138" fmla="*/ 409309 h 838042"/>
                  <a:gd name="connsiteX139" fmla="*/ 902042 w 1037297"/>
                  <a:gd name="connsiteY139" fmla="*/ 415024 h 838042"/>
                  <a:gd name="connsiteX140" fmla="*/ 924902 w 1037297"/>
                  <a:gd name="connsiteY140" fmla="*/ 418834 h 838042"/>
                  <a:gd name="connsiteX141" fmla="*/ 953477 w 1037297"/>
                  <a:gd name="connsiteY141" fmla="*/ 424549 h 838042"/>
                  <a:gd name="connsiteX142" fmla="*/ 959192 w 1037297"/>
                  <a:gd name="connsiteY142" fmla="*/ 424549 h 838042"/>
                  <a:gd name="connsiteX143" fmla="*/ 1004912 w 1037297"/>
                  <a:gd name="connsiteY143" fmla="*/ 422644 h 838042"/>
                  <a:gd name="connsiteX144" fmla="*/ 1033487 w 1037297"/>
                  <a:gd name="connsiteY144" fmla="*/ 415024 h 838042"/>
                  <a:gd name="connsiteX145" fmla="*/ 1037297 w 1037297"/>
                  <a:gd name="connsiteY145" fmla="*/ 409309 h 838042"/>
                  <a:gd name="connsiteX146" fmla="*/ 1035392 w 1037297"/>
                  <a:gd name="connsiteY146" fmla="*/ 390259 h 838042"/>
                  <a:gd name="connsiteX147" fmla="*/ 1029677 w 1037297"/>
                  <a:gd name="connsiteY147" fmla="*/ 386449 h 838042"/>
                  <a:gd name="connsiteX148" fmla="*/ 1014437 w 1037297"/>
                  <a:gd name="connsiteY148" fmla="*/ 384544 h 838042"/>
                  <a:gd name="connsiteX149" fmla="*/ 1008722 w 1037297"/>
                  <a:gd name="connsiteY149" fmla="*/ 382639 h 838042"/>
                  <a:gd name="connsiteX150" fmla="*/ 1001102 w 1037297"/>
                  <a:gd name="connsiteY150" fmla="*/ 380734 h 838042"/>
                  <a:gd name="connsiteX151" fmla="*/ 989672 w 1037297"/>
                  <a:gd name="connsiteY151" fmla="*/ 373114 h 838042"/>
                  <a:gd name="connsiteX152" fmla="*/ 978242 w 1037297"/>
                  <a:gd name="connsiteY152" fmla="*/ 369304 h 838042"/>
                  <a:gd name="connsiteX153" fmla="*/ 972527 w 1037297"/>
                  <a:gd name="connsiteY153" fmla="*/ 367399 h 838042"/>
                  <a:gd name="connsiteX154" fmla="*/ 964907 w 1037297"/>
                  <a:gd name="connsiteY154" fmla="*/ 365494 h 838042"/>
                  <a:gd name="connsiteX155" fmla="*/ 959192 w 1037297"/>
                  <a:gd name="connsiteY155" fmla="*/ 363589 h 838042"/>
                  <a:gd name="connsiteX156" fmla="*/ 938237 w 1037297"/>
                  <a:gd name="connsiteY156" fmla="*/ 357874 h 838042"/>
                  <a:gd name="connsiteX157" fmla="*/ 932522 w 1037297"/>
                  <a:gd name="connsiteY157" fmla="*/ 355969 h 838042"/>
                  <a:gd name="connsiteX158" fmla="*/ 827747 w 1037297"/>
                  <a:gd name="connsiteY158" fmla="*/ 357874 h 838042"/>
                  <a:gd name="connsiteX159" fmla="*/ 822032 w 1037297"/>
                  <a:gd name="connsiteY159" fmla="*/ 359779 h 838042"/>
                  <a:gd name="connsiteX160" fmla="*/ 732497 w 1037297"/>
                  <a:gd name="connsiteY160" fmla="*/ 361684 h 838042"/>
                  <a:gd name="connsiteX161" fmla="*/ 719162 w 1037297"/>
                  <a:gd name="connsiteY161" fmla="*/ 365494 h 838042"/>
                  <a:gd name="connsiteX162" fmla="*/ 698207 w 1037297"/>
                  <a:gd name="connsiteY162" fmla="*/ 367399 h 838042"/>
                  <a:gd name="connsiteX163" fmla="*/ 671537 w 1037297"/>
                  <a:gd name="connsiteY163" fmla="*/ 369304 h 838042"/>
                  <a:gd name="connsiteX164" fmla="*/ 671537 w 1037297"/>
                  <a:gd name="connsiteY164" fmla="*/ 369304 h 838042"/>
                  <a:gd name="connsiteX165" fmla="*/ 648677 w 1037297"/>
                  <a:gd name="connsiteY165" fmla="*/ 373114 h 838042"/>
                  <a:gd name="connsiteX166" fmla="*/ 644867 w 1037297"/>
                  <a:gd name="connsiteY166" fmla="*/ 361684 h 838042"/>
                  <a:gd name="connsiteX167" fmla="*/ 642962 w 1037297"/>
                  <a:gd name="connsiteY167" fmla="*/ 355969 h 838042"/>
                  <a:gd name="connsiteX168" fmla="*/ 644867 w 1037297"/>
                  <a:gd name="connsiteY168" fmla="*/ 338824 h 838042"/>
                  <a:gd name="connsiteX169" fmla="*/ 646772 w 1037297"/>
                  <a:gd name="connsiteY169" fmla="*/ 333109 h 838042"/>
                  <a:gd name="connsiteX170" fmla="*/ 663917 w 1037297"/>
                  <a:gd name="connsiteY170" fmla="*/ 323584 h 838042"/>
                  <a:gd name="connsiteX171" fmla="*/ 675347 w 1037297"/>
                  <a:gd name="connsiteY171" fmla="*/ 315964 h 838042"/>
                  <a:gd name="connsiteX172" fmla="*/ 677252 w 1037297"/>
                  <a:gd name="connsiteY172" fmla="*/ 310249 h 838042"/>
                  <a:gd name="connsiteX173" fmla="*/ 682967 w 1037297"/>
                  <a:gd name="connsiteY173" fmla="*/ 308344 h 838042"/>
                  <a:gd name="connsiteX174" fmla="*/ 688682 w 1037297"/>
                  <a:gd name="connsiteY174" fmla="*/ 304534 h 838042"/>
                  <a:gd name="connsiteX175" fmla="*/ 698207 w 1037297"/>
                  <a:gd name="connsiteY175" fmla="*/ 295009 h 838042"/>
                  <a:gd name="connsiteX176" fmla="*/ 707732 w 1037297"/>
                  <a:gd name="connsiteY176" fmla="*/ 283579 h 838042"/>
                  <a:gd name="connsiteX177" fmla="*/ 719162 w 1037297"/>
                  <a:gd name="connsiteY177" fmla="*/ 275959 h 838042"/>
                  <a:gd name="connsiteX178" fmla="*/ 734402 w 1037297"/>
                  <a:gd name="connsiteY178" fmla="*/ 262624 h 838042"/>
                  <a:gd name="connsiteX179" fmla="*/ 743927 w 1037297"/>
                  <a:gd name="connsiteY179" fmla="*/ 251194 h 838042"/>
                  <a:gd name="connsiteX180" fmla="*/ 755357 w 1037297"/>
                  <a:gd name="connsiteY180" fmla="*/ 241669 h 838042"/>
                  <a:gd name="connsiteX181" fmla="*/ 761072 w 1037297"/>
                  <a:gd name="connsiteY181" fmla="*/ 230239 h 838042"/>
                  <a:gd name="connsiteX182" fmla="*/ 762977 w 1037297"/>
                  <a:gd name="connsiteY182" fmla="*/ 224524 h 838042"/>
                  <a:gd name="connsiteX183" fmla="*/ 768692 w 1037297"/>
                  <a:gd name="connsiteY183" fmla="*/ 213094 h 838042"/>
                  <a:gd name="connsiteX184" fmla="*/ 766787 w 1037297"/>
                  <a:gd name="connsiteY184" fmla="*/ 197854 h 838042"/>
                  <a:gd name="connsiteX185" fmla="*/ 761072 w 1037297"/>
                  <a:gd name="connsiteY185" fmla="*/ 195949 h 838042"/>
                  <a:gd name="connsiteX186" fmla="*/ 740117 w 1037297"/>
                  <a:gd name="connsiteY186" fmla="*/ 197854 h 838042"/>
                  <a:gd name="connsiteX187" fmla="*/ 734402 w 1037297"/>
                  <a:gd name="connsiteY187" fmla="*/ 201664 h 838042"/>
                  <a:gd name="connsiteX188" fmla="*/ 722972 w 1037297"/>
                  <a:gd name="connsiteY188" fmla="*/ 205474 h 838042"/>
                  <a:gd name="connsiteX189" fmla="*/ 719162 w 1037297"/>
                  <a:gd name="connsiteY189" fmla="*/ 211189 h 838042"/>
                  <a:gd name="connsiteX190" fmla="*/ 713447 w 1037297"/>
                  <a:gd name="connsiteY190" fmla="*/ 213094 h 838042"/>
                  <a:gd name="connsiteX191" fmla="*/ 707732 w 1037297"/>
                  <a:gd name="connsiteY191" fmla="*/ 216904 h 838042"/>
                  <a:gd name="connsiteX192" fmla="*/ 702017 w 1037297"/>
                  <a:gd name="connsiteY192" fmla="*/ 222619 h 838042"/>
                  <a:gd name="connsiteX193" fmla="*/ 694397 w 1037297"/>
                  <a:gd name="connsiteY193" fmla="*/ 226429 h 838042"/>
                  <a:gd name="connsiteX194" fmla="*/ 652487 w 1037297"/>
                  <a:gd name="connsiteY194" fmla="*/ 255004 h 838042"/>
                  <a:gd name="connsiteX195" fmla="*/ 639152 w 1037297"/>
                  <a:gd name="connsiteY195" fmla="*/ 266434 h 838042"/>
                  <a:gd name="connsiteX196" fmla="*/ 629627 w 1037297"/>
                  <a:gd name="connsiteY196" fmla="*/ 283579 h 838042"/>
                  <a:gd name="connsiteX197" fmla="*/ 604862 w 1037297"/>
                  <a:gd name="connsiteY197" fmla="*/ 289294 h 838042"/>
                  <a:gd name="connsiteX198" fmla="*/ 591527 w 1037297"/>
                  <a:gd name="connsiteY198" fmla="*/ 293104 h 838042"/>
                  <a:gd name="connsiteX199" fmla="*/ 576287 w 1037297"/>
                  <a:gd name="connsiteY199" fmla="*/ 291199 h 838042"/>
                  <a:gd name="connsiteX200" fmla="*/ 564857 w 1037297"/>
                  <a:gd name="connsiteY200" fmla="*/ 287389 h 838042"/>
                  <a:gd name="connsiteX201" fmla="*/ 553427 w 1037297"/>
                  <a:gd name="connsiteY201" fmla="*/ 283579 h 838042"/>
                  <a:gd name="connsiteX202" fmla="*/ 541997 w 1037297"/>
                  <a:gd name="connsiteY202" fmla="*/ 279769 h 838042"/>
                  <a:gd name="connsiteX203" fmla="*/ 536282 w 1037297"/>
                  <a:gd name="connsiteY203" fmla="*/ 277864 h 838042"/>
                  <a:gd name="connsiteX204" fmla="*/ 530567 w 1037297"/>
                  <a:gd name="connsiteY204" fmla="*/ 274054 h 838042"/>
                  <a:gd name="connsiteX205" fmla="*/ 519137 w 1037297"/>
                  <a:gd name="connsiteY205" fmla="*/ 268339 h 838042"/>
                  <a:gd name="connsiteX206" fmla="*/ 511517 w 1037297"/>
                  <a:gd name="connsiteY206" fmla="*/ 256909 h 838042"/>
                  <a:gd name="connsiteX207" fmla="*/ 507707 w 1037297"/>
                  <a:gd name="connsiteY207" fmla="*/ 235954 h 838042"/>
                  <a:gd name="connsiteX208" fmla="*/ 509612 w 1037297"/>
                  <a:gd name="connsiteY208" fmla="*/ 171184 h 838042"/>
                  <a:gd name="connsiteX209" fmla="*/ 508314 w 1037297"/>
                  <a:gd name="connsiteY209" fmla="*/ 73485 h 838042"/>
                  <a:gd name="connsiteX210" fmla="*/ 454116 w 1037297"/>
                  <a:gd name="connsiteY210" fmla="*/ 11248 h 838042"/>
                  <a:gd name="connsiteX211" fmla="*/ 435401 w 1037297"/>
                  <a:gd name="connsiteY211" fmla="*/ 68523 h 838042"/>
                  <a:gd name="connsiteX212" fmla="*/ 427697 w 1037297"/>
                  <a:gd name="connsiteY212" fmla="*/ 137103 h 838042"/>
                  <a:gd name="connsiteX213" fmla="*/ 420077 w 1037297"/>
                  <a:gd name="connsiteY213" fmla="*/ 169279 h 838042"/>
                  <a:gd name="connsiteX214" fmla="*/ 416267 w 1037297"/>
                  <a:gd name="connsiteY214" fmla="*/ 186424 h 838042"/>
                  <a:gd name="connsiteX215" fmla="*/ 420077 w 1037297"/>
                  <a:gd name="connsiteY215" fmla="*/ 207379 h 838042"/>
                  <a:gd name="connsiteX216" fmla="*/ 423887 w 1037297"/>
                  <a:gd name="connsiteY216" fmla="*/ 213094 h 838042"/>
                  <a:gd name="connsiteX217" fmla="*/ 427697 w 1037297"/>
                  <a:gd name="connsiteY217" fmla="*/ 224524 h 838042"/>
                  <a:gd name="connsiteX218" fmla="*/ 425792 w 1037297"/>
                  <a:gd name="connsiteY218" fmla="*/ 251194 h 838042"/>
                  <a:gd name="connsiteX219" fmla="*/ 420077 w 1037297"/>
                  <a:gd name="connsiteY219" fmla="*/ 253099 h 838042"/>
                  <a:gd name="connsiteX220" fmla="*/ 414362 w 1037297"/>
                  <a:gd name="connsiteY220" fmla="*/ 256909 h 838042"/>
                  <a:gd name="connsiteX221" fmla="*/ 423887 w 1037297"/>
                  <a:gd name="connsiteY22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3892 w 1037297"/>
                  <a:gd name="connsiteY107" fmla="*/ 609334 h 838042"/>
                  <a:gd name="connsiteX108" fmla="*/ 467702 w 1037297"/>
                  <a:gd name="connsiteY108" fmla="*/ 594094 h 838042"/>
                  <a:gd name="connsiteX109" fmla="*/ 469607 w 1037297"/>
                  <a:gd name="connsiteY109" fmla="*/ 588379 h 838042"/>
                  <a:gd name="connsiteX110" fmla="*/ 509612 w 1037297"/>
                  <a:gd name="connsiteY110" fmla="*/ 582664 h 838042"/>
                  <a:gd name="connsiteX111" fmla="*/ 538187 w 1037297"/>
                  <a:gd name="connsiteY111" fmla="*/ 573139 h 838042"/>
                  <a:gd name="connsiteX112" fmla="*/ 543902 w 1037297"/>
                  <a:gd name="connsiteY112" fmla="*/ 571234 h 838042"/>
                  <a:gd name="connsiteX113" fmla="*/ 549617 w 1037297"/>
                  <a:gd name="connsiteY113" fmla="*/ 569329 h 838042"/>
                  <a:gd name="connsiteX114" fmla="*/ 557237 w 1037297"/>
                  <a:gd name="connsiteY114" fmla="*/ 567424 h 838042"/>
                  <a:gd name="connsiteX115" fmla="*/ 576287 w 1037297"/>
                  <a:gd name="connsiteY115" fmla="*/ 559804 h 838042"/>
                  <a:gd name="connsiteX116" fmla="*/ 587717 w 1037297"/>
                  <a:gd name="connsiteY116" fmla="*/ 555994 h 838042"/>
                  <a:gd name="connsiteX117" fmla="*/ 722972 w 1037297"/>
                  <a:gd name="connsiteY117" fmla="*/ 639814 h 838042"/>
                  <a:gd name="connsiteX118" fmla="*/ 780122 w 1037297"/>
                  <a:gd name="connsiteY118" fmla="*/ 656959 h 838042"/>
                  <a:gd name="connsiteX119" fmla="*/ 791552 w 1037297"/>
                  <a:gd name="connsiteY119" fmla="*/ 651244 h 838042"/>
                  <a:gd name="connsiteX120" fmla="*/ 797267 w 1037297"/>
                  <a:gd name="connsiteY120" fmla="*/ 649339 h 838042"/>
                  <a:gd name="connsiteX121" fmla="*/ 804887 w 1037297"/>
                  <a:gd name="connsiteY121" fmla="*/ 632194 h 838042"/>
                  <a:gd name="connsiteX122" fmla="*/ 802982 w 1037297"/>
                  <a:gd name="connsiteY122" fmla="*/ 607429 h 838042"/>
                  <a:gd name="connsiteX123" fmla="*/ 801077 w 1037297"/>
                  <a:gd name="connsiteY123" fmla="*/ 601714 h 838042"/>
                  <a:gd name="connsiteX124" fmla="*/ 799172 w 1037297"/>
                  <a:gd name="connsiteY124" fmla="*/ 594094 h 838042"/>
                  <a:gd name="connsiteX125" fmla="*/ 785837 w 1037297"/>
                  <a:gd name="connsiteY125" fmla="*/ 576949 h 838042"/>
                  <a:gd name="connsiteX126" fmla="*/ 776312 w 1037297"/>
                  <a:gd name="connsiteY126" fmla="*/ 571234 h 838042"/>
                  <a:gd name="connsiteX127" fmla="*/ 650582 w 1037297"/>
                  <a:gd name="connsiteY127" fmla="*/ 479794 h 838042"/>
                  <a:gd name="connsiteX128" fmla="*/ 646772 w 1037297"/>
                  <a:gd name="connsiteY128" fmla="*/ 462649 h 838042"/>
                  <a:gd name="connsiteX129" fmla="*/ 648677 w 1037297"/>
                  <a:gd name="connsiteY129" fmla="*/ 455029 h 838042"/>
                  <a:gd name="connsiteX130" fmla="*/ 652487 w 1037297"/>
                  <a:gd name="connsiteY130" fmla="*/ 437884 h 838042"/>
                  <a:gd name="connsiteX131" fmla="*/ 656297 w 1037297"/>
                  <a:gd name="connsiteY131" fmla="*/ 432169 h 838042"/>
                  <a:gd name="connsiteX132" fmla="*/ 658202 w 1037297"/>
                  <a:gd name="connsiteY132" fmla="*/ 426454 h 838042"/>
                  <a:gd name="connsiteX133" fmla="*/ 663917 w 1037297"/>
                  <a:gd name="connsiteY133" fmla="*/ 424549 h 838042"/>
                  <a:gd name="connsiteX134" fmla="*/ 673442 w 1037297"/>
                  <a:gd name="connsiteY134" fmla="*/ 413119 h 838042"/>
                  <a:gd name="connsiteX135" fmla="*/ 726782 w 1037297"/>
                  <a:gd name="connsiteY135" fmla="*/ 405499 h 838042"/>
                  <a:gd name="connsiteX136" fmla="*/ 844892 w 1037297"/>
                  <a:gd name="connsiteY136" fmla="*/ 407404 h 838042"/>
                  <a:gd name="connsiteX137" fmla="*/ 873467 w 1037297"/>
                  <a:gd name="connsiteY137" fmla="*/ 409309 h 838042"/>
                  <a:gd name="connsiteX138" fmla="*/ 902042 w 1037297"/>
                  <a:gd name="connsiteY138" fmla="*/ 415024 h 838042"/>
                  <a:gd name="connsiteX139" fmla="*/ 924902 w 1037297"/>
                  <a:gd name="connsiteY139" fmla="*/ 418834 h 838042"/>
                  <a:gd name="connsiteX140" fmla="*/ 953477 w 1037297"/>
                  <a:gd name="connsiteY140" fmla="*/ 424549 h 838042"/>
                  <a:gd name="connsiteX141" fmla="*/ 959192 w 1037297"/>
                  <a:gd name="connsiteY141" fmla="*/ 424549 h 838042"/>
                  <a:gd name="connsiteX142" fmla="*/ 1004912 w 1037297"/>
                  <a:gd name="connsiteY142" fmla="*/ 422644 h 838042"/>
                  <a:gd name="connsiteX143" fmla="*/ 1033487 w 1037297"/>
                  <a:gd name="connsiteY143" fmla="*/ 415024 h 838042"/>
                  <a:gd name="connsiteX144" fmla="*/ 1037297 w 1037297"/>
                  <a:gd name="connsiteY144" fmla="*/ 409309 h 838042"/>
                  <a:gd name="connsiteX145" fmla="*/ 1035392 w 1037297"/>
                  <a:gd name="connsiteY145" fmla="*/ 390259 h 838042"/>
                  <a:gd name="connsiteX146" fmla="*/ 1029677 w 1037297"/>
                  <a:gd name="connsiteY146" fmla="*/ 386449 h 838042"/>
                  <a:gd name="connsiteX147" fmla="*/ 1014437 w 1037297"/>
                  <a:gd name="connsiteY147" fmla="*/ 384544 h 838042"/>
                  <a:gd name="connsiteX148" fmla="*/ 1008722 w 1037297"/>
                  <a:gd name="connsiteY148" fmla="*/ 382639 h 838042"/>
                  <a:gd name="connsiteX149" fmla="*/ 1001102 w 1037297"/>
                  <a:gd name="connsiteY149" fmla="*/ 380734 h 838042"/>
                  <a:gd name="connsiteX150" fmla="*/ 989672 w 1037297"/>
                  <a:gd name="connsiteY150" fmla="*/ 373114 h 838042"/>
                  <a:gd name="connsiteX151" fmla="*/ 978242 w 1037297"/>
                  <a:gd name="connsiteY151" fmla="*/ 369304 h 838042"/>
                  <a:gd name="connsiteX152" fmla="*/ 972527 w 1037297"/>
                  <a:gd name="connsiteY152" fmla="*/ 367399 h 838042"/>
                  <a:gd name="connsiteX153" fmla="*/ 964907 w 1037297"/>
                  <a:gd name="connsiteY153" fmla="*/ 365494 h 838042"/>
                  <a:gd name="connsiteX154" fmla="*/ 959192 w 1037297"/>
                  <a:gd name="connsiteY154" fmla="*/ 363589 h 838042"/>
                  <a:gd name="connsiteX155" fmla="*/ 938237 w 1037297"/>
                  <a:gd name="connsiteY155" fmla="*/ 357874 h 838042"/>
                  <a:gd name="connsiteX156" fmla="*/ 932522 w 1037297"/>
                  <a:gd name="connsiteY156" fmla="*/ 355969 h 838042"/>
                  <a:gd name="connsiteX157" fmla="*/ 827747 w 1037297"/>
                  <a:gd name="connsiteY157" fmla="*/ 357874 h 838042"/>
                  <a:gd name="connsiteX158" fmla="*/ 822032 w 1037297"/>
                  <a:gd name="connsiteY158" fmla="*/ 359779 h 838042"/>
                  <a:gd name="connsiteX159" fmla="*/ 732497 w 1037297"/>
                  <a:gd name="connsiteY159" fmla="*/ 361684 h 838042"/>
                  <a:gd name="connsiteX160" fmla="*/ 719162 w 1037297"/>
                  <a:gd name="connsiteY160" fmla="*/ 365494 h 838042"/>
                  <a:gd name="connsiteX161" fmla="*/ 698207 w 1037297"/>
                  <a:gd name="connsiteY161" fmla="*/ 367399 h 838042"/>
                  <a:gd name="connsiteX162" fmla="*/ 671537 w 1037297"/>
                  <a:gd name="connsiteY162" fmla="*/ 369304 h 838042"/>
                  <a:gd name="connsiteX163" fmla="*/ 671537 w 1037297"/>
                  <a:gd name="connsiteY163" fmla="*/ 369304 h 838042"/>
                  <a:gd name="connsiteX164" fmla="*/ 648677 w 1037297"/>
                  <a:gd name="connsiteY164" fmla="*/ 373114 h 838042"/>
                  <a:gd name="connsiteX165" fmla="*/ 644867 w 1037297"/>
                  <a:gd name="connsiteY165" fmla="*/ 361684 h 838042"/>
                  <a:gd name="connsiteX166" fmla="*/ 642962 w 1037297"/>
                  <a:gd name="connsiteY166" fmla="*/ 355969 h 838042"/>
                  <a:gd name="connsiteX167" fmla="*/ 644867 w 1037297"/>
                  <a:gd name="connsiteY167" fmla="*/ 338824 h 838042"/>
                  <a:gd name="connsiteX168" fmla="*/ 646772 w 1037297"/>
                  <a:gd name="connsiteY168" fmla="*/ 333109 h 838042"/>
                  <a:gd name="connsiteX169" fmla="*/ 663917 w 1037297"/>
                  <a:gd name="connsiteY169" fmla="*/ 323584 h 838042"/>
                  <a:gd name="connsiteX170" fmla="*/ 675347 w 1037297"/>
                  <a:gd name="connsiteY170" fmla="*/ 315964 h 838042"/>
                  <a:gd name="connsiteX171" fmla="*/ 677252 w 1037297"/>
                  <a:gd name="connsiteY171" fmla="*/ 310249 h 838042"/>
                  <a:gd name="connsiteX172" fmla="*/ 682967 w 1037297"/>
                  <a:gd name="connsiteY172" fmla="*/ 308344 h 838042"/>
                  <a:gd name="connsiteX173" fmla="*/ 688682 w 1037297"/>
                  <a:gd name="connsiteY173" fmla="*/ 304534 h 838042"/>
                  <a:gd name="connsiteX174" fmla="*/ 698207 w 1037297"/>
                  <a:gd name="connsiteY174" fmla="*/ 295009 h 838042"/>
                  <a:gd name="connsiteX175" fmla="*/ 707732 w 1037297"/>
                  <a:gd name="connsiteY175" fmla="*/ 283579 h 838042"/>
                  <a:gd name="connsiteX176" fmla="*/ 719162 w 1037297"/>
                  <a:gd name="connsiteY176" fmla="*/ 275959 h 838042"/>
                  <a:gd name="connsiteX177" fmla="*/ 734402 w 1037297"/>
                  <a:gd name="connsiteY177" fmla="*/ 262624 h 838042"/>
                  <a:gd name="connsiteX178" fmla="*/ 743927 w 1037297"/>
                  <a:gd name="connsiteY178" fmla="*/ 251194 h 838042"/>
                  <a:gd name="connsiteX179" fmla="*/ 755357 w 1037297"/>
                  <a:gd name="connsiteY179" fmla="*/ 241669 h 838042"/>
                  <a:gd name="connsiteX180" fmla="*/ 761072 w 1037297"/>
                  <a:gd name="connsiteY180" fmla="*/ 230239 h 838042"/>
                  <a:gd name="connsiteX181" fmla="*/ 762977 w 1037297"/>
                  <a:gd name="connsiteY181" fmla="*/ 224524 h 838042"/>
                  <a:gd name="connsiteX182" fmla="*/ 768692 w 1037297"/>
                  <a:gd name="connsiteY182" fmla="*/ 213094 h 838042"/>
                  <a:gd name="connsiteX183" fmla="*/ 766787 w 1037297"/>
                  <a:gd name="connsiteY183" fmla="*/ 197854 h 838042"/>
                  <a:gd name="connsiteX184" fmla="*/ 761072 w 1037297"/>
                  <a:gd name="connsiteY184" fmla="*/ 195949 h 838042"/>
                  <a:gd name="connsiteX185" fmla="*/ 740117 w 1037297"/>
                  <a:gd name="connsiteY185" fmla="*/ 197854 h 838042"/>
                  <a:gd name="connsiteX186" fmla="*/ 734402 w 1037297"/>
                  <a:gd name="connsiteY186" fmla="*/ 201664 h 838042"/>
                  <a:gd name="connsiteX187" fmla="*/ 722972 w 1037297"/>
                  <a:gd name="connsiteY187" fmla="*/ 205474 h 838042"/>
                  <a:gd name="connsiteX188" fmla="*/ 719162 w 1037297"/>
                  <a:gd name="connsiteY188" fmla="*/ 211189 h 838042"/>
                  <a:gd name="connsiteX189" fmla="*/ 713447 w 1037297"/>
                  <a:gd name="connsiteY189" fmla="*/ 213094 h 838042"/>
                  <a:gd name="connsiteX190" fmla="*/ 707732 w 1037297"/>
                  <a:gd name="connsiteY190" fmla="*/ 216904 h 838042"/>
                  <a:gd name="connsiteX191" fmla="*/ 702017 w 1037297"/>
                  <a:gd name="connsiteY191" fmla="*/ 222619 h 838042"/>
                  <a:gd name="connsiteX192" fmla="*/ 694397 w 1037297"/>
                  <a:gd name="connsiteY192" fmla="*/ 226429 h 838042"/>
                  <a:gd name="connsiteX193" fmla="*/ 652487 w 1037297"/>
                  <a:gd name="connsiteY193" fmla="*/ 255004 h 838042"/>
                  <a:gd name="connsiteX194" fmla="*/ 639152 w 1037297"/>
                  <a:gd name="connsiteY194" fmla="*/ 266434 h 838042"/>
                  <a:gd name="connsiteX195" fmla="*/ 629627 w 1037297"/>
                  <a:gd name="connsiteY195" fmla="*/ 283579 h 838042"/>
                  <a:gd name="connsiteX196" fmla="*/ 604862 w 1037297"/>
                  <a:gd name="connsiteY196" fmla="*/ 289294 h 838042"/>
                  <a:gd name="connsiteX197" fmla="*/ 591527 w 1037297"/>
                  <a:gd name="connsiteY197" fmla="*/ 293104 h 838042"/>
                  <a:gd name="connsiteX198" fmla="*/ 576287 w 1037297"/>
                  <a:gd name="connsiteY198" fmla="*/ 291199 h 838042"/>
                  <a:gd name="connsiteX199" fmla="*/ 564857 w 1037297"/>
                  <a:gd name="connsiteY199" fmla="*/ 287389 h 838042"/>
                  <a:gd name="connsiteX200" fmla="*/ 553427 w 1037297"/>
                  <a:gd name="connsiteY200" fmla="*/ 283579 h 838042"/>
                  <a:gd name="connsiteX201" fmla="*/ 541997 w 1037297"/>
                  <a:gd name="connsiteY201" fmla="*/ 279769 h 838042"/>
                  <a:gd name="connsiteX202" fmla="*/ 536282 w 1037297"/>
                  <a:gd name="connsiteY202" fmla="*/ 277864 h 838042"/>
                  <a:gd name="connsiteX203" fmla="*/ 530567 w 1037297"/>
                  <a:gd name="connsiteY203" fmla="*/ 274054 h 838042"/>
                  <a:gd name="connsiteX204" fmla="*/ 519137 w 1037297"/>
                  <a:gd name="connsiteY204" fmla="*/ 268339 h 838042"/>
                  <a:gd name="connsiteX205" fmla="*/ 511517 w 1037297"/>
                  <a:gd name="connsiteY205" fmla="*/ 256909 h 838042"/>
                  <a:gd name="connsiteX206" fmla="*/ 507707 w 1037297"/>
                  <a:gd name="connsiteY206" fmla="*/ 235954 h 838042"/>
                  <a:gd name="connsiteX207" fmla="*/ 509612 w 1037297"/>
                  <a:gd name="connsiteY207" fmla="*/ 171184 h 838042"/>
                  <a:gd name="connsiteX208" fmla="*/ 508314 w 1037297"/>
                  <a:gd name="connsiteY208" fmla="*/ 73485 h 838042"/>
                  <a:gd name="connsiteX209" fmla="*/ 454116 w 1037297"/>
                  <a:gd name="connsiteY209" fmla="*/ 11248 h 838042"/>
                  <a:gd name="connsiteX210" fmla="*/ 435401 w 1037297"/>
                  <a:gd name="connsiteY210" fmla="*/ 68523 h 838042"/>
                  <a:gd name="connsiteX211" fmla="*/ 427697 w 1037297"/>
                  <a:gd name="connsiteY211" fmla="*/ 137103 h 838042"/>
                  <a:gd name="connsiteX212" fmla="*/ 420077 w 1037297"/>
                  <a:gd name="connsiteY212" fmla="*/ 169279 h 838042"/>
                  <a:gd name="connsiteX213" fmla="*/ 416267 w 1037297"/>
                  <a:gd name="connsiteY213" fmla="*/ 186424 h 838042"/>
                  <a:gd name="connsiteX214" fmla="*/ 420077 w 1037297"/>
                  <a:gd name="connsiteY214" fmla="*/ 207379 h 838042"/>
                  <a:gd name="connsiteX215" fmla="*/ 423887 w 1037297"/>
                  <a:gd name="connsiteY215" fmla="*/ 213094 h 838042"/>
                  <a:gd name="connsiteX216" fmla="*/ 427697 w 1037297"/>
                  <a:gd name="connsiteY216" fmla="*/ 224524 h 838042"/>
                  <a:gd name="connsiteX217" fmla="*/ 425792 w 1037297"/>
                  <a:gd name="connsiteY217" fmla="*/ 251194 h 838042"/>
                  <a:gd name="connsiteX218" fmla="*/ 420077 w 1037297"/>
                  <a:gd name="connsiteY218" fmla="*/ 253099 h 838042"/>
                  <a:gd name="connsiteX219" fmla="*/ 414362 w 1037297"/>
                  <a:gd name="connsiteY219" fmla="*/ 256909 h 838042"/>
                  <a:gd name="connsiteX220" fmla="*/ 423887 w 1037297"/>
                  <a:gd name="connsiteY22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7702 w 1037297"/>
                  <a:gd name="connsiteY107" fmla="*/ 594094 h 838042"/>
                  <a:gd name="connsiteX108" fmla="*/ 469607 w 1037297"/>
                  <a:gd name="connsiteY108" fmla="*/ 588379 h 838042"/>
                  <a:gd name="connsiteX109" fmla="*/ 509612 w 1037297"/>
                  <a:gd name="connsiteY109" fmla="*/ 582664 h 838042"/>
                  <a:gd name="connsiteX110" fmla="*/ 538187 w 1037297"/>
                  <a:gd name="connsiteY110" fmla="*/ 573139 h 838042"/>
                  <a:gd name="connsiteX111" fmla="*/ 543902 w 1037297"/>
                  <a:gd name="connsiteY111" fmla="*/ 571234 h 838042"/>
                  <a:gd name="connsiteX112" fmla="*/ 549617 w 1037297"/>
                  <a:gd name="connsiteY112" fmla="*/ 569329 h 838042"/>
                  <a:gd name="connsiteX113" fmla="*/ 557237 w 1037297"/>
                  <a:gd name="connsiteY113" fmla="*/ 567424 h 838042"/>
                  <a:gd name="connsiteX114" fmla="*/ 576287 w 1037297"/>
                  <a:gd name="connsiteY114" fmla="*/ 559804 h 838042"/>
                  <a:gd name="connsiteX115" fmla="*/ 587717 w 1037297"/>
                  <a:gd name="connsiteY115" fmla="*/ 555994 h 838042"/>
                  <a:gd name="connsiteX116" fmla="*/ 722972 w 1037297"/>
                  <a:gd name="connsiteY116" fmla="*/ 639814 h 838042"/>
                  <a:gd name="connsiteX117" fmla="*/ 780122 w 1037297"/>
                  <a:gd name="connsiteY117" fmla="*/ 656959 h 838042"/>
                  <a:gd name="connsiteX118" fmla="*/ 791552 w 1037297"/>
                  <a:gd name="connsiteY118" fmla="*/ 651244 h 838042"/>
                  <a:gd name="connsiteX119" fmla="*/ 797267 w 1037297"/>
                  <a:gd name="connsiteY119" fmla="*/ 649339 h 838042"/>
                  <a:gd name="connsiteX120" fmla="*/ 804887 w 1037297"/>
                  <a:gd name="connsiteY120" fmla="*/ 632194 h 838042"/>
                  <a:gd name="connsiteX121" fmla="*/ 802982 w 1037297"/>
                  <a:gd name="connsiteY121" fmla="*/ 607429 h 838042"/>
                  <a:gd name="connsiteX122" fmla="*/ 801077 w 1037297"/>
                  <a:gd name="connsiteY122" fmla="*/ 601714 h 838042"/>
                  <a:gd name="connsiteX123" fmla="*/ 799172 w 1037297"/>
                  <a:gd name="connsiteY123" fmla="*/ 594094 h 838042"/>
                  <a:gd name="connsiteX124" fmla="*/ 785837 w 1037297"/>
                  <a:gd name="connsiteY124" fmla="*/ 576949 h 838042"/>
                  <a:gd name="connsiteX125" fmla="*/ 776312 w 1037297"/>
                  <a:gd name="connsiteY125" fmla="*/ 571234 h 838042"/>
                  <a:gd name="connsiteX126" fmla="*/ 650582 w 1037297"/>
                  <a:gd name="connsiteY126" fmla="*/ 479794 h 838042"/>
                  <a:gd name="connsiteX127" fmla="*/ 646772 w 1037297"/>
                  <a:gd name="connsiteY127" fmla="*/ 462649 h 838042"/>
                  <a:gd name="connsiteX128" fmla="*/ 648677 w 1037297"/>
                  <a:gd name="connsiteY128" fmla="*/ 455029 h 838042"/>
                  <a:gd name="connsiteX129" fmla="*/ 652487 w 1037297"/>
                  <a:gd name="connsiteY129" fmla="*/ 437884 h 838042"/>
                  <a:gd name="connsiteX130" fmla="*/ 656297 w 1037297"/>
                  <a:gd name="connsiteY130" fmla="*/ 432169 h 838042"/>
                  <a:gd name="connsiteX131" fmla="*/ 658202 w 1037297"/>
                  <a:gd name="connsiteY131" fmla="*/ 426454 h 838042"/>
                  <a:gd name="connsiteX132" fmla="*/ 663917 w 1037297"/>
                  <a:gd name="connsiteY132" fmla="*/ 424549 h 838042"/>
                  <a:gd name="connsiteX133" fmla="*/ 673442 w 1037297"/>
                  <a:gd name="connsiteY133" fmla="*/ 413119 h 838042"/>
                  <a:gd name="connsiteX134" fmla="*/ 726782 w 1037297"/>
                  <a:gd name="connsiteY134" fmla="*/ 405499 h 838042"/>
                  <a:gd name="connsiteX135" fmla="*/ 844892 w 1037297"/>
                  <a:gd name="connsiteY135" fmla="*/ 407404 h 838042"/>
                  <a:gd name="connsiteX136" fmla="*/ 873467 w 1037297"/>
                  <a:gd name="connsiteY136" fmla="*/ 409309 h 838042"/>
                  <a:gd name="connsiteX137" fmla="*/ 902042 w 1037297"/>
                  <a:gd name="connsiteY137" fmla="*/ 415024 h 838042"/>
                  <a:gd name="connsiteX138" fmla="*/ 924902 w 1037297"/>
                  <a:gd name="connsiteY138" fmla="*/ 418834 h 838042"/>
                  <a:gd name="connsiteX139" fmla="*/ 953477 w 1037297"/>
                  <a:gd name="connsiteY139" fmla="*/ 424549 h 838042"/>
                  <a:gd name="connsiteX140" fmla="*/ 959192 w 1037297"/>
                  <a:gd name="connsiteY140" fmla="*/ 424549 h 838042"/>
                  <a:gd name="connsiteX141" fmla="*/ 1004912 w 1037297"/>
                  <a:gd name="connsiteY141" fmla="*/ 422644 h 838042"/>
                  <a:gd name="connsiteX142" fmla="*/ 1033487 w 1037297"/>
                  <a:gd name="connsiteY142" fmla="*/ 415024 h 838042"/>
                  <a:gd name="connsiteX143" fmla="*/ 1037297 w 1037297"/>
                  <a:gd name="connsiteY143" fmla="*/ 409309 h 838042"/>
                  <a:gd name="connsiteX144" fmla="*/ 1035392 w 1037297"/>
                  <a:gd name="connsiteY144" fmla="*/ 390259 h 838042"/>
                  <a:gd name="connsiteX145" fmla="*/ 1029677 w 1037297"/>
                  <a:gd name="connsiteY145" fmla="*/ 386449 h 838042"/>
                  <a:gd name="connsiteX146" fmla="*/ 1014437 w 1037297"/>
                  <a:gd name="connsiteY146" fmla="*/ 384544 h 838042"/>
                  <a:gd name="connsiteX147" fmla="*/ 1008722 w 1037297"/>
                  <a:gd name="connsiteY147" fmla="*/ 382639 h 838042"/>
                  <a:gd name="connsiteX148" fmla="*/ 1001102 w 1037297"/>
                  <a:gd name="connsiteY148" fmla="*/ 380734 h 838042"/>
                  <a:gd name="connsiteX149" fmla="*/ 989672 w 1037297"/>
                  <a:gd name="connsiteY149" fmla="*/ 373114 h 838042"/>
                  <a:gd name="connsiteX150" fmla="*/ 978242 w 1037297"/>
                  <a:gd name="connsiteY150" fmla="*/ 369304 h 838042"/>
                  <a:gd name="connsiteX151" fmla="*/ 972527 w 1037297"/>
                  <a:gd name="connsiteY151" fmla="*/ 367399 h 838042"/>
                  <a:gd name="connsiteX152" fmla="*/ 964907 w 1037297"/>
                  <a:gd name="connsiteY152" fmla="*/ 365494 h 838042"/>
                  <a:gd name="connsiteX153" fmla="*/ 959192 w 1037297"/>
                  <a:gd name="connsiteY153" fmla="*/ 363589 h 838042"/>
                  <a:gd name="connsiteX154" fmla="*/ 938237 w 1037297"/>
                  <a:gd name="connsiteY154" fmla="*/ 357874 h 838042"/>
                  <a:gd name="connsiteX155" fmla="*/ 932522 w 1037297"/>
                  <a:gd name="connsiteY155" fmla="*/ 355969 h 838042"/>
                  <a:gd name="connsiteX156" fmla="*/ 827747 w 1037297"/>
                  <a:gd name="connsiteY156" fmla="*/ 357874 h 838042"/>
                  <a:gd name="connsiteX157" fmla="*/ 822032 w 1037297"/>
                  <a:gd name="connsiteY157" fmla="*/ 359779 h 838042"/>
                  <a:gd name="connsiteX158" fmla="*/ 732497 w 1037297"/>
                  <a:gd name="connsiteY158" fmla="*/ 361684 h 838042"/>
                  <a:gd name="connsiteX159" fmla="*/ 719162 w 1037297"/>
                  <a:gd name="connsiteY159" fmla="*/ 365494 h 838042"/>
                  <a:gd name="connsiteX160" fmla="*/ 698207 w 1037297"/>
                  <a:gd name="connsiteY160" fmla="*/ 367399 h 838042"/>
                  <a:gd name="connsiteX161" fmla="*/ 671537 w 1037297"/>
                  <a:gd name="connsiteY161" fmla="*/ 369304 h 838042"/>
                  <a:gd name="connsiteX162" fmla="*/ 671537 w 1037297"/>
                  <a:gd name="connsiteY162" fmla="*/ 369304 h 838042"/>
                  <a:gd name="connsiteX163" fmla="*/ 648677 w 1037297"/>
                  <a:gd name="connsiteY163" fmla="*/ 373114 h 838042"/>
                  <a:gd name="connsiteX164" fmla="*/ 644867 w 1037297"/>
                  <a:gd name="connsiteY164" fmla="*/ 361684 h 838042"/>
                  <a:gd name="connsiteX165" fmla="*/ 642962 w 1037297"/>
                  <a:gd name="connsiteY165" fmla="*/ 355969 h 838042"/>
                  <a:gd name="connsiteX166" fmla="*/ 644867 w 1037297"/>
                  <a:gd name="connsiteY166" fmla="*/ 338824 h 838042"/>
                  <a:gd name="connsiteX167" fmla="*/ 646772 w 1037297"/>
                  <a:gd name="connsiteY167" fmla="*/ 333109 h 838042"/>
                  <a:gd name="connsiteX168" fmla="*/ 663917 w 1037297"/>
                  <a:gd name="connsiteY168" fmla="*/ 323584 h 838042"/>
                  <a:gd name="connsiteX169" fmla="*/ 675347 w 1037297"/>
                  <a:gd name="connsiteY169" fmla="*/ 315964 h 838042"/>
                  <a:gd name="connsiteX170" fmla="*/ 677252 w 1037297"/>
                  <a:gd name="connsiteY170" fmla="*/ 310249 h 838042"/>
                  <a:gd name="connsiteX171" fmla="*/ 682967 w 1037297"/>
                  <a:gd name="connsiteY171" fmla="*/ 308344 h 838042"/>
                  <a:gd name="connsiteX172" fmla="*/ 688682 w 1037297"/>
                  <a:gd name="connsiteY172" fmla="*/ 304534 h 838042"/>
                  <a:gd name="connsiteX173" fmla="*/ 698207 w 1037297"/>
                  <a:gd name="connsiteY173" fmla="*/ 295009 h 838042"/>
                  <a:gd name="connsiteX174" fmla="*/ 707732 w 1037297"/>
                  <a:gd name="connsiteY174" fmla="*/ 283579 h 838042"/>
                  <a:gd name="connsiteX175" fmla="*/ 719162 w 1037297"/>
                  <a:gd name="connsiteY175" fmla="*/ 275959 h 838042"/>
                  <a:gd name="connsiteX176" fmla="*/ 734402 w 1037297"/>
                  <a:gd name="connsiteY176" fmla="*/ 262624 h 838042"/>
                  <a:gd name="connsiteX177" fmla="*/ 743927 w 1037297"/>
                  <a:gd name="connsiteY177" fmla="*/ 251194 h 838042"/>
                  <a:gd name="connsiteX178" fmla="*/ 755357 w 1037297"/>
                  <a:gd name="connsiteY178" fmla="*/ 241669 h 838042"/>
                  <a:gd name="connsiteX179" fmla="*/ 761072 w 1037297"/>
                  <a:gd name="connsiteY179" fmla="*/ 230239 h 838042"/>
                  <a:gd name="connsiteX180" fmla="*/ 762977 w 1037297"/>
                  <a:gd name="connsiteY180" fmla="*/ 224524 h 838042"/>
                  <a:gd name="connsiteX181" fmla="*/ 768692 w 1037297"/>
                  <a:gd name="connsiteY181" fmla="*/ 213094 h 838042"/>
                  <a:gd name="connsiteX182" fmla="*/ 766787 w 1037297"/>
                  <a:gd name="connsiteY182" fmla="*/ 197854 h 838042"/>
                  <a:gd name="connsiteX183" fmla="*/ 761072 w 1037297"/>
                  <a:gd name="connsiteY183" fmla="*/ 195949 h 838042"/>
                  <a:gd name="connsiteX184" fmla="*/ 740117 w 1037297"/>
                  <a:gd name="connsiteY184" fmla="*/ 197854 h 838042"/>
                  <a:gd name="connsiteX185" fmla="*/ 734402 w 1037297"/>
                  <a:gd name="connsiteY185" fmla="*/ 201664 h 838042"/>
                  <a:gd name="connsiteX186" fmla="*/ 722972 w 1037297"/>
                  <a:gd name="connsiteY186" fmla="*/ 205474 h 838042"/>
                  <a:gd name="connsiteX187" fmla="*/ 719162 w 1037297"/>
                  <a:gd name="connsiteY187" fmla="*/ 211189 h 838042"/>
                  <a:gd name="connsiteX188" fmla="*/ 713447 w 1037297"/>
                  <a:gd name="connsiteY188" fmla="*/ 213094 h 838042"/>
                  <a:gd name="connsiteX189" fmla="*/ 707732 w 1037297"/>
                  <a:gd name="connsiteY189" fmla="*/ 216904 h 838042"/>
                  <a:gd name="connsiteX190" fmla="*/ 702017 w 1037297"/>
                  <a:gd name="connsiteY190" fmla="*/ 222619 h 838042"/>
                  <a:gd name="connsiteX191" fmla="*/ 694397 w 1037297"/>
                  <a:gd name="connsiteY191" fmla="*/ 226429 h 838042"/>
                  <a:gd name="connsiteX192" fmla="*/ 652487 w 1037297"/>
                  <a:gd name="connsiteY192" fmla="*/ 255004 h 838042"/>
                  <a:gd name="connsiteX193" fmla="*/ 639152 w 1037297"/>
                  <a:gd name="connsiteY193" fmla="*/ 266434 h 838042"/>
                  <a:gd name="connsiteX194" fmla="*/ 629627 w 1037297"/>
                  <a:gd name="connsiteY194" fmla="*/ 283579 h 838042"/>
                  <a:gd name="connsiteX195" fmla="*/ 604862 w 1037297"/>
                  <a:gd name="connsiteY195" fmla="*/ 289294 h 838042"/>
                  <a:gd name="connsiteX196" fmla="*/ 591527 w 1037297"/>
                  <a:gd name="connsiteY196" fmla="*/ 293104 h 838042"/>
                  <a:gd name="connsiteX197" fmla="*/ 576287 w 1037297"/>
                  <a:gd name="connsiteY197" fmla="*/ 291199 h 838042"/>
                  <a:gd name="connsiteX198" fmla="*/ 564857 w 1037297"/>
                  <a:gd name="connsiteY198" fmla="*/ 287389 h 838042"/>
                  <a:gd name="connsiteX199" fmla="*/ 553427 w 1037297"/>
                  <a:gd name="connsiteY199" fmla="*/ 283579 h 838042"/>
                  <a:gd name="connsiteX200" fmla="*/ 541997 w 1037297"/>
                  <a:gd name="connsiteY200" fmla="*/ 279769 h 838042"/>
                  <a:gd name="connsiteX201" fmla="*/ 536282 w 1037297"/>
                  <a:gd name="connsiteY201" fmla="*/ 277864 h 838042"/>
                  <a:gd name="connsiteX202" fmla="*/ 530567 w 1037297"/>
                  <a:gd name="connsiteY202" fmla="*/ 274054 h 838042"/>
                  <a:gd name="connsiteX203" fmla="*/ 519137 w 1037297"/>
                  <a:gd name="connsiteY203" fmla="*/ 268339 h 838042"/>
                  <a:gd name="connsiteX204" fmla="*/ 511517 w 1037297"/>
                  <a:gd name="connsiteY204" fmla="*/ 256909 h 838042"/>
                  <a:gd name="connsiteX205" fmla="*/ 507707 w 1037297"/>
                  <a:gd name="connsiteY205" fmla="*/ 235954 h 838042"/>
                  <a:gd name="connsiteX206" fmla="*/ 509612 w 1037297"/>
                  <a:gd name="connsiteY206" fmla="*/ 171184 h 838042"/>
                  <a:gd name="connsiteX207" fmla="*/ 508314 w 1037297"/>
                  <a:gd name="connsiteY207" fmla="*/ 73485 h 838042"/>
                  <a:gd name="connsiteX208" fmla="*/ 454116 w 1037297"/>
                  <a:gd name="connsiteY208" fmla="*/ 11248 h 838042"/>
                  <a:gd name="connsiteX209" fmla="*/ 435401 w 1037297"/>
                  <a:gd name="connsiteY209" fmla="*/ 68523 h 838042"/>
                  <a:gd name="connsiteX210" fmla="*/ 427697 w 1037297"/>
                  <a:gd name="connsiteY210" fmla="*/ 137103 h 838042"/>
                  <a:gd name="connsiteX211" fmla="*/ 420077 w 1037297"/>
                  <a:gd name="connsiteY211" fmla="*/ 169279 h 838042"/>
                  <a:gd name="connsiteX212" fmla="*/ 416267 w 1037297"/>
                  <a:gd name="connsiteY212" fmla="*/ 186424 h 838042"/>
                  <a:gd name="connsiteX213" fmla="*/ 420077 w 1037297"/>
                  <a:gd name="connsiteY213" fmla="*/ 207379 h 838042"/>
                  <a:gd name="connsiteX214" fmla="*/ 423887 w 1037297"/>
                  <a:gd name="connsiteY214" fmla="*/ 213094 h 838042"/>
                  <a:gd name="connsiteX215" fmla="*/ 427697 w 1037297"/>
                  <a:gd name="connsiteY215" fmla="*/ 224524 h 838042"/>
                  <a:gd name="connsiteX216" fmla="*/ 425792 w 1037297"/>
                  <a:gd name="connsiteY216" fmla="*/ 251194 h 838042"/>
                  <a:gd name="connsiteX217" fmla="*/ 420077 w 1037297"/>
                  <a:gd name="connsiteY217" fmla="*/ 253099 h 838042"/>
                  <a:gd name="connsiteX218" fmla="*/ 414362 w 1037297"/>
                  <a:gd name="connsiteY218" fmla="*/ 256909 h 838042"/>
                  <a:gd name="connsiteX219" fmla="*/ 423887 w 1037297"/>
                  <a:gd name="connsiteY21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467702 w 1037297"/>
                  <a:gd name="connsiteY107" fmla="*/ 594094 h 838042"/>
                  <a:gd name="connsiteX108" fmla="*/ 509612 w 1037297"/>
                  <a:gd name="connsiteY108" fmla="*/ 582664 h 838042"/>
                  <a:gd name="connsiteX109" fmla="*/ 538187 w 1037297"/>
                  <a:gd name="connsiteY109" fmla="*/ 573139 h 838042"/>
                  <a:gd name="connsiteX110" fmla="*/ 543902 w 1037297"/>
                  <a:gd name="connsiteY110" fmla="*/ 571234 h 838042"/>
                  <a:gd name="connsiteX111" fmla="*/ 549617 w 1037297"/>
                  <a:gd name="connsiteY111" fmla="*/ 569329 h 838042"/>
                  <a:gd name="connsiteX112" fmla="*/ 557237 w 1037297"/>
                  <a:gd name="connsiteY112" fmla="*/ 567424 h 838042"/>
                  <a:gd name="connsiteX113" fmla="*/ 576287 w 1037297"/>
                  <a:gd name="connsiteY113" fmla="*/ 559804 h 838042"/>
                  <a:gd name="connsiteX114" fmla="*/ 587717 w 1037297"/>
                  <a:gd name="connsiteY114" fmla="*/ 555994 h 838042"/>
                  <a:gd name="connsiteX115" fmla="*/ 722972 w 1037297"/>
                  <a:gd name="connsiteY115" fmla="*/ 639814 h 838042"/>
                  <a:gd name="connsiteX116" fmla="*/ 780122 w 1037297"/>
                  <a:gd name="connsiteY116" fmla="*/ 656959 h 838042"/>
                  <a:gd name="connsiteX117" fmla="*/ 791552 w 1037297"/>
                  <a:gd name="connsiteY117" fmla="*/ 651244 h 838042"/>
                  <a:gd name="connsiteX118" fmla="*/ 797267 w 1037297"/>
                  <a:gd name="connsiteY118" fmla="*/ 649339 h 838042"/>
                  <a:gd name="connsiteX119" fmla="*/ 804887 w 1037297"/>
                  <a:gd name="connsiteY119" fmla="*/ 632194 h 838042"/>
                  <a:gd name="connsiteX120" fmla="*/ 802982 w 1037297"/>
                  <a:gd name="connsiteY120" fmla="*/ 607429 h 838042"/>
                  <a:gd name="connsiteX121" fmla="*/ 801077 w 1037297"/>
                  <a:gd name="connsiteY121" fmla="*/ 601714 h 838042"/>
                  <a:gd name="connsiteX122" fmla="*/ 799172 w 1037297"/>
                  <a:gd name="connsiteY122" fmla="*/ 594094 h 838042"/>
                  <a:gd name="connsiteX123" fmla="*/ 785837 w 1037297"/>
                  <a:gd name="connsiteY123" fmla="*/ 576949 h 838042"/>
                  <a:gd name="connsiteX124" fmla="*/ 776312 w 1037297"/>
                  <a:gd name="connsiteY124" fmla="*/ 571234 h 838042"/>
                  <a:gd name="connsiteX125" fmla="*/ 650582 w 1037297"/>
                  <a:gd name="connsiteY125" fmla="*/ 479794 h 838042"/>
                  <a:gd name="connsiteX126" fmla="*/ 646772 w 1037297"/>
                  <a:gd name="connsiteY126" fmla="*/ 462649 h 838042"/>
                  <a:gd name="connsiteX127" fmla="*/ 648677 w 1037297"/>
                  <a:gd name="connsiteY127" fmla="*/ 455029 h 838042"/>
                  <a:gd name="connsiteX128" fmla="*/ 652487 w 1037297"/>
                  <a:gd name="connsiteY128" fmla="*/ 437884 h 838042"/>
                  <a:gd name="connsiteX129" fmla="*/ 656297 w 1037297"/>
                  <a:gd name="connsiteY129" fmla="*/ 432169 h 838042"/>
                  <a:gd name="connsiteX130" fmla="*/ 658202 w 1037297"/>
                  <a:gd name="connsiteY130" fmla="*/ 426454 h 838042"/>
                  <a:gd name="connsiteX131" fmla="*/ 663917 w 1037297"/>
                  <a:gd name="connsiteY131" fmla="*/ 424549 h 838042"/>
                  <a:gd name="connsiteX132" fmla="*/ 673442 w 1037297"/>
                  <a:gd name="connsiteY132" fmla="*/ 413119 h 838042"/>
                  <a:gd name="connsiteX133" fmla="*/ 726782 w 1037297"/>
                  <a:gd name="connsiteY133" fmla="*/ 405499 h 838042"/>
                  <a:gd name="connsiteX134" fmla="*/ 844892 w 1037297"/>
                  <a:gd name="connsiteY134" fmla="*/ 407404 h 838042"/>
                  <a:gd name="connsiteX135" fmla="*/ 873467 w 1037297"/>
                  <a:gd name="connsiteY135" fmla="*/ 409309 h 838042"/>
                  <a:gd name="connsiteX136" fmla="*/ 902042 w 1037297"/>
                  <a:gd name="connsiteY136" fmla="*/ 415024 h 838042"/>
                  <a:gd name="connsiteX137" fmla="*/ 924902 w 1037297"/>
                  <a:gd name="connsiteY137" fmla="*/ 418834 h 838042"/>
                  <a:gd name="connsiteX138" fmla="*/ 953477 w 1037297"/>
                  <a:gd name="connsiteY138" fmla="*/ 424549 h 838042"/>
                  <a:gd name="connsiteX139" fmla="*/ 959192 w 1037297"/>
                  <a:gd name="connsiteY139" fmla="*/ 424549 h 838042"/>
                  <a:gd name="connsiteX140" fmla="*/ 1004912 w 1037297"/>
                  <a:gd name="connsiteY140" fmla="*/ 422644 h 838042"/>
                  <a:gd name="connsiteX141" fmla="*/ 1033487 w 1037297"/>
                  <a:gd name="connsiteY141" fmla="*/ 415024 h 838042"/>
                  <a:gd name="connsiteX142" fmla="*/ 1037297 w 1037297"/>
                  <a:gd name="connsiteY142" fmla="*/ 409309 h 838042"/>
                  <a:gd name="connsiteX143" fmla="*/ 1035392 w 1037297"/>
                  <a:gd name="connsiteY143" fmla="*/ 390259 h 838042"/>
                  <a:gd name="connsiteX144" fmla="*/ 1029677 w 1037297"/>
                  <a:gd name="connsiteY144" fmla="*/ 386449 h 838042"/>
                  <a:gd name="connsiteX145" fmla="*/ 1014437 w 1037297"/>
                  <a:gd name="connsiteY145" fmla="*/ 384544 h 838042"/>
                  <a:gd name="connsiteX146" fmla="*/ 1008722 w 1037297"/>
                  <a:gd name="connsiteY146" fmla="*/ 382639 h 838042"/>
                  <a:gd name="connsiteX147" fmla="*/ 1001102 w 1037297"/>
                  <a:gd name="connsiteY147" fmla="*/ 380734 h 838042"/>
                  <a:gd name="connsiteX148" fmla="*/ 989672 w 1037297"/>
                  <a:gd name="connsiteY148" fmla="*/ 373114 h 838042"/>
                  <a:gd name="connsiteX149" fmla="*/ 978242 w 1037297"/>
                  <a:gd name="connsiteY149" fmla="*/ 369304 h 838042"/>
                  <a:gd name="connsiteX150" fmla="*/ 972527 w 1037297"/>
                  <a:gd name="connsiteY150" fmla="*/ 367399 h 838042"/>
                  <a:gd name="connsiteX151" fmla="*/ 964907 w 1037297"/>
                  <a:gd name="connsiteY151" fmla="*/ 365494 h 838042"/>
                  <a:gd name="connsiteX152" fmla="*/ 959192 w 1037297"/>
                  <a:gd name="connsiteY152" fmla="*/ 363589 h 838042"/>
                  <a:gd name="connsiteX153" fmla="*/ 938237 w 1037297"/>
                  <a:gd name="connsiteY153" fmla="*/ 357874 h 838042"/>
                  <a:gd name="connsiteX154" fmla="*/ 932522 w 1037297"/>
                  <a:gd name="connsiteY154" fmla="*/ 355969 h 838042"/>
                  <a:gd name="connsiteX155" fmla="*/ 827747 w 1037297"/>
                  <a:gd name="connsiteY155" fmla="*/ 357874 h 838042"/>
                  <a:gd name="connsiteX156" fmla="*/ 822032 w 1037297"/>
                  <a:gd name="connsiteY156" fmla="*/ 359779 h 838042"/>
                  <a:gd name="connsiteX157" fmla="*/ 732497 w 1037297"/>
                  <a:gd name="connsiteY157" fmla="*/ 361684 h 838042"/>
                  <a:gd name="connsiteX158" fmla="*/ 719162 w 1037297"/>
                  <a:gd name="connsiteY158" fmla="*/ 365494 h 838042"/>
                  <a:gd name="connsiteX159" fmla="*/ 698207 w 1037297"/>
                  <a:gd name="connsiteY159" fmla="*/ 367399 h 838042"/>
                  <a:gd name="connsiteX160" fmla="*/ 671537 w 1037297"/>
                  <a:gd name="connsiteY160" fmla="*/ 369304 h 838042"/>
                  <a:gd name="connsiteX161" fmla="*/ 671537 w 1037297"/>
                  <a:gd name="connsiteY161" fmla="*/ 369304 h 838042"/>
                  <a:gd name="connsiteX162" fmla="*/ 648677 w 1037297"/>
                  <a:gd name="connsiteY162" fmla="*/ 373114 h 838042"/>
                  <a:gd name="connsiteX163" fmla="*/ 644867 w 1037297"/>
                  <a:gd name="connsiteY163" fmla="*/ 361684 h 838042"/>
                  <a:gd name="connsiteX164" fmla="*/ 642962 w 1037297"/>
                  <a:gd name="connsiteY164" fmla="*/ 355969 h 838042"/>
                  <a:gd name="connsiteX165" fmla="*/ 644867 w 1037297"/>
                  <a:gd name="connsiteY165" fmla="*/ 338824 h 838042"/>
                  <a:gd name="connsiteX166" fmla="*/ 646772 w 1037297"/>
                  <a:gd name="connsiteY166" fmla="*/ 333109 h 838042"/>
                  <a:gd name="connsiteX167" fmla="*/ 663917 w 1037297"/>
                  <a:gd name="connsiteY167" fmla="*/ 323584 h 838042"/>
                  <a:gd name="connsiteX168" fmla="*/ 675347 w 1037297"/>
                  <a:gd name="connsiteY168" fmla="*/ 315964 h 838042"/>
                  <a:gd name="connsiteX169" fmla="*/ 677252 w 1037297"/>
                  <a:gd name="connsiteY169" fmla="*/ 310249 h 838042"/>
                  <a:gd name="connsiteX170" fmla="*/ 682967 w 1037297"/>
                  <a:gd name="connsiteY170" fmla="*/ 308344 h 838042"/>
                  <a:gd name="connsiteX171" fmla="*/ 688682 w 1037297"/>
                  <a:gd name="connsiteY171" fmla="*/ 304534 h 838042"/>
                  <a:gd name="connsiteX172" fmla="*/ 698207 w 1037297"/>
                  <a:gd name="connsiteY172" fmla="*/ 295009 h 838042"/>
                  <a:gd name="connsiteX173" fmla="*/ 707732 w 1037297"/>
                  <a:gd name="connsiteY173" fmla="*/ 283579 h 838042"/>
                  <a:gd name="connsiteX174" fmla="*/ 719162 w 1037297"/>
                  <a:gd name="connsiteY174" fmla="*/ 275959 h 838042"/>
                  <a:gd name="connsiteX175" fmla="*/ 734402 w 1037297"/>
                  <a:gd name="connsiteY175" fmla="*/ 262624 h 838042"/>
                  <a:gd name="connsiteX176" fmla="*/ 743927 w 1037297"/>
                  <a:gd name="connsiteY176" fmla="*/ 251194 h 838042"/>
                  <a:gd name="connsiteX177" fmla="*/ 755357 w 1037297"/>
                  <a:gd name="connsiteY177" fmla="*/ 241669 h 838042"/>
                  <a:gd name="connsiteX178" fmla="*/ 761072 w 1037297"/>
                  <a:gd name="connsiteY178" fmla="*/ 230239 h 838042"/>
                  <a:gd name="connsiteX179" fmla="*/ 762977 w 1037297"/>
                  <a:gd name="connsiteY179" fmla="*/ 224524 h 838042"/>
                  <a:gd name="connsiteX180" fmla="*/ 768692 w 1037297"/>
                  <a:gd name="connsiteY180" fmla="*/ 213094 h 838042"/>
                  <a:gd name="connsiteX181" fmla="*/ 766787 w 1037297"/>
                  <a:gd name="connsiteY181" fmla="*/ 197854 h 838042"/>
                  <a:gd name="connsiteX182" fmla="*/ 761072 w 1037297"/>
                  <a:gd name="connsiteY182" fmla="*/ 195949 h 838042"/>
                  <a:gd name="connsiteX183" fmla="*/ 740117 w 1037297"/>
                  <a:gd name="connsiteY183" fmla="*/ 197854 h 838042"/>
                  <a:gd name="connsiteX184" fmla="*/ 734402 w 1037297"/>
                  <a:gd name="connsiteY184" fmla="*/ 201664 h 838042"/>
                  <a:gd name="connsiteX185" fmla="*/ 722972 w 1037297"/>
                  <a:gd name="connsiteY185" fmla="*/ 205474 h 838042"/>
                  <a:gd name="connsiteX186" fmla="*/ 719162 w 1037297"/>
                  <a:gd name="connsiteY186" fmla="*/ 211189 h 838042"/>
                  <a:gd name="connsiteX187" fmla="*/ 713447 w 1037297"/>
                  <a:gd name="connsiteY187" fmla="*/ 213094 h 838042"/>
                  <a:gd name="connsiteX188" fmla="*/ 707732 w 1037297"/>
                  <a:gd name="connsiteY188" fmla="*/ 216904 h 838042"/>
                  <a:gd name="connsiteX189" fmla="*/ 702017 w 1037297"/>
                  <a:gd name="connsiteY189" fmla="*/ 222619 h 838042"/>
                  <a:gd name="connsiteX190" fmla="*/ 694397 w 1037297"/>
                  <a:gd name="connsiteY190" fmla="*/ 226429 h 838042"/>
                  <a:gd name="connsiteX191" fmla="*/ 652487 w 1037297"/>
                  <a:gd name="connsiteY191" fmla="*/ 255004 h 838042"/>
                  <a:gd name="connsiteX192" fmla="*/ 639152 w 1037297"/>
                  <a:gd name="connsiteY192" fmla="*/ 266434 h 838042"/>
                  <a:gd name="connsiteX193" fmla="*/ 629627 w 1037297"/>
                  <a:gd name="connsiteY193" fmla="*/ 283579 h 838042"/>
                  <a:gd name="connsiteX194" fmla="*/ 604862 w 1037297"/>
                  <a:gd name="connsiteY194" fmla="*/ 289294 h 838042"/>
                  <a:gd name="connsiteX195" fmla="*/ 591527 w 1037297"/>
                  <a:gd name="connsiteY195" fmla="*/ 293104 h 838042"/>
                  <a:gd name="connsiteX196" fmla="*/ 576287 w 1037297"/>
                  <a:gd name="connsiteY196" fmla="*/ 291199 h 838042"/>
                  <a:gd name="connsiteX197" fmla="*/ 564857 w 1037297"/>
                  <a:gd name="connsiteY197" fmla="*/ 287389 h 838042"/>
                  <a:gd name="connsiteX198" fmla="*/ 553427 w 1037297"/>
                  <a:gd name="connsiteY198" fmla="*/ 283579 h 838042"/>
                  <a:gd name="connsiteX199" fmla="*/ 541997 w 1037297"/>
                  <a:gd name="connsiteY199" fmla="*/ 279769 h 838042"/>
                  <a:gd name="connsiteX200" fmla="*/ 536282 w 1037297"/>
                  <a:gd name="connsiteY200" fmla="*/ 277864 h 838042"/>
                  <a:gd name="connsiteX201" fmla="*/ 530567 w 1037297"/>
                  <a:gd name="connsiteY201" fmla="*/ 274054 h 838042"/>
                  <a:gd name="connsiteX202" fmla="*/ 519137 w 1037297"/>
                  <a:gd name="connsiteY202" fmla="*/ 268339 h 838042"/>
                  <a:gd name="connsiteX203" fmla="*/ 511517 w 1037297"/>
                  <a:gd name="connsiteY203" fmla="*/ 256909 h 838042"/>
                  <a:gd name="connsiteX204" fmla="*/ 507707 w 1037297"/>
                  <a:gd name="connsiteY204" fmla="*/ 235954 h 838042"/>
                  <a:gd name="connsiteX205" fmla="*/ 509612 w 1037297"/>
                  <a:gd name="connsiteY205" fmla="*/ 171184 h 838042"/>
                  <a:gd name="connsiteX206" fmla="*/ 508314 w 1037297"/>
                  <a:gd name="connsiteY206" fmla="*/ 73485 h 838042"/>
                  <a:gd name="connsiteX207" fmla="*/ 454116 w 1037297"/>
                  <a:gd name="connsiteY207" fmla="*/ 11248 h 838042"/>
                  <a:gd name="connsiteX208" fmla="*/ 435401 w 1037297"/>
                  <a:gd name="connsiteY208" fmla="*/ 68523 h 838042"/>
                  <a:gd name="connsiteX209" fmla="*/ 427697 w 1037297"/>
                  <a:gd name="connsiteY209" fmla="*/ 137103 h 838042"/>
                  <a:gd name="connsiteX210" fmla="*/ 420077 w 1037297"/>
                  <a:gd name="connsiteY210" fmla="*/ 169279 h 838042"/>
                  <a:gd name="connsiteX211" fmla="*/ 416267 w 1037297"/>
                  <a:gd name="connsiteY211" fmla="*/ 186424 h 838042"/>
                  <a:gd name="connsiteX212" fmla="*/ 420077 w 1037297"/>
                  <a:gd name="connsiteY212" fmla="*/ 207379 h 838042"/>
                  <a:gd name="connsiteX213" fmla="*/ 423887 w 1037297"/>
                  <a:gd name="connsiteY213" fmla="*/ 213094 h 838042"/>
                  <a:gd name="connsiteX214" fmla="*/ 427697 w 1037297"/>
                  <a:gd name="connsiteY214" fmla="*/ 224524 h 838042"/>
                  <a:gd name="connsiteX215" fmla="*/ 425792 w 1037297"/>
                  <a:gd name="connsiteY215" fmla="*/ 251194 h 838042"/>
                  <a:gd name="connsiteX216" fmla="*/ 420077 w 1037297"/>
                  <a:gd name="connsiteY216" fmla="*/ 253099 h 838042"/>
                  <a:gd name="connsiteX217" fmla="*/ 414362 w 1037297"/>
                  <a:gd name="connsiteY217" fmla="*/ 256909 h 838042"/>
                  <a:gd name="connsiteX218" fmla="*/ 423887 w 1037297"/>
                  <a:gd name="connsiteY21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0082 w 1037297"/>
                  <a:gd name="connsiteY106" fmla="*/ 620764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52462 w 1037297"/>
                  <a:gd name="connsiteY105" fmla="*/ 632194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9612 w 1037297"/>
                  <a:gd name="connsiteY107" fmla="*/ 582664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49617 w 1037297"/>
                  <a:gd name="connsiteY110" fmla="*/ 569329 h 838042"/>
                  <a:gd name="connsiteX111" fmla="*/ 557237 w 1037297"/>
                  <a:gd name="connsiteY111" fmla="*/ 567424 h 838042"/>
                  <a:gd name="connsiteX112" fmla="*/ 576287 w 1037297"/>
                  <a:gd name="connsiteY112" fmla="*/ 559804 h 838042"/>
                  <a:gd name="connsiteX113" fmla="*/ 587717 w 1037297"/>
                  <a:gd name="connsiteY113" fmla="*/ 555994 h 838042"/>
                  <a:gd name="connsiteX114" fmla="*/ 722972 w 1037297"/>
                  <a:gd name="connsiteY114" fmla="*/ 639814 h 838042"/>
                  <a:gd name="connsiteX115" fmla="*/ 780122 w 1037297"/>
                  <a:gd name="connsiteY115" fmla="*/ 656959 h 838042"/>
                  <a:gd name="connsiteX116" fmla="*/ 791552 w 1037297"/>
                  <a:gd name="connsiteY116" fmla="*/ 651244 h 838042"/>
                  <a:gd name="connsiteX117" fmla="*/ 797267 w 1037297"/>
                  <a:gd name="connsiteY117" fmla="*/ 649339 h 838042"/>
                  <a:gd name="connsiteX118" fmla="*/ 804887 w 1037297"/>
                  <a:gd name="connsiteY118" fmla="*/ 632194 h 838042"/>
                  <a:gd name="connsiteX119" fmla="*/ 802982 w 1037297"/>
                  <a:gd name="connsiteY119" fmla="*/ 607429 h 838042"/>
                  <a:gd name="connsiteX120" fmla="*/ 801077 w 1037297"/>
                  <a:gd name="connsiteY120" fmla="*/ 601714 h 838042"/>
                  <a:gd name="connsiteX121" fmla="*/ 799172 w 1037297"/>
                  <a:gd name="connsiteY121" fmla="*/ 594094 h 838042"/>
                  <a:gd name="connsiteX122" fmla="*/ 785837 w 1037297"/>
                  <a:gd name="connsiteY122" fmla="*/ 576949 h 838042"/>
                  <a:gd name="connsiteX123" fmla="*/ 776312 w 1037297"/>
                  <a:gd name="connsiteY123" fmla="*/ 571234 h 838042"/>
                  <a:gd name="connsiteX124" fmla="*/ 650582 w 1037297"/>
                  <a:gd name="connsiteY124" fmla="*/ 479794 h 838042"/>
                  <a:gd name="connsiteX125" fmla="*/ 646772 w 1037297"/>
                  <a:gd name="connsiteY125" fmla="*/ 462649 h 838042"/>
                  <a:gd name="connsiteX126" fmla="*/ 648677 w 1037297"/>
                  <a:gd name="connsiteY126" fmla="*/ 455029 h 838042"/>
                  <a:gd name="connsiteX127" fmla="*/ 652487 w 1037297"/>
                  <a:gd name="connsiteY127" fmla="*/ 437884 h 838042"/>
                  <a:gd name="connsiteX128" fmla="*/ 656297 w 1037297"/>
                  <a:gd name="connsiteY128" fmla="*/ 432169 h 838042"/>
                  <a:gd name="connsiteX129" fmla="*/ 658202 w 1037297"/>
                  <a:gd name="connsiteY129" fmla="*/ 426454 h 838042"/>
                  <a:gd name="connsiteX130" fmla="*/ 663917 w 1037297"/>
                  <a:gd name="connsiteY130" fmla="*/ 424549 h 838042"/>
                  <a:gd name="connsiteX131" fmla="*/ 673442 w 1037297"/>
                  <a:gd name="connsiteY131" fmla="*/ 413119 h 838042"/>
                  <a:gd name="connsiteX132" fmla="*/ 726782 w 1037297"/>
                  <a:gd name="connsiteY132" fmla="*/ 405499 h 838042"/>
                  <a:gd name="connsiteX133" fmla="*/ 844892 w 1037297"/>
                  <a:gd name="connsiteY133" fmla="*/ 407404 h 838042"/>
                  <a:gd name="connsiteX134" fmla="*/ 873467 w 1037297"/>
                  <a:gd name="connsiteY134" fmla="*/ 409309 h 838042"/>
                  <a:gd name="connsiteX135" fmla="*/ 902042 w 1037297"/>
                  <a:gd name="connsiteY135" fmla="*/ 415024 h 838042"/>
                  <a:gd name="connsiteX136" fmla="*/ 924902 w 1037297"/>
                  <a:gd name="connsiteY136" fmla="*/ 418834 h 838042"/>
                  <a:gd name="connsiteX137" fmla="*/ 953477 w 1037297"/>
                  <a:gd name="connsiteY137" fmla="*/ 424549 h 838042"/>
                  <a:gd name="connsiteX138" fmla="*/ 959192 w 1037297"/>
                  <a:gd name="connsiteY138" fmla="*/ 424549 h 838042"/>
                  <a:gd name="connsiteX139" fmla="*/ 1004912 w 1037297"/>
                  <a:gd name="connsiteY139" fmla="*/ 422644 h 838042"/>
                  <a:gd name="connsiteX140" fmla="*/ 1033487 w 1037297"/>
                  <a:gd name="connsiteY140" fmla="*/ 415024 h 838042"/>
                  <a:gd name="connsiteX141" fmla="*/ 1037297 w 1037297"/>
                  <a:gd name="connsiteY141" fmla="*/ 409309 h 838042"/>
                  <a:gd name="connsiteX142" fmla="*/ 1035392 w 1037297"/>
                  <a:gd name="connsiteY142" fmla="*/ 390259 h 838042"/>
                  <a:gd name="connsiteX143" fmla="*/ 1029677 w 1037297"/>
                  <a:gd name="connsiteY143" fmla="*/ 386449 h 838042"/>
                  <a:gd name="connsiteX144" fmla="*/ 1014437 w 1037297"/>
                  <a:gd name="connsiteY144" fmla="*/ 384544 h 838042"/>
                  <a:gd name="connsiteX145" fmla="*/ 1008722 w 1037297"/>
                  <a:gd name="connsiteY145" fmla="*/ 382639 h 838042"/>
                  <a:gd name="connsiteX146" fmla="*/ 1001102 w 1037297"/>
                  <a:gd name="connsiteY146" fmla="*/ 380734 h 838042"/>
                  <a:gd name="connsiteX147" fmla="*/ 989672 w 1037297"/>
                  <a:gd name="connsiteY147" fmla="*/ 373114 h 838042"/>
                  <a:gd name="connsiteX148" fmla="*/ 978242 w 1037297"/>
                  <a:gd name="connsiteY148" fmla="*/ 369304 h 838042"/>
                  <a:gd name="connsiteX149" fmla="*/ 972527 w 1037297"/>
                  <a:gd name="connsiteY149" fmla="*/ 367399 h 838042"/>
                  <a:gd name="connsiteX150" fmla="*/ 964907 w 1037297"/>
                  <a:gd name="connsiteY150" fmla="*/ 365494 h 838042"/>
                  <a:gd name="connsiteX151" fmla="*/ 959192 w 1037297"/>
                  <a:gd name="connsiteY151" fmla="*/ 363589 h 838042"/>
                  <a:gd name="connsiteX152" fmla="*/ 938237 w 1037297"/>
                  <a:gd name="connsiteY152" fmla="*/ 357874 h 838042"/>
                  <a:gd name="connsiteX153" fmla="*/ 932522 w 1037297"/>
                  <a:gd name="connsiteY153" fmla="*/ 355969 h 838042"/>
                  <a:gd name="connsiteX154" fmla="*/ 827747 w 1037297"/>
                  <a:gd name="connsiteY154" fmla="*/ 357874 h 838042"/>
                  <a:gd name="connsiteX155" fmla="*/ 822032 w 1037297"/>
                  <a:gd name="connsiteY155" fmla="*/ 359779 h 838042"/>
                  <a:gd name="connsiteX156" fmla="*/ 732497 w 1037297"/>
                  <a:gd name="connsiteY156" fmla="*/ 361684 h 838042"/>
                  <a:gd name="connsiteX157" fmla="*/ 719162 w 1037297"/>
                  <a:gd name="connsiteY157" fmla="*/ 365494 h 838042"/>
                  <a:gd name="connsiteX158" fmla="*/ 698207 w 1037297"/>
                  <a:gd name="connsiteY158" fmla="*/ 367399 h 838042"/>
                  <a:gd name="connsiteX159" fmla="*/ 671537 w 1037297"/>
                  <a:gd name="connsiteY159" fmla="*/ 369304 h 838042"/>
                  <a:gd name="connsiteX160" fmla="*/ 671537 w 1037297"/>
                  <a:gd name="connsiteY160" fmla="*/ 369304 h 838042"/>
                  <a:gd name="connsiteX161" fmla="*/ 648677 w 1037297"/>
                  <a:gd name="connsiteY161" fmla="*/ 373114 h 838042"/>
                  <a:gd name="connsiteX162" fmla="*/ 644867 w 1037297"/>
                  <a:gd name="connsiteY162" fmla="*/ 361684 h 838042"/>
                  <a:gd name="connsiteX163" fmla="*/ 642962 w 1037297"/>
                  <a:gd name="connsiteY163" fmla="*/ 355969 h 838042"/>
                  <a:gd name="connsiteX164" fmla="*/ 644867 w 1037297"/>
                  <a:gd name="connsiteY164" fmla="*/ 338824 h 838042"/>
                  <a:gd name="connsiteX165" fmla="*/ 646772 w 1037297"/>
                  <a:gd name="connsiteY165" fmla="*/ 333109 h 838042"/>
                  <a:gd name="connsiteX166" fmla="*/ 663917 w 1037297"/>
                  <a:gd name="connsiteY166" fmla="*/ 323584 h 838042"/>
                  <a:gd name="connsiteX167" fmla="*/ 675347 w 1037297"/>
                  <a:gd name="connsiteY167" fmla="*/ 315964 h 838042"/>
                  <a:gd name="connsiteX168" fmla="*/ 677252 w 1037297"/>
                  <a:gd name="connsiteY168" fmla="*/ 310249 h 838042"/>
                  <a:gd name="connsiteX169" fmla="*/ 682967 w 1037297"/>
                  <a:gd name="connsiteY169" fmla="*/ 308344 h 838042"/>
                  <a:gd name="connsiteX170" fmla="*/ 688682 w 1037297"/>
                  <a:gd name="connsiteY170" fmla="*/ 304534 h 838042"/>
                  <a:gd name="connsiteX171" fmla="*/ 698207 w 1037297"/>
                  <a:gd name="connsiteY171" fmla="*/ 295009 h 838042"/>
                  <a:gd name="connsiteX172" fmla="*/ 707732 w 1037297"/>
                  <a:gd name="connsiteY172" fmla="*/ 283579 h 838042"/>
                  <a:gd name="connsiteX173" fmla="*/ 719162 w 1037297"/>
                  <a:gd name="connsiteY173" fmla="*/ 275959 h 838042"/>
                  <a:gd name="connsiteX174" fmla="*/ 734402 w 1037297"/>
                  <a:gd name="connsiteY174" fmla="*/ 262624 h 838042"/>
                  <a:gd name="connsiteX175" fmla="*/ 743927 w 1037297"/>
                  <a:gd name="connsiteY175" fmla="*/ 251194 h 838042"/>
                  <a:gd name="connsiteX176" fmla="*/ 755357 w 1037297"/>
                  <a:gd name="connsiteY176" fmla="*/ 241669 h 838042"/>
                  <a:gd name="connsiteX177" fmla="*/ 761072 w 1037297"/>
                  <a:gd name="connsiteY177" fmla="*/ 230239 h 838042"/>
                  <a:gd name="connsiteX178" fmla="*/ 762977 w 1037297"/>
                  <a:gd name="connsiteY178" fmla="*/ 224524 h 838042"/>
                  <a:gd name="connsiteX179" fmla="*/ 768692 w 1037297"/>
                  <a:gd name="connsiteY179" fmla="*/ 213094 h 838042"/>
                  <a:gd name="connsiteX180" fmla="*/ 766787 w 1037297"/>
                  <a:gd name="connsiteY180" fmla="*/ 197854 h 838042"/>
                  <a:gd name="connsiteX181" fmla="*/ 761072 w 1037297"/>
                  <a:gd name="connsiteY181" fmla="*/ 195949 h 838042"/>
                  <a:gd name="connsiteX182" fmla="*/ 740117 w 1037297"/>
                  <a:gd name="connsiteY182" fmla="*/ 197854 h 838042"/>
                  <a:gd name="connsiteX183" fmla="*/ 734402 w 1037297"/>
                  <a:gd name="connsiteY183" fmla="*/ 201664 h 838042"/>
                  <a:gd name="connsiteX184" fmla="*/ 722972 w 1037297"/>
                  <a:gd name="connsiteY184" fmla="*/ 205474 h 838042"/>
                  <a:gd name="connsiteX185" fmla="*/ 719162 w 1037297"/>
                  <a:gd name="connsiteY185" fmla="*/ 211189 h 838042"/>
                  <a:gd name="connsiteX186" fmla="*/ 713447 w 1037297"/>
                  <a:gd name="connsiteY186" fmla="*/ 213094 h 838042"/>
                  <a:gd name="connsiteX187" fmla="*/ 707732 w 1037297"/>
                  <a:gd name="connsiteY187" fmla="*/ 216904 h 838042"/>
                  <a:gd name="connsiteX188" fmla="*/ 702017 w 1037297"/>
                  <a:gd name="connsiteY188" fmla="*/ 222619 h 838042"/>
                  <a:gd name="connsiteX189" fmla="*/ 694397 w 1037297"/>
                  <a:gd name="connsiteY189" fmla="*/ 226429 h 838042"/>
                  <a:gd name="connsiteX190" fmla="*/ 652487 w 1037297"/>
                  <a:gd name="connsiteY190" fmla="*/ 255004 h 838042"/>
                  <a:gd name="connsiteX191" fmla="*/ 639152 w 1037297"/>
                  <a:gd name="connsiteY191" fmla="*/ 266434 h 838042"/>
                  <a:gd name="connsiteX192" fmla="*/ 629627 w 1037297"/>
                  <a:gd name="connsiteY192" fmla="*/ 283579 h 838042"/>
                  <a:gd name="connsiteX193" fmla="*/ 604862 w 1037297"/>
                  <a:gd name="connsiteY193" fmla="*/ 289294 h 838042"/>
                  <a:gd name="connsiteX194" fmla="*/ 591527 w 1037297"/>
                  <a:gd name="connsiteY194" fmla="*/ 293104 h 838042"/>
                  <a:gd name="connsiteX195" fmla="*/ 576287 w 1037297"/>
                  <a:gd name="connsiteY195" fmla="*/ 291199 h 838042"/>
                  <a:gd name="connsiteX196" fmla="*/ 564857 w 1037297"/>
                  <a:gd name="connsiteY196" fmla="*/ 287389 h 838042"/>
                  <a:gd name="connsiteX197" fmla="*/ 553427 w 1037297"/>
                  <a:gd name="connsiteY197" fmla="*/ 283579 h 838042"/>
                  <a:gd name="connsiteX198" fmla="*/ 541997 w 1037297"/>
                  <a:gd name="connsiteY198" fmla="*/ 279769 h 838042"/>
                  <a:gd name="connsiteX199" fmla="*/ 536282 w 1037297"/>
                  <a:gd name="connsiteY199" fmla="*/ 277864 h 838042"/>
                  <a:gd name="connsiteX200" fmla="*/ 530567 w 1037297"/>
                  <a:gd name="connsiteY200" fmla="*/ 274054 h 838042"/>
                  <a:gd name="connsiteX201" fmla="*/ 519137 w 1037297"/>
                  <a:gd name="connsiteY201" fmla="*/ 268339 h 838042"/>
                  <a:gd name="connsiteX202" fmla="*/ 511517 w 1037297"/>
                  <a:gd name="connsiteY202" fmla="*/ 256909 h 838042"/>
                  <a:gd name="connsiteX203" fmla="*/ 507707 w 1037297"/>
                  <a:gd name="connsiteY203" fmla="*/ 235954 h 838042"/>
                  <a:gd name="connsiteX204" fmla="*/ 509612 w 1037297"/>
                  <a:gd name="connsiteY204" fmla="*/ 171184 h 838042"/>
                  <a:gd name="connsiteX205" fmla="*/ 508314 w 1037297"/>
                  <a:gd name="connsiteY205" fmla="*/ 73485 h 838042"/>
                  <a:gd name="connsiteX206" fmla="*/ 454116 w 1037297"/>
                  <a:gd name="connsiteY206" fmla="*/ 11248 h 838042"/>
                  <a:gd name="connsiteX207" fmla="*/ 435401 w 1037297"/>
                  <a:gd name="connsiteY207" fmla="*/ 68523 h 838042"/>
                  <a:gd name="connsiteX208" fmla="*/ 427697 w 1037297"/>
                  <a:gd name="connsiteY208" fmla="*/ 137103 h 838042"/>
                  <a:gd name="connsiteX209" fmla="*/ 420077 w 1037297"/>
                  <a:gd name="connsiteY209" fmla="*/ 169279 h 838042"/>
                  <a:gd name="connsiteX210" fmla="*/ 416267 w 1037297"/>
                  <a:gd name="connsiteY210" fmla="*/ 186424 h 838042"/>
                  <a:gd name="connsiteX211" fmla="*/ 420077 w 1037297"/>
                  <a:gd name="connsiteY211" fmla="*/ 207379 h 838042"/>
                  <a:gd name="connsiteX212" fmla="*/ 423887 w 1037297"/>
                  <a:gd name="connsiteY212" fmla="*/ 213094 h 838042"/>
                  <a:gd name="connsiteX213" fmla="*/ 427697 w 1037297"/>
                  <a:gd name="connsiteY213" fmla="*/ 224524 h 838042"/>
                  <a:gd name="connsiteX214" fmla="*/ 425792 w 1037297"/>
                  <a:gd name="connsiteY214" fmla="*/ 251194 h 838042"/>
                  <a:gd name="connsiteX215" fmla="*/ 420077 w 1037297"/>
                  <a:gd name="connsiteY215" fmla="*/ 253099 h 838042"/>
                  <a:gd name="connsiteX216" fmla="*/ 414362 w 1037297"/>
                  <a:gd name="connsiteY216" fmla="*/ 256909 h 838042"/>
                  <a:gd name="connsiteX217" fmla="*/ 423887 w 1037297"/>
                  <a:gd name="connsiteY21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57237 w 1037297"/>
                  <a:gd name="connsiteY110" fmla="*/ 567424 h 838042"/>
                  <a:gd name="connsiteX111" fmla="*/ 576287 w 1037297"/>
                  <a:gd name="connsiteY111" fmla="*/ 559804 h 838042"/>
                  <a:gd name="connsiteX112" fmla="*/ 587717 w 1037297"/>
                  <a:gd name="connsiteY112" fmla="*/ 555994 h 838042"/>
                  <a:gd name="connsiteX113" fmla="*/ 722972 w 1037297"/>
                  <a:gd name="connsiteY113" fmla="*/ 639814 h 838042"/>
                  <a:gd name="connsiteX114" fmla="*/ 780122 w 1037297"/>
                  <a:gd name="connsiteY114" fmla="*/ 656959 h 838042"/>
                  <a:gd name="connsiteX115" fmla="*/ 791552 w 1037297"/>
                  <a:gd name="connsiteY115" fmla="*/ 651244 h 838042"/>
                  <a:gd name="connsiteX116" fmla="*/ 797267 w 1037297"/>
                  <a:gd name="connsiteY116" fmla="*/ 649339 h 838042"/>
                  <a:gd name="connsiteX117" fmla="*/ 804887 w 1037297"/>
                  <a:gd name="connsiteY117" fmla="*/ 632194 h 838042"/>
                  <a:gd name="connsiteX118" fmla="*/ 802982 w 1037297"/>
                  <a:gd name="connsiteY118" fmla="*/ 607429 h 838042"/>
                  <a:gd name="connsiteX119" fmla="*/ 801077 w 1037297"/>
                  <a:gd name="connsiteY119" fmla="*/ 601714 h 838042"/>
                  <a:gd name="connsiteX120" fmla="*/ 799172 w 1037297"/>
                  <a:gd name="connsiteY120" fmla="*/ 594094 h 838042"/>
                  <a:gd name="connsiteX121" fmla="*/ 785837 w 1037297"/>
                  <a:gd name="connsiteY121" fmla="*/ 576949 h 838042"/>
                  <a:gd name="connsiteX122" fmla="*/ 776312 w 1037297"/>
                  <a:gd name="connsiteY122" fmla="*/ 571234 h 838042"/>
                  <a:gd name="connsiteX123" fmla="*/ 650582 w 1037297"/>
                  <a:gd name="connsiteY123" fmla="*/ 479794 h 838042"/>
                  <a:gd name="connsiteX124" fmla="*/ 646772 w 1037297"/>
                  <a:gd name="connsiteY124" fmla="*/ 462649 h 838042"/>
                  <a:gd name="connsiteX125" fmla="*/ 648677 w 1037297"/>
                  <a:gd name="connsiteY125" fmla="*/ 455029 h 838042"/>
                  <a:gd name="connsiteX126" fmla="*/ 652487 w 1037297"/>
                  <a:gd name="connsiteY126" fmla="*/ 437884 h 838042"/>
                  <a:gd name="connsiteX127" fmla="*/ 656297 w 1037297"/>
                  <a:gd name="connsiteY127" fmla="*/ 432169 h 838042"/>
                  <a:gd name="connsiteX128" fmla="*/ 658202 w 1037297"/>
                  <a:gd name="connsiteY128" fmla="*/ 426454 h 838042"/>
                  <a:gd name="connsiteX129" fmla="*/ 663917 w 1037297"/>
                  <a:gd name="connsiteY129" fmla="*/ 424549 h 838042"/>
                  <a:gd name="connsiteX130" fmla="*/ 673442 w 1037297"/>
                  <a:gd name="connsiteY130" fmla="*/ 413119 h 838042"/>
                  <a:gd name="connsiteX131" fmla="*/ 726782 w 1037297"/>
                  <a:gd name="connsiteY131" fmla="*/ 405499 h 838042"/>
                  <a:gd name="connsiteX132" fmla="*/ 844892 w 1037297"/>
                  <a:gd name="connsiteY132" fmla="*/ 407404 h 838042"/>
                  <a:gd name="connsiteX133" fmla="*/ 873467 w 1037297"/>
                  <a:gd name="connsiteY133" fmla="*/ 409309 h 838042"/>
                  <a:gd name="connsiteX134" fmla="*/ 902042 w 1037297"/>
                  <a:gd name="connsiteY134" fmla="*/ 415024 h 838042"/>
                  <a:gd name="connsiteX135" fmla="*/ 924902 w 1037297"/>
                  <a:gd name="connsiteY135" fmla="*/ 418834 h 838042"/>
                  <a:gd name="connsiteX136" fmla="*/ 953477 w 1037297"/>
                  <a:gd name="connsiteY136" fmla="*/ 424549 h 838042"/>
                  <a:gd name="connsiteX137" fmla="*/ 959192 w 1037297"/>
                  <a:gd name="connsiteY137" fmla="*/ 424549 h 838042"/>
                  <a:gd name="connsiteX138" fmla="*/ 1004912 w 1037297"/>
                  <a:gd name="connsiteY138" fmla="*/ 422644 h 838042"/>
                  <a:gd name="connsiteX139" fmla="*/ 1033487 w 1037297"/>
                  <a:gd name="connsiteY139" fmla="*/ 415024 h 838042"/>
                  <a:gd name="connsiteX140" fmla="*/ 1037297 w 1037297"/>
                  <a:gd name="connsiteY140" fmla="*/ 409309 h 838042"/>
                  <a:gd name="connsiteX141" fmla="*/ 1035392 w 1037297"/>
                  <a:gd name="connsiteY141" fmla="*/ 390259 h 838042"/>
                  <a:gd name="connsiteX142" fmla="*/ 1029677 w 1037297"/>
                  <a:gd name="connsiteY142" fmla="*/ 386449 h 838042"/>
                  <a:gd name="connsiteX143" fmla="*/ 1014437 w 1037297"/>
                  <a:gd name="connsiteY143" fmla="*/ 384544 h 838042"/>
                  <a:gd name="connsiteX144" fmla="*/ 1008722 w 1037297"/>
                  <a:gd name="connsiteY144" fmla="*/ 382639 h 838042"/>
                  <a:gd name="connsiteX145" fmla="*/ 1001102 w 1037297"/>
                  <a:gd name="connsiteY145" fmla="*/ 380734 h 838042"/>
                  <a:gd name="connsiteX146" fmla="*/ 989672 w 1037297"/>
                  <a:gd name="connsiteY146" fmla="*/ 373114 h 838042"/>
                  <a:gd name="connsiteX147" fmla="*/ 978242 w 1037297"/>
                  <a:gd name="connsiteY147" fmla="*/ 369304 h 838042"/>
                  <a:gd name="connsiteX148" fmla="*/ 972527 w 1037297"/>
                  <a:gd name="connsiteY148" fmla="*/ 367399 h 838042"/>
                  <a:gd name="connsiteX149" fmla="*/ 964907 w 1037297"/>
                  <a:gd name="connsiteY149" fmla="*/ 365494 h 838042"/>
                  <a:gd name="connsiteX150" fmla="*/ 959192 w 1037297"/>
                  <a:gd name="connsiteY150" fmla="*/ 363589 h 838042"/>
                  <a:gd name="connsiteX151" fmla="*/ 938237 w 1037297"/>
                  <a:gd name="connsiteY151" fmla="*/ 357874 h 838042"/>
                  <a:gd name="connsiteX152" fmla="*/ 932522 w 1037297"/>
                  <a:gd name="connsiteY152" fmla="*/ 355969 h 838042"/>
                  <a:gd name="connsiteX153" fmla="*/ 827747 w 1037297"/>
                  <a:gd name="connsiteY153" fmla="*/ 357874 h 838042"/>
                  <a:gd name="connsiteX154" fmla="*/ 822032 w 1037297"/>
                  <a:gd name="connsiteY154" fmla="*/ 359779 h 838042"/>
                  <a:gd name="connsiteX155" fmla="*/ 732497 w 1037297"/>
                  <a:gd name="connsiteY155" fmla="*/ 361684 h 838042"/>
                  <a:gd name="connsiteX156" fmla="*/ 719162 w 1037297"/>
                  <a:gd name="connsiteY156" fmla="*/ 365494 h 838042"/>
                  <a:gd name="connsiteX157" fmla="*/ 698207 w 1037297"/>
                  <a:gd name="connsiteY157" fmla="*/ 367399 h 838042"/>
                  <a:gd name="connsiteX158" fmla="*/ 671537 w 1037297"/>
                  <a:gd name="connsiteY158" fmla="*/ 369304 h 838042"/>
                  <a:gd name="connsiteX159" fmla="*/ 671537 w 1037297"/>
                  <a:gd name="connsiteY159" fmla="*/ 369304 h 838042"/>
                  <a:gd name="connsiteX160" fmla="*/ 648677 w 1037297"/>
                  <a:gd name="connsiteY160" fmla="*/ 373114 h 838042"/>
                  <a:gd name="connsiteX161" fmla="*/ 644867 w 1037297"/>
                  <a:gd name="connsiteY161" fmla="*/ 361684 h 838042"/>
                  <a:gd name="connsiteX162" fmla="*/ 642962 w 1037297"/>
                  <a:gd name="connsiteY162" fmla="*/ 355969 h 838042"/>
                  <a:gd name="connsiteX163" fmla="*/ 644867 w 1037297"/>
                  <a:gd name="connsiteY163" fmla="*/ 338824 h 838042"/>
                  <a:gd name="connsiteX164" fmla="*/ 646772 w 1037297"/>
                  <a:gd name="connsiteY164" fmla="*/ 333109 h 838042"/>
                  <a:gd name="connsiteX165" fmla="*/ 663917 w 1037297"/>
                  <a:gd name="connsiteY165" fmla="*/ 323584 h 838042"/>
                  <a:gd name="connsiteX166" fmla="*/ 675347 w 1037297"/>
                  <a:gd name="connsiteY166" fmla="*/ 315964 h 838042"/>
                  <a:gd name="connsiteX167" fmla="*/ 677252 w 1037297"/>
                  <a:gd name="connsiteY167" fmla="*/ 310249 h 838042"/>
                  <a:gd name="connsiteX168" fmla="*/ 682967 w 1037297"/>
                  <a:gd name="connsiteY168" fmla="*/ 308344 h 838042"/>
                  <a:gd name="connsiteX169" fmla="*/ 688682 w 1037297"/>
                  <a:gd name="connsiteY169" fmla="*/ 304534 h 838042"/>
                  <a:gd name="connsiteX170" fmla="*/ 698207 w 1037297"/>
                  <a:gd name="connsiteY170" fmla="*/ 295009 h 838042"/>
                  <a:gd name="connsiteX171" fmla="*/ 707732 w 1037297"/>
                  <a:gd name="connsiteY171" fmla="*/ 283579 h 838042"/>
                  <a:gd name="connsiteX172" fmla="*/ 719162 w 1037297"/>
                  <a:gd name="connsiteY172" fmla="*/ 275959 h 838042"/>
                  <a:gd name="connsiteX173" fmla="*/ 734402 w 1037297"/>
                  <a:gd name="connsiteY173" fmla="*/ 262624 h 838042"/>
                  <a:gd name="connsiteX174" fmla="*/ 743927 w 1037297"/>
                  <a:gd name="connsiteY174" fmla="*/ 251194 h 838042"/>
                  <a:gd name="connsiteX175" fmla="*/ 755357 w 1037297"/>
                  <a:gd name="connsiteY175" fmla="*/ 241669 h 838042"/>
                  <a:gd name="connsiteX176" fmla="*/ 761072 w 1037297"/>
                  <a:gd name="connsiteY176" fmla="*/ 230239 h 838042"/>
                  <a:gd name="connsiteX177" fmla="*/ 762977 w 1037297"/>
                  <a:gd name="connsiteY177" fmla="*/ 224524 h 838042"/>
                  <a:gd name="connsiteX178" fmla="*/ 768692 w 1037297"/>
                  <a:gd name="connsiteY178" fmla="*/ 213094 h 838042"/>
                  <a:gd name="connsiteX179" fmla="*/ 766787 w 1037297"/>
                  <a:gd name="connsiteY179" fmla="*/ 197854 h 838042"/>
                  <a:gd name="connsiteX180" fmla="*/ 761072 w 1037297"/>
                  <a:gd name="connsiteY180" fmla="*/ 195949 h 838042"/>
                  <a:gd name="connsiteX181" fmla="*/ 740117 w 1037297"/>
                  <a:gd name="connsiteY181" fmla="*/ 197854 h 838042"/>
                  <a:gd name="connsiteX182" fmla="*/ 734402 w 1037297"/>
                  <a:gd name="connsiteY182" fmla="*/ 201664 h 838042"/>
                  <a:gd name="connsiteX183" fmla="*/ 722972 w 1037297"/>
                  <a:gd name="connsiteY183" fmla="*/ 205474 h 838042"/>
                  <a:gd name="connsiteX184" fmla="*/ 719162 w 1037297"/>
                  <a:gd name="connsiteY184" fmla="*/ 211189 h 838042"/>
                  <a:gd name="connsiteX185" fmla="*/ 713447 w 1037297"/>
                  <a:gd name="connsiteY185" fmla="*/ 213094 h 838042"/>
                  <a:gd name="connsiteX186" fmla="*/ 707732 w 1037297"/>
                  <a:gd name="connsiteY186" fmla="*/ 216904 h 838042"/>
                  <a:gd name="connsiteX187" fmla="*/ 702017 w 1037297"/>
                  <a:gd name="connsiteY187" fmla="*/ 222619 h 838042"/>
                  <a:gd name="connsiteX188" fmla="*/ 694397 w 1037297"/>
                  <a:gd name="connsiteY188" fmla="*/ 226429 h 838042"/>
                  <a:gd name="connsiteX189" fmla="*/ 652487 w 1037297"/>
                  <a:gd name="connsiteY189" fmla="*/ 255004 h 838042"/>
                  <a:gd name="connsiteX190" fmla="*/ 639152 w 1037297"/>
                  <a:gd name="connsiteY190" fmla="*/ 266434 h 838042"/>
                  <a:gd name="connsiteX191" fmla="*/ 629627 w 1037297"/>
                  <a:gd name="connsiteY191" fmla="*/ 283579 h 838042"/>
                  <a:gd name="connsiteX192" fmla="*/ 604862 w 1037297"/>
                  <a:gd name="connsiteY192" fmla="*/ 289294 h 838042"/>
                  <a:gd name="connsiteX193" fmla="*/ 591527 w 1037297"/>
                  <a:gd name="connsiteY193" fmla="*/ 293104 h 838042"/>
                  <a:gd name="connsiteX194" fmla="*/ 576287 w 1037297"/>
                  <a:gd name="connsiteY194" fmla="*/ 291199 h 838042"/>
                  <a:gd name="connsiteX195" fmla="*/ 564857 w 1037297"/>
                  <a:gd name="connsiteY195" fmla="*/ 287389 h 838042"/>
                  <a:gd name="connsiteX196" fmla="*/ 553427 w 1037297"/>
                  <a:gd name="connsiteY196" fmla="*/ 283579 h 838042"/>
                  <a:gd name="connsiteX197" fmla="*/ 541997 w 1037297"/>
                  <a:gd name="connsiteY197" fmla="*/ 279769 h 838042"/>
                  <a:gd name="connsiteX198" fmla="*/ 536282 w 1037297"/>
                  <a:gd name="connsiteY198" fmla="*/ 277864 h 838042"/>
                  <a:gd name="connsiteX199" fmla="*/ 530567 w 1037297"/>
                  <a:gd name="connsiteY199" fmla="*/ 274054 h 838042"/>
                  <a:gd name="connsiteX200" fmla="*/ 519137 w 1037297"/>
                  <a:gd name="connsiteY200" fmla="*/ 268339 h 838042"/>
                  <a:gd name="connsiteX201" fmla="*/ 511517 w 1037297"/>
                  <a:gd name="connsiteY201" fmla="*/ 256909 h 838042"/>
                  <a:gd name="connsiteX202" fmla="*/ 507707 w 1037297"/>
                  <a:gd name="connsiteY202" fmla="*/ 235954 h 838042"/>
                  <a:gd name="connsiteX203" fmla="*/ 509612 w 1037297"/>
                  <a:gd name="connsiteY203" fmla="*/ 171184 h 838042"/>
                  <a:gd name="connsiteX204" fmla="*/ 508314 w 1037297"/>
                  <a:gd name="connsiteY204" fmla="*/ 73485 h 838042"/>
                  <a:gd name="connsiteX205" fmla="*/ 454116 w 1037297"/>
                  <a:gd name="connsiteY205" fmla="*/ 11248 h 838042"/>
                  <a:gd name="connsiteX206" fmla="*/ 435401 w 1037297"/>
                  <a:gd name="connsiteY206" fmla="*/ 68523 h 838042"/>
                  <a:gd name="connsiteX207" fmla="*/ 427697 w 1037297"/>
                  <a:gd name="connsiteY207" fmla="*/ 137103 h 838042"/>
                  <a:gd name="connsiteX208" fmla="*/ 420077 w 1037297"/>
                  <a:gd name="connsiteY208" fmla="*/ 169279 h 838042"/>
                  <a:gd name="connsiteX209" fmla="*/ 416267 w 1037297"/>
                  <a:gd name="connsiteY209" fmla="*/ 186424 h 838042"/>
                  <a:gd name="connsiteX210" fmla="*/ 420077 w 1037297"/>
                  <a:gd name="connsiteY210" fmla="*/ 207379 h 838042"/>
                  <a:gd name="connsiteX211" fmla="*/ 423887 w 1037297"/>
                  <a:gd name="connsiteY211" fmla="*/ 213094 h 838042"/>
                  <a:gd name="connsiteX212" fmla="*/ 427697 w 1037297"/>
                  <a:gd name="connsiteY212" fmla="*/ 224524 h 838042"/>
                  <a:gd name="connsiteX213" fmla="*/ 425792 w 1037297"/>
                  <a:gd name="connsiteY213" fmla="*/ 251194 h 838042"/>
                  <a:gd name="connsiteX214" fmla="*/ 420077 w 1037297"/>
                  <a:gd name="connsiteY214" fmla="*/ 253099 h 838042"/>
                  <a:gd name="connsiteX215" fmla="*/ 414362 w 1037297"/>
                  <a:gd name="connsiteY215" fmla="*/ 256909 h 838042"/>
                  <a:gd name="connsiteX216" fmla="*/ 423887 w 1037297"/>
                  <a:gd name="connsiteY21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76287 w 1037297"/>
                  <a:gd name="connsiteY110" fmla="*/ 559804 h 838042"/>
                  <a:gd name="connsiteX111" fmla="*/ 587717 w 1037297"/>
                  <a:gd name="connsiteY111" fmla="*/ 555994 h 838042"/>
                  <a:gd name="connsiteX112" fmla="*/ 722972 w 1037297"/>
                  <a:gd name="connsiteY112" fmla="*/ 639814 h 838042"/>
                  <a:gd name="connsiteX113" fmla="*/ 780122 w 1037297"/>
                  <a:gd name="connsiteY113" fmla="*/ 656959 h 838042"/>
                  <a:gd name="connsiteX114" fmla="*/ 791552 w 1037297"/>
                  <a:gd name="connsiteY114" fmla="*/ 651244 h 838042"/>
                  <a:gd name="connsiteX115" fmla="*/ 797267 w 1037297"/>
                  <a:gd name="connsiteY115" fmla="*/ 649339 h 838042"/>
                  <a:gd name="connsiteX116" fmla="*/ 804887 w 1037297"/>
                  <a:gd name="connsiteY116" fmla="*/ 632194 h 838042"/>
                  <a:gd name="connsiteX117" fmla="*/ 802982 w 1037297"/>
                  <a:gd name="connsiteY117" fmla="*/ 607429 h 838042"/>
                  <a:gd name="connsiteX118" fmla="*/ 801077 w 1037297"/>
                  <a:gd name="connsiteY118" fmla="*/ 601714 h 838042"/>
                  <a:gd name="connsiteX119" fmla="*/ 799172 w 1037297"/>
                  <a:gd name="connsiteY119" fmla="*/ 594094 h 838042"/>
                  <a:gd name="connsiteX120" fmla="*/ 785837 w 1037297"/>
                  <a:gd name="connsiteY120" fmla="*/ 576949 h 838042"/>
                  <a:gd name="connsiteX121" fmla="*/ 776312 w 1037297"/>
                  <a:gd name="connsiteY121" fmla="*/ 571234 h 838042"/>
                  <a:gd name="connsiteX122" fmla="*/ 650582 w 1037297"/>
                  <a:gd name="connsiteY122" fmla="*/ 479794 h 838042"/>
                  <a:gd name="connsiteX123" fmla="*/ 646772 w 1037297"/>
                  <a:gd name="connsiteY123" fmla="*/ 462649 h 838042"/>
                  <a:gd name="connsiteX124" fmla="*/ 648677 w 1037297"/>
                  <a:gd name="connsiteY124" fmla="*/ 455029 h 838042"/>
                  <a:gd name="connsiteX125" fmla="*/ 652487 w 1037297"/>
                  <a:gd name="connsiteY125" fmla="*/ 437884 h 838042"/>
                  <a:gd name="connsiteX126" fmla="*/ 656297 w 1037297"/>
                  <a:gd name="connsiteY126" fmla="*/ 432169 h 838042"/>
                  <a:gd name="connsiteX127" fmla="*/ 658202 w 1037297"/>
                  <a:gd name="connsiteY127" fmla="*/ 426454 h 838042"/>
                  <a:gd name="connsiteX128" fmla="*/ 663917 w 1037297"/>
                  <a:gd name="connsiteY128" fmla="*/ 424549 h 838042"/>
                  <a:gd name="connsiteX129" fmla="*/ 673442 w 1037297"/>
                  <a:gd name="connsiteY129" fmla="*/ 413119 h 838042"/>
                  <a:gd name="connsiteX130" fmla="*/ 726782 w 1037297"/>
                  <a:gd name="connsiteY130" fmla="*/ 405499 h 838042"/>
                  <a:gd name="connsiteX131" fmla="*/ 844892 w 1037297"/>
                  <a:gd name="connsiteY131" fmla="*/ 407404 h 838042"/>
                  <a:gd name="connsiteX132" fmla="*/ 873467 w 1037297"/>
                  <a:gd name="connsiteY132" fmla="*/ 409309 h 838042"/>
                  <a:gd name="connsiteX133" fmla="*/ 902042 w 1037297"/>
                  <a:gd name="connsiteY133" fmla="*/ 415024 h 838042"/>
                  <a:gd name="connsiteX134" fmla="*/ 924902 w 1037297"/>
                  <a:gd name="connsiteY134" fmla="*/ 418834 h 838042"/>
                  <a:gd name="connsiteX135" fmla="*/ 953477 w 1037297"/>
                  <a:gd name="connsiteY135" fmla="*/ 424549 h 838042"/>
                  <a:gd name="connsiteX136" fmla="*/ 959192 w 1037297"/>
                  <a:gd name="connsiteY136" fmla="*/ 424549 h 838042"/>
                  <a:gd name="connsiteX137" fmla="*/ 1004912 w 1037297"/>
                  <a:gd name="connsiteY137" fmla="*/ 422644 h 838042"/>
                  <a:gd name="connsiteX138" fmla="*/ 1033487 w 1037297"/>
                  <a:gd name="connsiteY138" fmla="*/ 415024 h 838042"/>
                  <a:gd name="connsiteX139" fmla="*/ 1037297 w 1037297"/>
                  <a:gd name="connsiteY139" fmla="*/ 409309 h 838042"/>
                  <a:gd name="connsiteX140" fmla="*/ 1035392 w 1037297"/>
                  <a:gd name="connsiteY140" fmla="*/ 390259 h 838042"/>
                  <a:gd name="connsiteX141" fmla="*/ 1029677 w 1037297"/>
                  <a:gd name="connsiteY141" fmla="*/ 386449 h 838042"/>
                  <a:gd name="connsiteX142" fmla="*/ 1014437 w 1037297"/>
                  <a:gd name="connsiteY142" fmla="*/ 384544 h 838042"/>
                  <a:gd name="connsiteX143" fmla="*/ 1008722 w 1037297"/>
                  <a:gd name="connsiteY143" fmla="*/ 382639 h 838042"/>
                  <a:gd name="connsiteX144" fmla="*/ 1001102 w 1037297"/>
                  <a:gd name="connsiteY144" fmla="*/ 380734 h 838042"/>
                  <a:gd name="connsiteX145" fmla="*/ 989672 w 1037297"/>
                  <a:gd name="connsiteY145" fmla="*/ 373114 h 838042"/>
                  <a:gd name="connsiteX146" fmla="*/ 978242 w 1037297"/>
                  <a:gd name="connsiteY146" fmla="*/ 369304 h 838042"/>
                  <a:gd name="connsiteX147" fmla="*/ 972527 w 1037297"/>
                  <a:gd name="connsiteY147" fmla="*/ 367399 h 838042"/>
                  <a:gd name="connsiteX148" fmla="*/ 964907 w 1037297"/>
                  <a:gd name="connsiteY148" fmla="*/ 365494 h 838042"/>
                  <a:gd name="connsiteX149" fmla="*/ 959192 w 1037297"/>
                  <a:gd name="connsiteY149" fmla="*/ 363589 h 838042"/>
                  <a:gd name="connsiteX150" fmla="*/ 938237 w 1037297"/>
                  <a:gd name="connsiteY150" fmla="*/ 357874 h 838042"/>
                  <a:gd name="connsiteX151" fmla="*/ 932522 w 1037297"/>
                  <a:gd name="connsiteY151" fmla="*/ 355969 h 838042"/>
                  <a:gd name="connsiteX152" fmla="*/ 827747 w 1037297"/>
                  <a:gd name="connsiteY152" fmla="*/ 357874 h 838042"/>
                  <a:gd name="connsiteX153" fmla="*/ 822032 w 1037297"/>
                  <a:gd name="connsiteY153" fmla="*/ 359779 h 838042"/>
                  <a:gd name="connsiteX154" fmla="*/ 732497 w 1037297"/>
                  <a:gd name="connsiteY154" fmla="*/ 361684 h 838042"/>
                  <a:gd name="connsiteX155" fmla="*/ 719162 w 1037297"/>
                  <a:gd name="connsiteY155" fmla="*/ 365494 h 838042"/>
                  <a:gd name="connsiteX156" fmla="*/ 698207 w 1037297"/>
                  <a:gd name="connsiteY156" fmla="*/ 367399 h 838042"/>
                  <a:gd name="connsiteX157" fmla="*/ 671537 w 1037297"/>
                  <a:gd name="connsiteY157" fmla="*/ 369304 h 838042"/>
                  <a:gd name="connsiteX158" fmla="*/ 671537 w 1037297"/>
                  <a:gd name="connsiteY158" fmla="*/ 369304 h 838042"/>
                  <a:gd name="connsiteX159" fmla="*/ 648677 w 1037297"/>
                  <a:gd name="connsiteY159" fmla="*/ 373114 h 838042"/>
                  <a:gd name="connsiteX160" fmla="*/ 644867 w 1037297"/>
                  <a:gd name="connsiteY160" fmla="*/ 361684 h 838042"/>
                  <a:gd name="connsiteX161" fmla="*/ 642962 w 1037297"/>
                  <a:gd name="connsiteY161" fmla="*/ 355969 h 838042"/>
                  <a:gd name="connsiteX162" fmla="*/ 644867 w 1037297"/>
                  <a:gd name="connsiteY162" fmla="*/ 338824 h 838042"/>
                  <a:gd name="connsiteX163" fmla="*/ 646772 w 1037297"/>
                  <a:gd name="connsiteY163" fmla="*/ 333109 h 838042"/>
                  <a:gd name="connsiteX164" fmla="*/ 663917 w 1037297"/>
                  <a:gd name="connsiteY164" fmla="*/ 323584 h 838042"/>
                  <a:gd name="connsiteX165" fmla="*/ 675347 w 1037297"/>
                  <a:gd name="connsiteY165" fmla="*/ 315964 h 838042"/>
                  <a:gd name="connsiteX166" fmla="*/ 677252 w 1037297"/>
                  <a:gd name="connsiteY166" fmla="*/ 310249 h 838042"/>
                  <a:gd name="connsiteX167" fmla="*/ 682967 w 1037297"/>
                  <a:gd name="connsiteY167" fmla="*/ 308344 h 838042"/>
                  <a:gd name="connsiteX168" fmla="*/ 688682 w 1037297"/>
                  <a:gd name="connsiteY168" fmla="*/ 304534 h 838042"/>
                  <a:gd name="connsiteX169" fmla="*/ 698207 w 1037297"/>
                  <a:gd name="connsiteY169" fmla="*/ 295009 h 838042"/>
                  <a:gd name="connsiteX170" fmla="*/ 707732 w 1037297"/>
                  <a:gd name="connsiteY170" fmla="*/ 283579 h 838042"/>
                  <a:gd name="connsiteX171" fmla="*/ 719162 w 1037297"/>
                  <a:gd name="connsiteY171" fmla="*/ 275959 h 838042"/>
                  <a:gd name="connsiteX172" fmla="*/ 734402 w 1037297"/>
                  <a:gd name="connsiteY172" fmla="*/ 262624 h 838042"/>
                  <a:gd name="connsiteX173" fmla="*/ 743927 w 1037297"/>
                  <a:gd name="connsiteY173" fmla="*/ 251194 h 838042"/>
                  <a:gd name="connsiteX174" fmla="*/ 755357 w 1037297"/>
                  <a:gd name="connsiteY174" fmla="*/ 241669 h 838042"/>
                  <a:gd name="connsiteX175" fmla="*/ 761072 w 1037297"/>
                  <a:gd name="connsiteY175" fmla="*/ 230239 h 838042"/>
                  <a:gd name="connsiteX176" fmla="*/ 762977 w 1037297"/>
                  <a:gd name="connsiteY176" fmla="*/ 224524 h 838042"/>
                  <a:gd name="connsiteX177" fmla="*/ 768692 w 1037297"/>
                  <a:gd name="connsiteY177" fmla="*/ 213094 h 838042"/>
                  <a:gd name="connsiteX178" fmla="*/ 766787 w 1037297"/>
                  <a:gd name="connsiteY178" fmla="*/ 197854 h 838042"/>
                  <a:gd name="connsiteX179" fmla="*/ 761072 w 1037297"/>
                  <a:gd name="connsiteY179" fmla="*/ 195949 h 838042"/>
                  <a:gd name="connsiteX180" fmla="*/ 740117 w 1037297"/>
                  <a:gd name="connsiteY180" fmla="*/ 197854 h 838042"/>
                  <a:gd name="connsiteX181" fmla="*/ 734402 w 1037297"/>
                  <a:gd name="connsiteY181" fmla="*/ 201664 h 838042"/>
                  <a:gd name="connsiteX182" fmla="*/ 722972 w 1037297"/>
                  <a:gd name="connsiteY182" fmla="*/ 205474 h 838042"/>
                  <a:gd name="connsiteX183" fmla="*/ 719162 w 1037297"/>
                  <a:gd name="connsiteY183" fmla="*/ 211189 h 838042"/>
                  <a:gd name="connsiteX184" fmla="*/ 713447 w 1037297"/>
                  <a:gd name="connsiteY184" fmla="*/ 213094 h 838042"/>
                  <a:gd name="connsiteX185" fmla="*/ 707732 w 1037297"/>
                  <a:gd name="connsiteY185" fmla="*/ 216904 h 838042"/>
                  <a:gd name="connsiteX186" fmla="*/ 702017 w 1037297"/>
                  <a:gd name="connsiteY186" fmla="*/ 222619 h 838042"/>
                  <a:gd name="connsiteX187" fmla="*/ 694397 w 1037297"/>
                  <a:gd name="connsiteY187" fmla="*/ 226429 h 838042"/>
                  <a:gd name="connsiteX188" fmla="*/ 652487 w 1037297"/>
                  <a:gd name="connsiteY188" fmla="*/ 255004 h 838042"/>
                  <a:gd name="connsiteX189" fmla="*/ 639152 w 1037297"/>
                  <a:gd name="connsiteY189" fmla="*/ 266434 h 838042"/>
                  <a:gd name="connsiteX190" fmla="*/ 629627 w 1037297"/>
                  <a:gd name="connsiteY190" fmla="*/ 283579 h 838042"/>
                  <a:gd name="connsiteX191" fmla="*/ 604862 w 1037297"/>
                  <a:gd name="connsiteY191" fmla="*/ 289294 h 838042"/>
                  <a:gd name="connsiteX192" fmla="*/ 591527 w 1037297"/>
                  <a:gd name="connsiteY192" fmla="*/ 293104 h 838042"/>
                  <a:gd name="connsiteX193" fmla="*/ 576287 w 1037297"/>
                  <a:gd name="connsiteY193" fmla="*/ 291199 h 838042"/>
                  <a:gd name="connsiteX194" fmla="*/ 564857 w 1037297"/>
                  <a:gd name="connsiteY194" fmla="*/ 287389 h 838042"/>
                  <a:gd name="connsiteX195" fmla="*/ 553427 w 1037297"/>
                  <a:gd name="connsiteY195" fmla="*/ 283579 h 838042"/>
                  <a:gd name="connsiteX196" fmla="*/ 541997 w 1037297"/>
                  <a:gd name="connsiteY196" fmla="*/ 279769 h 838042"/>
                  <a:gd name="connsiteX197" fmla="*/ 536282 w 1037297"/>
                  <a:gd name="connsiteY197" fmla="*/ 277864 h 838042"/>
                  <a:gd name="connsiteX198" fmla="*/ 530567 w 1037297"/>
                  <a:gd name="connsiteY198" fmla="*/ 274054 h 838042"/>
                  <a:gd name="connsiteX199" fmla="*/ 519137 w 1037297"/>
                  <a:gd name="connsiteY199" fmla="*/ 268339 h 838042"/>
                  <a:gd name="connsiteX200" fmla="*/ 511517 w 1037297"/>
                  <a:gd name="connsiteY200" fmla="*/ 256909 h 838042"/>
                  <a:gd name="connsiteX201" fmla="*/ 507707 w 1037297"/>
                  <a:gd name="connsiteY201" fmla="*/ 235954 h 838042"/>
                  <a:gd name="connsiteX202" fmla="*/ 509612 w 1037297"/>
                  <a:gd name="connsiteY202" fmla="*/ 171184 h 838042"/>
                  <a:gd name="connsiteX203" fmla="*/ 508314 w 1037297"/>
                  <a:gd name="connsiteY203" fmla="*/ 73485 h 838042"/>
                  <a:gd name="connsiteX204" fmla="*/ 454116 w 1037297"/>
                  <a:gd name="connsiteY204" fmla="*/ 11248 h 838042"/>
                  <a:gd name="connsiteX205" fmla="*/ 435401 w 1037297"/>
                  <a:gd name="connsiteY205" fmla="*/ 68523 h 838042"/>
                  <a:gd name="connsiteX206" fmla="*/ 427697 w 1037297"/>
                  <a:gd name="connsiteY206" fmla="*/ 137103 h 838042"/>
                  <a:gd name="connsiteX207" fmla="*/ 420077 w 1037297"/>
                  <a:gd name="connsiteY207" fmla="*/ 169279 h 838042"/>
                  <a:gd name="connsiteX208" fmla="*/ 416267 w 1037297"/>
                  <a:gd name="connsiteY208" fmla="*/ 186424 h 838042"/>
                  <a:gd name="connsiteX209" fmla="*/ 420077 w 1037297"/>
                  <a:gd name="connsiteY209" fmla="*/ 207379 h 838042"/>
                  <a:gd name="connsiteX210" fmla="*/ 423887 w 1037297"/>
                  <a:gd name="connsiteY210" fmla="*/ 213094 h 838042"/>
                  <a:gd name="connsiteX211" fmla="*/ 427697 w 1037297"/>
                  <a:gd name="connsiteY211" fmla="*/ 224524 h 838042"/>
                  <a:gd name="connsiteX212" fmla="*/ 425792 w 1037297"/>
                  <a:gd name="connsiteY212" fmla="*/ 251194 h 838042"/>
                  <a:gd name="connsiteX213" fmla="*/ 420077 w 1037297"/>
                  <a:gd name="connsiteY213" fmla="*/ 253099 h 838042"/>
                  <a:gd name="connsiteX214" fmla="*/ 414362 w 1037297"/>
                  <a:gd name="connsiteY214" fmla="*/ 256909 h 838042"/>
                  <a:gd name="connsiteX215" fmla="*/ 423887 w 1037297"/>
                  <a:gd name="connsiteY21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576287 w 1037297"/>
                  <a:gd name="connsiteY110" fmla="*/ 559804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605887 w 1037297"/>
                  <a:gd name="connsiteY110" fmla="*/ 563755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543902 w 1037297"/>
                  <a:gd name="connsiteY109" fmla="*/ 571234 h 838042"/>
                  <a:gd name="connsiteX110" fmla="*/ 605887 w 1037297"/>
                  <a:gd name="connsiteY110" fmla="*/ 563755 h 838042"/>
                  <a:gd name="connsiteX111" fmla="*/ 722972 w 1037297"/>
                  <a:gd name="connsiteY111" fmla="*/ 639814 h 838042"/>
                  <a:gd name="connsiteX112" fmla="*/ 780122 w 1037297"/>
                  <a:gd name="connsiteY112" fmla="*/ 656959 h 838042"/>
                  <a:gd name="connsiteX113" fmla="*/ 791552 w 1037297"/>
                  <a:gd name="connsiteY113" fmla="*/ 651244 h 838042"/>
                  <a:gd name="connsiteX114" fmla="*/ 797267 w 1037297"/>
                  <a:gd name="connsiteY114" fmla="*/ 649339 h 838042"/>
                  <a:gd name="connsiteX115" fmla="*/ 804887 w 1037297"/>
                  <a:gd name="connsiteY115" fmla="*/ 632194 h 838042"/>
                  <a:gd name="connsiteX116" fmla="*/ 802982 w 1037297"/>
                  <a:gd name="connsiteY116" fmla="*/ 607429 h 838042"/>
                  <a:gd name="connsiteX117" fmla="*/ 801077 w 1037297"/>
                  <a:gd name="connsiteY117" fmla="*/ 601714 h 838042"/>
                  <a:gd name="connsiteX118" fmla="*/ 799172 w 1037297"/>
                  <a:gd name="connsiteY118" fmla="*/ 594094 h 838042"/>
                  <a:gd name="connsiteX119" fmla="*/ 785837 w 1037297"/>
                  <a:gd name="connsiteY119" fmla="*/ 576949 h 838042"/>
                  <a:gd name="connsiteX120" fmla="*/ 776312 w 1037297"/>
                  <a:gd name="connsiteY120" fmla="*/ 571234 h 838042"/>
                  <a:gd name="connsiteX121" fmla="*/ 650582 w 1037297"/>
                  <a:gd name="connsiteY121" fmla="*/ 479794 h 838042"/>
                  <a:gd name="connsiteX122" fmla="*/ 646772 w 1037297"/>
                  <a:gd name="connsiteY122" fmla="*/ 462649 h 838042"/>
                  <a:gd name="connsiteX123" fmla="*/ 648677 w 1037297"/>
                  <a:gd name="connsiteY123" fmla="*/ 455029 h 838042"/>
                  <a:gd name="connsiteX124" fmla="*/ 652487 w 1037297"/>
                  <a:gd name="connsiteY124" fmla="*/ 437884 h 838042"/>
                  <a:gd name="connsiteX125" fmla="*/ 656297 w 1037297"/>
                  <a:gd name="connsiteY125" fmla="*/ 432169 h 838042"/>
                  <a:gd name="connsiteX126" fmla="*/ 658202 w 1037297"/>
                  <a:gd name="connsiteY126" fmla="*/ 426454 h 838042"/>
                  <a:gd name="connsiteX127" fmla="*/ 663917 w 1037297"/>
                  <a:gd name="connsiteY127" fmla="*/ 424549 h 838042"/>
                  <a:gd name="connsiteX128" fmla="*/ 673442 w 1037297"/>
                  <a:gd name="connsiteY128" fmla="*/ 413119 h 838042"/>
                  <a:gd name="connsiteX129" fmla="*/ 726782 w 1037297"/>
                  <a:gd name="connsiteY129" fmla="*/ 405499 h 838042"/>
                  <a:gd name="connsiteX130" fmla="*/ 844892 w 1037297"/>
                  <a:gd name="connsiteY130" fmla="*/ 407404 h 838042"/>
                  <a:gd name="connsiteX131" fmla="*/ 873467 w 1037297"/>
                  <a:gd name="connsiteY131" fmla="*/ 409309 h 838042"/>
                  <a:gd name="connsiteX132" fmla="*/ 902042 w 1037297"/>
                  <a:gd name="connsiteY132" fmla="*/ 415024 h 838042"/>
                  <a:gd name="connsiteX133" fmla="*/ 924902 w 1037297"/>
                  <a:gd name="connsiteY133" fmla="*/ 418834 h 838042"/>
                  <a:gd name="connsiteX134" fmla="*/ 953477 w 1037297"/>
                  <a:gd name="connsiteY134" fmla="*/ 424549 h 838042"/>
                  <a:gd name="connsiteX135" fmla="*/ 959192 w 1037297"/>
                  <a:gd name="connsiteY135" fmla="*/ 424549 h 838042"/>
                  <a:gd name="connsiteX136" fmla="*/ 1004912 w 1037297"/>
                  <a:gd name="connsiteY136" fmla="*/ 422644 h 838042"/>
                  <a:gd name="connsiteX137" fmla="*/ 1033487 w 1037297"/>
                  <a:gd name="connsiteY137" fmla="*/ 415024 h 838042"/>
                  <a:gd name="connsiteX138" fmla="*/ 1037297 w 1037297"/>
                  <a:gd name="connsiteY138" fmla="*/ 409309 h 838042"/>
                  <a:gd name="connsiteX139" fmla="*/ 1035392 w 1037297"/>
                  <a:gd name="connsiteY139" fmla="*/ 390259 h 838042"/>
                  <a:gd name="connsiteX140" fmla="*/ 1029677 w 1037297"/>
                  <a:gd name="connsiteY140" fmla="*/ 386449 h 838042"/>
                  <a:gd name="connsiteX141" fmla="*/ 1014437 w 1037297"/>
                  <a:gd name="connsiteY141" fmla="*/ 384544 h 838042"/>
                  <a:gd name="connsiteX142" fmla="*/ 1008722 w 1037297"/>
                  <a:gd name="connsiteY142" fmla="*/ 382639 h 838042"/>
                  <a:gd name="connsiteX143" fmla="*/ 1001102 w 1037297"/>
                  <a:gd name="connsiteY143" fmla="*/ 380734 h 838042"/>
                  <a:gd name="connsiteX144" fmla="*/ 989672 w 1037297"/>
                  <a:gd name="connsiteY144" fmla="*/ 373114 h 838042"/>
                  <a:gd name="connsiteX145" fmla="*/ 978242 w 1037297"/>
                  <a:gd name="connsiteY145" fmla="*/ 369304 h 838042"/>
                  <a:gd name="connsiteX146" fmla="*/ 972527 w 1037297"/>
                  <a:gd name="connsiteY146" fmla="*/ 367399 h 838042"/>
                  <a:gd name="connsiteX147" fmla="*/ 964907 w 1037297"/>
                  <a:gd name="connsiteY147" fmla="*/ 365494 h 838042"/>
                  <a:gd name="connsiteX148" fmla="*/ 959192 w 1037297"/>
                  <a:gd name="connsiteY148" fmla="*/ 363589 h 838042"/>
                  <a:gd name="connsiteX149" fmla="*/ 938237 w 1037297"/>
                  <a:gd name="connsiteY149" fmla="*/ 357874 h 838042"/>
                  <a:gd name="connsiteX150" fmla="*/ 932522 w 1037297"/>
                  <a:gd name="connsiteY150" fmla="*/ 355969 h 838042"/>
                  <a:gd name="connsiteX151" fmla="*/ 827747 w 1037297"/>
                  <a:gd name="connsiteY151" fmla="*/ 357874 h 838042"/>
                  <a:gd name="connsiteX152" fmla="*/ 822032 w 1037297"/>
                  <a:gd name="connsiteY152" fmla="*/ 359779 h 838042"/>
                  <a:gd name="connsiteX153" fmla="*/ 732497 w 1037297"/>
                  <a:gd name="connsiteY153" fmla="*/ 361684 h 838042"/>
                  <a:gd name="connsiteX154" fmla="*/ 719162 w 1037297"/>
                  <a:gd name="connsiteY154" fmla="*/ 365494 h 838042"/>
                  <a:gd name="connsiteX155" fmla="*/ 698207 w 1037297"/>
                  <a:gd name="connsiteY155" fmla="*/ 367399 h 838042"/>
                  <a:gd name="connsiteX156" fmla="*/ 671537 w 1037297"/>
                  <a:gd name="connsiteY156" fmla="*/ 369304 h 838042"/>
                  <a:gd name="connsiteX157" fmla="*/ 671537 w 1037297"/>
                  <a:gd name="connsiteY157" fmla="*/ 369304 h 838042"/>
                  <a:gd name="connsiteX158" fmla="*/ 648677 w 1037297"/>
                  <a:gd name="connsiteY158" fmla="*/ 373114 h 838042"/>
                  <a:gd name="connsiteX159" fmla="*/ 644867 w 1037297"/>
                  <a:gd name="connsiteY159" fmla="*/ 361684 h 838042"/>
                  <a:gd name="connsiteX160" fmla="*/ 642962 w 1037297"/>
                  <a:gd name="connsiteY160" fmla="*/ 355969 h 838042"/>
                  <a:gd name="connsiteX161" fmla="*/ 644867 w 1037297"/>
                  <a:gd name="connsiteY161" fmla="*/ 338824 h 838042"/>
                  <a:gd name="connsiteX162" fmla="*/ 646772 w 1037297"/>
                  <a:gd name="connsiteY162" fmla="*/ 333109 h 838042"/>
                  <a:gd name="connsiteX163" fmla="*/ 663917 w 1037297"/>
                  <a:gd name="connsiteY163" fmla="*/ 323584 h 838042"/>
                  <a:gd name="connsiteX164" fmla="*/ 675347 w 1037297"/>
                  <a:gd name="connsiteY164" fmla="*/ 315964 h 838042"/>
                  <a:gd name="connsiteX165" fmla="*/ 677252 w 1037297"/>
                  <a:gd name="connsiteY165" fmla="*/ 310249 h 838042"/>
                  <a:gd name="connsiteX166" fmla="*/ 682967 w 1037297"/>
                  <a:gd name="connsiteY166" fmla="*/ 308344 h 838042"/>
                  <a:gd name="connsiteX167" fmla="*/ 688682 w 1037297"/>
                  <a:gd name="connsiteY167" fmla="*/ 304534 h 838042"/>
                  <a:gd name="connsiteX168" fmla="*/ 698207 w 1037297"/>
                  <a:gd name="connsiteY168" fmla="*/ 295009 h 838042"/>
                  <a:gd name="connsiteX169" fmla="*/ 707732 w 1037297"/>
                  <a:gd name="connsiteY169" fmla="*/ 283579 h 838042"/>
                  <a:gd name="connsiteX170" fmla="*/ 719162 w 1037297"/>
                  <a:gd name="connsiteY170" fmla="*/ 275959 h 838042"/>
                  <a:gd name="connsiteX171" fmla="*/ 734402 w 1037297"/>
                  <a:gd name="connsiteY171" fmla="*/ 262624 h 838042"/>
                  <a:gd name="connsiteX172" fmla="*/ 743927 w 1037297"/>
                  <a:gd name="connsiteY172" fmla="*/ 251194 h 838042"/>
                  <a:gd name="connsiteX173" fmla="*/ 755357 w 1037297"/>
                  <a:gd name="connsiteY173" fmla="*/ 241669 h 838042"/>
                  <a:gd name="connsiteX174" fmla="*/ 761072 w 1037297"/>
                  <a:gd name="connsiteY174" fmla="*/ 230239 h 838042"/>
                  <a:gd name="connsiteX175" fmla="*/ 762977 w 1037297"/>
                  <a:gd name="connsiteY175" fmla="*/ 224524 h 838042"/>
                  <a:gd name="connsiteX176" fmla="*/ 768692 w 1037297"/>
                  <a:gd name="connsiteY176" fmla="*/ 213094 h 838042"/>
                  <a:gd name="connsiteX177" fmla="*/ 766787 w 1037297"/>
                  <a:gd name="connsiteY177" fmla="*/ 197854 h 838042"/>
                  <a:gd name="connsiteX178" fmla="*/ 761072 w 1037297"/>
                  <a:gd name="connsiteY178" fmla="*/ 195949 h 838042"/>
                  <a:gd name="connsiteX179" fmla="*/ 740117 w 1037297"/>
                  <a:gd name="connsiteY179" fmla="*/ 197854 h 838042"/>
                  <a:gd name="connsiteX180" fmla="*/ 734402 w 1037297"/>
                  <a:gd name="connsiteY180" fmla="*/ 201664 h 838042"/>
                  <a:gd name="connsiteX181" fmla="*/ 722972 w 1037297"/>
                  <a:gd name="connsiteY181" fmla="*/ 205474 h 838042"/>
                  <a:gd name="connsiteX182" fmla="*/ 719162 w 1037297"/>
                  <a:gd name="connsiteY182" fmla="*/ 211189 h 838042"/>
                  <a:gd name="connsiteX183" fmla="*/ 713447 w 1037297"/>
                  <a:gd name="connsiteY183" fmla="*/ 213094 h 838042"/>
                  <a:gd name="connsiteX184" fmla="*/ 707732 w 1037297"/>
                  <a:gd name="connsiteY184" fmla="*/ 216904 h 838042"/>
                  <a:gd name="connsiteX185" fmla="*/ 702017 w 1037297"/>
                  <a:gd name="connsiteY185" fmla="*/ 222619 h 838042"/>
                  <a:gd name="connsiteX186" fmla="*/ 694397 w 1037297"/>
                  <a:gd name="connsiteY186" fmla="*/ 226429 h 838042"/>
                  <a:gd name="connsiteX187" fmla="*/ 652487 w 1037297"/>
                  <a:gd name="connsiteY187" fmla="*/ 255004 h 838042"/>
                  <a:gd name="connsiteX188" fmla="*/ 639152 w 1037297"/>
                  <a:gd name="connsiteY188" fmla="*/ 266434 h 838042"/>
                  <a:gd name="connsiteX189" fmla="*/ 629627 w 1037297"/>
                  <a:gd name="connsiteY189" fmla="*/ 283579 h 838042"/>
                  <a:gd name="connsiteX190" fmla="*/ 604862 w 1037297"/>
                  <a:gd name="connsiteY190" fmla="*/ 289294 h 838042"/>
                  <a:gd name="connsiteX191" fmla="*/ 591527 w 1037297"/>
                  <a:gd name="connsiteY191" fmla="*/ 293104 h 838042"/>
                  <a:gd name="connsiteX192" fmla="*/ 576287 w 1037297"/>
                  <a:gd name="connsiteY192" fmla="*/ 291199 h 838042"/>
                  <a:gd name="connsiteX193" fmla="*/ 564857 w 1037297"/>
                  <a:gd name="connsiteY193" fmla="*/ 287389 h 838042"/>
                  <a:gd name="connsiteX194" fmla="*/ 553427 w 1037297"/>
                  <a:gd name="connsiteY194" fmla="*/ 283579 h 838042"/>
                  <a:gd name="connsiteX195" fmla="*/ 541997 w 1037297"/>
                  <a:gd name="connsiteY195" fmla="*/ 279769 h 838042"/>
                  <a:gd name="connsiteX196" fmla="*/ 536282 w 1037297"/>
                  <a:gd name="connsiteY196" fmla="*/ 277864 h 838042"/>
                  <a:gd name="connsiteX197" fmla="*/ 530567 w 1037297"/>
                  <a:gd name="connsiteY197" fmla="*/ 274054 h 838042"/>
                  <a:gd name="connsiteX198" fmla="*/ 519137 w 1037297"/>
                  <a:gd name="connsiteY198" fmla="*/ 268339 h 838042"/>
                  <a:gd name="connsiteX199" fmla="*/ 511517 w 1037297"/>
                  <a:gd name="connsiteY199" fmla="*/ 256909 h 838042"/>
                  <a:gd name="connsiteX200" fmla="*/ 507707 w 1037297"/>
                  <a:gd name="connsiteY200" fmla="*/ 235954 h 838042"/>
                  <a:gd name="connsiteX201" fmla="*/ 509612 w 1037297"/>
                  <a:gd name="connsiteY201" fmla="*/ 171184 h 838042"/>
                  <a:gd name="connsiteX202" fmla="*/ 508314 w 1037297"/>
                  <a:gd name="connsiteY202" fmla="*/ 73485 h 838042"/>
                  <a:gd name="connsiteX203" fmla="*/ 454116 w 1037297"/>
                  <a:gd name="connsiteY203" fmla="*/ 11248 h 838042"/>
                  <a:gd name="connsiteX204" fmla="*/ 435401 w 1037297"/>
                  <a:gd name="connsiteY204" fmla="*/ 68523 h 838042"/>
                  <a:gd name="connsiteX205" fmla="*/ 427697 w 1037297"/>
                  <a:gd name="connsiteY205" fmla="*/ 137103 h 838042"/>
                  <a:gd name="connsiteX206" fmla="*/ 420077 w 1037297"/>
                  <a:gd name="connsiteY206" fmla="*/ 169279 h 838042"/>
                  <a:gd name="connsiteX207" fmla="*/ 416267 w 1037297"/>
                  <a:gd name="connsiteY207" fmla="*/ 186424 h 838042"/>
                  <a:gd name="connsiteX208" fmla="*/ 420077 w 1037297"/>
                  <a:gd name="connsiteY208" fmla="*/ 207379 h 838042"/>
                  <a:gd name="connsiteX209" fmla="*/ 423887 w 1037297"/>
                  <a:gd name="connsiteY209" fmla="*/ 213094 h 838042"/>
                  <a:gd name="connsiteX210" fmla="*/ 427697 w 1037297"/>
                  <a:gd name="connsiteY210" fmla="*/ 224524 h 838042"/>
                  <a:gd name="connsiteX211" fmla="*/ 425792 w 1037297"/>
                  <a:gd name="connsiteY211" fmla="*/ 251194 h 838042"/>
                  <a:gd name="connsiteX212" fmla="*/ 420077 w 1037297"/>
                  <a:gd name="connsiteY212" fmla="*/ 253099 h 838042"/>
                  <a:gd name="connsiteX213" fmla="*/ 414362 w 1037297"/>
                  <a:gd name="connsiteY213" fmla="*/ 256909 h 838042"/>
                  <a:gd name="connsiteX214" fmla="*/ 423887 w 1037297"/>
                  <a:gd name="connsiteY21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538187 w 1037297"/>
                  <a:gd name="connsiteY108" fmla="*/ 573139 h 838042"/>
                  <a:gd name="connsiteX109" fmla="*/ 605887 w 1037297"/>
                  <a:gd name="connsiteY109" fmla="*/ 563755 h 838042"/>
                  <a:gd name="connsiteX110" fmla="*/ 722972 w 1037297"/>
                  <a:gd name="connsiteY110" fmla="*/ 639814 h 838042"/>
                  <a:gd name="connsiteX111" fmla="*/ 780122 w 1037297"/>
                  <a:gd name="connsiteY111" fmla="*/ 656959 h 838042"/>
                  <a:gd name="connsiteX112" fmla="*/ 791552 w 1037297"/>
                  <a:gd name="connsiteY112" fmla="*/ 651244 h 838042"/>
                  <a:gd name="connsiteX113" fmla="*/ 797267 w 1037297"/>
                  <a:gd name="connsiteY113" fmla="*/ 649339 h 838042"/>
                  <a:gd name="connsiteX114" fmla="*/ 804887 w 1037297"/>
                  <a:gd name="connsiteY114" fmla="*/ 632194 h 838042"/>
                  <a:gd name="connsiteX115" fmla="*/ 802982 w 1037297"/>
                  <a:gd name="connsiteY115" fmla="*/ 607429 h 838042"/>
                  <a:gd name="connsiteX116" fmla="*/ 801077 w 1037297"/>
                  <a:gd name="connsiteY116" fmla="*/ 601714 h 838042"/>
                  <a:gd name="connsiteX117" fmla="*/ 799172 w 1037297"/>
                  <a:gd name="connsiteY117" fmla="*/ 594094 h 838042"/>
                  <a:gd name="connsiteX118" fmla="*/ 785837 w 1037297"/>
                  <a:gd name="connsiteY118" fmla="*/ 576949 h 838042"/>
                  <a:gd name="connsiteX119" fmla="*/ 776312 w 1037297"/>
                  <a:gd name="connsiteY119" fmla="*/ 571234 h 838042"/>
                  <a:gd name="connsiteX120" fmla="*/ 650582 w 1037297"/>
                  <a:gd name="connsiteY120" fmla="*/ 479794 h 838042"/>
                  <a:gd name="connsiteX121" fmla="*/ 646772 w 1037297"/>
                  <a:gd name="connsiteY121" fmla="*/ 462649 h 838042"/>
                  <a:gd name="connsiteX122" fmla="*/ 648677 w 1037297"/>
                  <a:gd name="connsiteY122" fmla="*/ 455029 h 838042"/>
                  <a:gd name="connsiteX123" fmla="*/ 652487 w 1037297"/>
                  <a:gd name="connsiteY123" fmla="*/ 437884 h 838042"/>
                  <a:gd name="connsiteX124" fmla="*/ 656297 w 1037297"/>
                  <a:gd name="connsiteY124" fmla="*/ 432169 h 838042"/>
                  <a:gd name="connsiteX125" fmla="*/ 658202 w 1037297"/>
                  <a:gd name="connsiteY125" fmla="*/ 426454 h 838042"/>
                  <a:gd name="connsiteX126" fmla="*/ 663917 w 1037297"/>
                  <a:gd name="connsiteY126" fmla="*/ 424549 h 838042"/>
                  <a:gd name="connsiteX127" fmla="*/ 673442 w 1037297"/>
                  <a:gd name="connsiteY127" fmla="*/ 413119 h 838042"/>
                  <a:gd name="connsiteX128" fmla="*/ 726782 w 1037297"/>
                  <a:gd name="connsiteY128" fmla="*/ 405499 h 838042"/>
                  <a:gd name="connsiteX129" fmla="*/ 844892 w 1037297"/>
                  <a:gd name="connsiteY129" fmla="*/ 407404 h 838042"/>
                  <a:gd name="connsiteX130" fmla="*/ 873467 w 1037297"/>
                  <a:gd name="connsiteY130" fmla="*/ 409309 h 838042"/>
                  <a:gd name="connsiteX131" fmla="*/ 902042 w 1037297"/>
                  <a:gd name="connsiteY131" fmla="*/ 415024 h 838042"/>
                  <a:gd name="connsiteX132" fmla="*/ 924902 w 1037297"/>
                  <a:gd name="connsiteY132" fmla="*/ 418834 h 838042"/>
                  <a:gd name="connsiteX133" fmla="*/ 953477 w 1037297"/>
                  <a:gd name="connsiteY133" fmla="*/ 424549 h 838042"/>
                  <a:gd name="connsiteX134" fmla="*/ 959192 w 1037297"/>
                  <a:gd name="connsiteY134" fmla="*/ 424549 h 838042"/>
                  <a:gd name="connsiteX135" fmla="*/ 1004912 w 1037297"/>
                  <a:gd name="connsiteY135" fmla="*/ 422644 h 838042"/>
                  <a:gd name="connsiteX136" fmla="*/ 1033487 w 1037297"/>
                  <a:gd name="connsiteY136" fmla="*/ 415024 h 838042"/>
                  <a:gd name="connsiteX137" fmla="*/ 1037297 w 1037297"/>
                  <a:gd name="connsiteY137" fmla="*/ 409309 h 838042"/>
                  <a:gd name="connsiteX138" fmla="*/ 1035392 w 1037297"/>
                  <a:gd name="connsiteY138" fmla="*/ 390259 h 838042"/>
                  <a:gd name="connsiteX139" fmla="*/ 1029677 w 1037297"/>
                  <a:gd name="connsiteY139" fmla="*/ 386449 h 838042"/>
                  <a:gd name="connsiteX140" fmla="*/ 1014437 w 1037297"/>
                  <a:gd name="connsiteY140" fmla="*/ 384544 h 838042"/>
                  <a:gd name="connsiteX141" fmla="*/ 1008722 w 1037297"/>
                  <a:gd name="connsiteY141" fmla="*/ 382639 h 838042"/>
                  <a:gd name="connsiteX142" fmla="*/ 1001102 w 1037297"/>
                  <a:gd name="connsiteY142" fmla="*/ 380734 h 838042"/>
                  <a:gd name="connsiteX143" fmla="*/ 989672 w 1037297"/>
                  <a:gd name="connsiteY143" fmla="*/ 373114 h 838042"/>
                  <a:gd name="connsiteX144" fmla="*/ 978242 w 1037297"/>
                  <a:gd name="connsiteY144" fmla="*/ 369304 h 838042"/>
                  <a:gd name="connsiteX145" fmla="*/ 972527 w 1037297"/>
                  <a:gd name="connsiteY145" fmla="*/ 367399 h 838042"/>
                  <a:gd name="connsiteX146" fmla="*/ 964907 w 1037297"/>
                  <a:gd name="connsiteY146" fmla="*/ 365494 h 838042"/>
                  <a:gd name="connsiteX147" fmla="*/ 959192 w 1037297"/>
                  <a:gd name="connsiteY147" fmla="*/ 363589 h 838042"/>
                  <a:gd name="connsiteX148" fmla="*/ 938237 w 1037297"/>
                  <a:gd name="connsiteY148" fmla="*/ 357874 h 838042"/>
                  <a:gd name="connsiteX149" fmla="*/ 932522 w 1037297"/>
                  <a:gd name="connsiteY149" fmla="*/ 355969 h 838042"/>
                  <a:gd name="connsiteX150" fmla="*/ 827747 w 1037297"/>
                  <a:gd name="connsiteY150" fmla="*/ 357874 h 838042"/>
                  <a:gd name="connsiteX151" fmla="*/ 822032 w 1037297"/>
                  <a:gd name="connsiteY151" fmla="*/ 359779 h 838042"/>
                  <a:gd name="connsiteX152" fmla="*/ 732497 w 1037297"/>
                  <a:gd name="connsiteY152" fmla="*/ 361684 h 838042"/>
                  <a:gd name="connsiteX153" fmla="*/ 719162 w 1037297"/>
                  <a:gd name="connsiteY153" fmla="*/ 365494 h 838042"/>
                  <a:gd name="connsiteX154" fmla="*/ 698207 w 1037297"/>
                  <a:gd name="connsiteY154" fmla="*/ 367399 h 838042"/>
                  <a:gd name="connsiteX155" fmla="*/ 671537 w 1037297"/>
                  <a:gd name="connsiteY155" fmla="*/ 369304 h 838042"/>
                  <a:gd name="connsiteX156" fmla="*/ 671537 w 1037297"/>
                  <a:gd name="connsiteY156" fmla="*/ 369304 h 838042"/>
                  <a:gd name="connsiteX157" fmla="*/ 648677 w 1037297"/>
                  <a:gd name="connsiteY157" fmla="*/ 373114 h 838042"/>
                  <a:gd name="connsiteX158" fmla="*/ 644867 w 1037297"/>
                  <a:gd name="connsiteY158" fmla="*/ 361684 h 838042"/>
                  <a:gd name="connsiteX159" fmla="*/ 642962 w 1037297"/>
                  <a:gd name="connsiteY159" fmla="*/ 355969 h 838042"/>
                  <a:gd name="connsiteX160" fmla="*/ 644867 w 1037297"/>
                  <a:gd name="connsiteY160" fmla="*/ 338824 h 838042"/>
                  <a:gd name="connsiteX161" fmla="*/ 646772 w 1037297"/>
                  <a:gd name="connsiteY161" fmla="*/ 333109 h 838042"/>
                  <a:gd name="connsiteX162" fmla="*/ 663917 w 1037297"/>
                  <a:gd name="connsiteY162" fmla="*/ 323584 h 838042"/>
                  <a:gd name="connsiteX163" fmla="*/ 675347 w 1037297"/>
                  <a:gd name="connsiteY163" fmla="*/ 315964 h 838042"/>
                  <a:gd name="connsiteX164" fmla="*/ 677252 w 1037297"/>
                  <a:gd name="connsiteY164" fmla="*/ 310249 h 838042"/>
                  <a:gd name="connsiteX165" fmla="*/ 682967 w 1037297"/>
                  <a:gd name="connsiteY165" fmla="*/ 308344 h 838042"/>
                  <a:gd name="connsiteX166" fmla="*/ 688682 w 1037297"/>
                  <a:gd name="connsiteY166" fmla="*/ 304534 h 838042"/>
                  <a:gd name="connsiteX167" fmla="*/ 698207 w 1037297"/>
                  <a:gd name="connsiteY167" fmla="*/ 295009 h 838042"/>
                  <a:gd name="connsiteX168" fmla="*/ 707732 w 1037297"/>
                  <a:gd name="connsiteY168" fmla="*/ 283579 h 838042"/>
                  <a:gd name="connsiteX169" fmla="*/ 719162 w 1037297"/>
                  <a:gd name="connsiteY169" fmla="*/ 275959 h 838042"/>
                  <a:gd name="connsiteX170" fmla="*/ 734402 w 1037297"/>
                  <a:gd name="connsiteY170" fmla="*/ 262624 h 838042"/>
                  <a:gd name="connsiteX171" fmla="*/ 743927 w 1037297"/>
                  <a:gd name="connsiteY171" fmla="*/ 251194 h 838042"/>
                  <a:gd name="connsiteX172" fmla="*/ 755357 w 1037297"/>
                  <a:gd name="connsiteY172" fmla="*/ 241669 h 838042"/>
                  <a:gd name="connsiteX173" fmla="*/ 761072 w 1037297"/>
                  <a:gd name="connsiteY173" fmla="*/ 230239 h 838042"/>
                  <a:gd name="connsiteX174" fmla="*/ 762977 w 1037297"/>
                  <a:gd name="connsiteY174" fmla="*/ 224524 h 838042"/>
                  <a:gd name="connsiteX175" fmla="*/ 768692 w 1037297"/>
                  <a:gd name="connsiteY175" fmla="*/ 213094 h 838042"/>
                  <a:gd name="connsiteX176" fmla="*/ 766787 w 1037297"/>
                  <a:gd name="connsiteY176" fmla="*/ 197854 h 838042"/>
                  <a:gd name="connsiteX177" fmla="*/ 761072 w 1037297"/>
                  <a:gd name="connsiteY177" fmla="*/ 195949 h 838042"/>
                  <a:gd name="connsiteX178" fmla="*/ 740117 w 1037297"/>
                  <a:gd name="connsiteY178" fmla="*/ 197854 h 838042"/>
                  <a:gd name="connsiteX179" fmla="*/ 734402 w 1037297"/>
                  <a:gd name="connsiteY179" fmla="*/ 201664 h 838042"/>
                  <a:gd name="connsiteX180" fmla="*/ 722972 w 1037297"/>
                  <a:gd name="connsiteY180" fmla="*/ 205474 h 838042"/>
                  <a:gd name="connsiteX181" fmla="*/ 719162 w 1037297"/>
                  <a:gd name="connsiteY181" fmla="*/ 211189 h 838042"/>
                  <a:gd name="connsiteX182" fmla="*/ 713447 w 1037297"/>
                  <a:gd name="connsiteY182" fmla="*/ 213094 h 838042"/>
                  <a:gd name="connsiteX183" fmla="*/ 707732 w 1037297"/>
                  <a:gd name="connsiteY183" fmla="*/ 216904 h 838042"/>
                  <a:gd name="connsiteX184" fmla="*/ 702017 w 1037297"/>
                  <a:gd name="connsiteY184" fmla="*/ 222619 h 838042"/>
                  <a:gd name="connsiteX185" fmla="*/ 694397 w 1037297"/>
                  <a:gd name="connsiteY185" fmla="*/ 226429 h 838042"/>
                  <a:gd name="connsiteX186" fmla="*/ 652487 w 1037297"/>
                  <a:gd name="connsiteY186" fmla="*/ 255004 h 838042"/>
                  <a:gd name="connsiteX187" fmla="*/ 639152 w 1037297"/>
                  <a:gd name="connsiteY187" fmla="*/ 266434 h 838042"/>
                  <a:gd name="connsiteX188" fmla="*/ 629627 w 1037297"/>
                  <a:gd name="connsiteY188" fmla="*/ 283579 h 838042"/>
                  <a:gd name="connsiteX189" fmla="*/ 604862 w 1037297"/>
                  <a:gd name="connsiteY189" fmla="*/ 289294 h 838042"/>
                  <a:gd name="connsiteX190" fmla="*/ 591527 w 1037297"/>
                  <a:gd name="connsiteY190" fmla="*/ 293104 h 838042"/>
                  <a:gd name="connsiteX191" fmla="*/ 576287 w 1037297"/>
                  <a:gd name="connsiteY191" fmla="*/ 291199 h 838042"/>
                  <a:gd name="connsiteX192" fmla="*/ 564857 w 1037297"/>
                  <a:gd name="connsiteY192" fmla="*/ 287389 h 838042"/>
                  <a:gd name="connsiteX193" fmla="*/ 553427 w 1037297"/>
                  <a:gd name="connsiteY193" fmla="*/ 283579 h 838042"/>
                  <a:gd name="connsiteX194" fmla="*/ 541997 w 1037297"/>
                  <a:gd name="connsiteY194" fmla="*/ 279769 h 838042"/>
                  <a:gd name="connsiteX195" fmla="*/ 536282 w 1037297"/>
                  <a:gd name="connsiteY195" fmla="*/ 277864 h 838042"/>
                  <a:gd name="connsiteX196" fmla="*/ 530567 w 1037297"/>
                  <a:gd name="connsiteY196" fmla="*/ 274054 h 838042"/>
                  <a:gd name="connsiteX197" fmla="*/ 519137 w 1037297"/>
                  <a:gd name="connsiteY197" fmla="*/ 268339 h 838042"/>
                  <a:gd name="connsiteX198" fmla="*/ 511517 w 1037297"/>
                  <a:gd name="connsiteY198" fmla="*/ 256909 h 838042"/>
                  <a:gd name="connsiteX199" fmla="*/ 507707 w 1037297"/>
                  <a:gd name="connsiteY199" fmla="*/ 235954 h 838042"/>
                  <a:gd name="connsiteX200" fmla="*/ 509612 w 1037297"/>
                  <a:gd name="connsiteY200" fmla="*/ 171184 h 838042"/>
                  <a:gd name="connsiteX201" fmla="*/ 508314 w 1037297"/>
                  <a:gd name="connsiteY201" fmla="*/ 73485 h 838042"/>
                  <a:gd name="connsiteX202" fmla="*/ 454116 w 1037297"/>
                  <a:gd name="connsiteY202" fmla="*/ 11248 h 838042"/>
                  <a:gd name="connsiteX203" fmla="*/ 435401 w 1037297"/>
                  <a:gd name="connsiteY203" fmla="*/ 68523 h 838042"/>
                  <a:gd name="connsiteX204" fmla="*/ 427697 w 1037297"/>
                  <a:gd name="connsiteY204" fmla="*/ 137103 h 838042"/>
                  <a:gd name="connsiteX205" fmla="*/ 420077 w 1037297"/>
                  <a:gd name="connsiteY205" fmla="*/ 169279 h 838042"/>
                  <a:gd name="connsiteX206" fmla="*/ 416267 w 1037297"/>
                  <a:gd name="connsiteY206" fmla="*/ 186424 h 838042"/>
                  <a:gd name="connsiteX207" fmla="*/ 420077 w 1037297"/>
                  <a:gd name="connsiteY207" fmla="*/ 207379 h 838042"/>
                  <a:gd name="connsiteX208" fmla="*/ 423887 w 1037297"/>
                  <a:gd name="connsiteY208" fmla="*/ 213094 h 838042"/>
                  <a:gd name="connsiteX209" fmla="*/ 427697 w 1037297"/>
                  <a:gd name="connsiteY209" fmla="*/ 224524 h 838042"/>
                  <a:gd name="connsiteX210" fmla="*/ 425792 w 1037297"/>
                  <a:gd name="connsiteY210" fmla="*/ 251194 h 838042"/>
                  <a:gd name="connsiteX211" fmla="*/ 420077 w 1037297"/>
                  <a:gd name="connsiteY211" fmla="*/ 253099 h 838042"/>
                  <a:gd name="connsiteX212" fmla="*/ 414362 w 1037297"/>
                  <a:gd name="connsiteY212" fmla="*/ 256909 h 838042"/>
                  <a:gd name="connsiteX213" fmla="*/ 423887 w 1037297"/>
                  <a:gd name="connsiteY21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01506 w 1037297"/>
                  <a:gd name="connsiteY107" fmla="*/ 563011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05887 w 1037297"/>
                  <a:gd name="connsiteY108" fmla="*/ 563755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32336 w 1037297"/>
                  <a:gd name="connsiteY108" fmla="*/ 577396 h 838042"/>
                  <a:gd name="connsiteX109" fmla="*/ 722972 w 1037297"/>
                  <a:gd name="connsiteY109" fmla="*/ 639814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32336 w 1037297"/>
                  <a:gd name="connsiteY108" fmla="*/ 577396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2982 w 1037297"/>
                  <a:gd name="connsiteY114" fmla="*/ 607429 h 838042"/>
                  <a:gd name="connsiteX115" fmla="*/ 801077 w 1037297"/>
                  <a:gd name="connsiteY115" fmla="*/ 601714 h 838042"/>
                  <a:gd name="connsiteX116" fmla="*/ 799172 w 1037297"/>
                  <a:gd name="connsiteY116" fmla="*/ 594094 h 838042"/>
                  <a:gd name="connsiteX117" fmla="*/ 785837 w 1037297"/>
                  <a:gd name="connsiteY117" fmla="*/ 576949 h 838042"/>
                  <a:gd name="connsiteX118" fmla="*/ 776312 w 1037297"/>
                  <a:gd name="connsiteY118" fmla="*/ 571234 h 838042"/>
                  <a:gd name="connsiteX119" fmla="*/ 650582 w 1037297"/>
                  <a:gd name="connsiteY119" fmla="*/ 479794 h 838042"/>
                  <a:gd name="connsiteX120" fmla="*/ 646772 w 1037297"/>
                  <a:gd name="connsiteY120" fmla="*/ 462649 h 838042"/>
                  <a:gd name="connsiteX121" fmla="*/ 648677 w 1037297"/>
                  <a:gd name="connsiteY121" fmla="*/ 455029 h 838042"/>
                  <a:gd name="connsiteX122" fmla="*/ 652487 w 1037297"/>
                  <a:gd name="connsiteY122" fmla="*/ 437884 h 838042"/>
                  <a:gd name="connsiteX123" fmla="*/ 656297 w 1037297"/>
                  <a:gd name="connsiteY123" fmla="*/ 432169 h 838042"/>
                  <a:gd name="connsiteX124" fmla="*/ 658202 w 1037297"/>
                  <a:gd name="connsiteY124" fmla="*/ 426454 h 838042"/>
                  <a:gd name="connsiteX125" fmla="*/ 663917 w 1037297"/>
                  <a:gd name="connsiteY125" fmla="*/ 424549 h 838042"/>
                  <a:gd name="connsiteX126" fmla="*/ 673442 w 1037297"/>
                  <a:gd name="connsiteY126" fmla="*/ 413119 h 838042"/>
                  <a:gd name="connsiteX127" fmla="*/ 726782 w 1037297"/>
                  <a:gd name="connsiteY127" fmla="*/ 405499 h 838042"/>
                  <a:gd name="connsiteX128" fmla="*/ 844892 w 1037297"/>
                  <a:gd name="connsiteY128" fmla="*/ 407404 h 838042"/>
                  <a:gd name="connsiteX129" fmla="*/ 873467 w 1037297"/>
                  <a:gd name="connsiteY129" fmla="*/ 409309 h 838042"/>
                  <a:gd name="connsiteX130" fmla="*/ 902042 w 1037297"/>
                  <a:gd name="connsiteY130" fmla="*/ 415024 h 838042"/>
                  <a:gd name="connsiteX131" fmla="*/ 924902 w 1037297"/>
                  <a:gd name="connsiteY131" fmla="*/ 418834 h 838042"/>
                  <a:gd name="connsiteX132" fmla="*/ 953477 w 1037297"/>
                  <a:gd name="connsiteY132" fmla="*/ 424549 h 838042"/>
                  <a:gd name="connsiteX133" fmla="*/ 959192 w 1037297"/>
                  <a:gd name="connsiteY133" fmla="*/ 424549 h 838042"/>
                  <a:gd name="connsiteX134" fmla="*/ 1004912 w 1037297"/>
                  <a:gd name="connsiteY134" fmla="*/ 422644 h 838042"/>
                  <a:gd name="connsiteX135" fmla="*/ 1033487 w 1037297"/>
                  <a:gd name="connsiteY135" fmla="*/ 415024 h 838042"/>
                  <a:gd name="connsiteX136" fmla="*/ 1037297 w 1037297"/>
                  <a:gd name="connsiteY136" fmla="*/ 409309 h 838042"/>
                  <a:gd name="connsiteX137" fmla="*/ 1035392 w 1037297"/>
                  <a:gd name="connsiteY137" fmla="*/ 390259 h 838042"/>
                  <a:gd name="connsiteX138" fmla="*/ 1029677 w 1037297"/>
                  <a:gd name="connsiteY138" fmla="*/ 386449 h 838042"/>
                  <a:gd name="connsiteX139" fmla="*/ 1014437 w 1037297"/>
                  <a:gd name="connsiteY139" fmla="*/ 384544 h 838042"/>
                  <a:gd name="connsiteX140" fmla="*/ 1008722 w 1037297"/>
                  <a:gd name="connsiteY140" fmla="*/ 382639 h 838042"/>
                  <a:gd name="connsiteX141" fmla="*/ 1001102 w 1037297"/>
                  <a:gd name="connsiteY141" fmla="*/ 380734 h 838042"/>
                  <a:gd name="connsiteX142" fmla="*/ 989672 w 1037297"/>
                  <a:gd name="connsiteY142" fmla="*/ 373114 h 838042"/>
                  <a:gd name="connsiteX143" fmla="*/ 978242 w 1037297"/>
                  <a:gd name="connsiteY143" fmla="*/ 369304 h 838042"/>
                  <a:gd name="connsiteX144" fmla="*/ 972527 w 1037297"/>
                  <a:gd name="connsiteY144" fmla="*/ 367399 h 838042"/>
                  <a:gd name="connsiteX145" fmla="*/ 964907 w 1037297"/>
                  <a:gd name="connsiteY145" fmla="*/ 365494 h 838042"/>
                  <a:gd name="connsiteX146" fmla="*/ 959192 w 1037297"/>
                  <a:gd name="connsiteY146" fmla="*/ 363589 h 838042"/>
                  <a:gd name="connsiteX147" fmla="*/ 938237 w 1037297"/>
                  <a:gd name="connsiteY147" fmla="*/ 357874 h 838042"/>
                  <a:gd name="connsiteX148" fmla="*/ 932522 w 1037297"/>
                  <a:gd name="connsiteY148" fmla="*/ 355969 h 838042"/>
                  <a:gd name="connsiteX149" fmla="*/ 827747 w 1037297"/>
                  <a:gd name="connsiteY149" fmla="*/ 357874 h 838042"/>
                  <a:gd name="connsiteX150" fmla="*/ 822032 w 1037297"/>
                  <a:gd name="connsiteY150" fmla="*/ 359779 h 838042"/>
                  <a:gd name="connsiteX151" fmla="*/ 732497 w 1037297"/>
                  <a:gd name="connsiteY151" fmla="*/ 361684 h 838042"/>
                  <a:gd name="connsiteX152" fmla="*/ 719162 w 1037297"/>
                  <a:gd name="connsiteY152" fmla="*/ 365494 h 838042"/>
                  <a:gd name="connsiteX153" fmla="*/ 698207 w 1037297"/>
                  <a:gd name="connsiteY153" fmla="*/ 367399 h 838042"/>
                  <a:gd name="connsiteX154" fmla="*/ 671537 w 1037297"/>
                  <a:gd name="connsiteY154" fmla="*/ 369304 h 838042"/>
                  <a:gd name="connsiteX155" fmla="*/ 671537 w 1037297"/>
                  <a:gd name="connsiteY155" fmla="*/ 369304 h 838042"/>
                  <a:gd name="connsiteX156" fmla="*/ 648677 w 1037297"/>
                  <a:gd name="connsiteY156" fmla="*/ 373114 h 838042"/>
                  <a:gd name="connsiteX157" fmla="*/ 644867 w 1037297"/>
                  <a:gd name="connsiteY157" fmla="*/ 361684 h 838042"/>
                  <a:gd name="connsiteX158" fmla="*/ 642962 w 1037297"/>
                  <a:gd name="connsiteY158" fmla="*/ 355969 h 838042"/>
                  <a:gd name="connsiteX159" fmla="*/ 644867 w 1037297"/>
                  <a:gd name="connsiteY159" fmla="*/ 338824 h 838042"/>
                  <a:gd name="connsiteX160" fmla="*/ 646772 w 1037297"/>
                  <a:gd name="connsiteY160" fmla="*/ 333109 h 838042"/>
                  <a:gd name="connsiteX161" fmla="*/ 663917 w 1037297"/>
                  <a:gd name="connsiteY161" fmla="*/ 323584 h 838042"/>
                  <a:gd name="connsiteX162" fmla="*/ 675347 w 1037297"/>
                  <a:gd name="connsiteY162" fmla="*/ 315964 h 838042"/>
                  <a:gd name="connsiteX163" fmla="*/ 677252 w 1037297"/>
                  <a:gd name="connsiteY163" fmla="*/ 310249 h 838042"/>
                  <a:gd name="connsiteX164" fmla="*/ 682967 w 1037297"/>
                  <a:gd name="connsiteY164" fmla="*/ 308344 h 838042"/>
                  <a:gd name="connsiteX165" fmla="*/ 688682 w 1037297"/>
                  <a:gd name="connsiteY165" fmla="*/ 304534 h 838042"/>
                  <a:gd name="connsiteX166" fmla="*/ 698207 w 1037297"/>
                  <a:gd name="connsiteY166" fmla="*/ 295009 h 838042"/>
                  <a:gd name="connsiteX167" fmla="*/ 707732 w 1037297"/>
                  <a:gd name="connsiteY167" fmla="*/ 283579 h 838042"/>
                  <a:gd name="connsiteX168" fmla="*/ 719162 w 1037297"/>
                  <a:gd name="connsiteY168" fmla="*/ 275959 h 838042"/>
                  <a:gd name="connsiteX169" fmla="*/ 734402 w 1037297"/>
                  <a:gd name="connsiteY169" fmla="*/ 262624 h 838042"/>
                  <a:gd name="connsiteX170" fmla="*/ 743927 w 1037297"/>
                  <a:gd name="connsiteY170" fmla="*/ 251194 h 838042"/>
                  <a:gd name="connsiteX171" fmla="*/ 755357 w 1037297"/>
                  <a:gd name="connsiteY171" fmla="*/ 241669 h 838042"/>
                  <a:gd name="connsiteX172" fmla="*/ 761072 w 1037297"/>
                  <a:gd name="connsiteY172" fmla="*/ 230239 h 838042"/>
                  <a:gd name="connsiteX173" fmla="*/ 762977 w 1037297"/>
                  <a:gd name="connsiteY173" fmla="*/ 224524 h 838042"/>
                  <a:gd name="connsiteX174" fmla="*/ 768692 w 1037297"/>
                  <a:gd name="connsiteY174" fmla="*/ 213094 h 838042"/>
                  <a:gd name="connsiteX175" fmla="*/ 766787 w 1037297"/>
                  <a:gd name="connsiteY175" fmla="*/ 197854 h 838042"/>
                  <a:gd name="connsiteX176" fmla="*/ 761072 w 1037297"/>
                  <a:gd name="connsiteY176" fmla="*/ 195949 h 838042"/>
                  <a:gd name="connsiteX177" fmla="*/ 740117 w 1037297"/>
                  <a:gd name="connsiteY177" fmla="*/ 197854 h 838042"/>
                  <a:gd name="connsiteX178" fmla="*/ 734402 w 1037297"/>
                  <a:gd name="connsiteY178" fmla="*/ 201664 h 838042"/>
                  <a:gd name="connsiteX179" fmla="*/ 722972 w 1037297"/>
                  <a:gd name="connsiteY179" fmla="*/ 205474 h 838042"/>
                  <a:gd name="connsiteX180" fmla="*/ 719162 w 1037297"/>
                  <a:gd name="connsiteY180" fmla="*/ 211189 h 838042"/>
                  <a:gd name="connsiteX181" fmla="*/ 713447 w 1037297"/>
                  <a:gd name="connsiteY181" fmla="*/ 213094 h 838042"/>
                  <a:gd name="connsiteX182" fmla="*/ 707732 w 1037297"/>
                  <a:gd name="connsiteY182" fmla="*/ 216904 h 838042"/>
                  <a:gd name="connsiteX183" fmla="*/ 702017 w 1037297"/>
                  <a:gd name="connsiteY183" fmla="*/ 222619 h 838042"/>
                  <a:gd name="connsiteX184" fmla="*/ 694397 w 1037297"/>
                  <a:gd name="connsiteY184" fmla="*/ 226429 h 838042"/>
                  <a:gd name="connsiteX185" fmla="*/ 652487 w 1037297"/>
                  <a:gd name="connsiteY185" fmla="*/ 255004 h 838042"/>
                  <a:gd name="connsiteX186" fmla="*/ 639152 w 1037297"/>
                  <a:gd name="connsiteY186" fmla="*/ 266434 h 838042"/>
                  <a:gd name="connsiteX187" fmla="*/ 629627 w 1037297"/>
                  <a:gd name="connsiteY187" fmla="*/ 283579 h 838042"/>
                  <a:gd name="connsiteX188" fmla="*/ 604862 w 1037297"/>
                  <a:gd name="connsiteY188" fmla="*/ 289294 h 838042"/>
                  <a:gd name="connsiteX189" fmla="*/ 591527 w 1037297"/>
                  <a:gd name="connsiteY189" fmla="*/ 293104 h 838042"/>
                  <a:gd name="connsiteX190" fmla="*/ 576287 w 1037297"/>
                  <a:gd name="connsiteY190" fmla="*/ 291199 h 838042"/>
                  <a:gd name="connsiteX191" fmla="*/ 564857 w 1037297"/>
                  <a:gd name="connsiteY191" fmla="*/ 287389 h 838042"/>
                  <a:gd name="connsiteX192" fmla="*/ 553427 w 1037297"/>
                  <a:gd name="connsiteY192" fmla="*/ 283579 h 838042"/>
                  <a:gd name="connsiteX193" fmla="*/ 541997 w 1037297"/>
                  <a:gd name="connsiteY193" fmla="*/ 279769 h 838042"/>
                  <a:gd name="connsiteX194" fmla="*/ 536282 w 1037297"/>
                  <a:gd name="connsiteY194" fmla="*/ 277864 h 838042"/>
                  <a:gd name="connsiteX195" fmla="*/ 530567 w 1037297"/>
                  <a:gd name="connsiteY195" fmla="*/ 274054 h 838042"/>
                  <a:gd name="connsiteX196" fmla="*/ 519137 w 1037297"/>
                  <a:gd name="connsiteY196" fmla="*/ 268339 h 838042"/>
                  <a:gd name="connsiteX197" fmla="*/ 511517 w 1037297"/>
                  <a:gd name="connsiteY197" fmla="*/ 256909 h 838042"/>
                  <a:gd name="connsiteX198" fmla="*/ 507707 w 1037297"/>
                  <a:gd name="connsiteY198" fmla="*/ 235954 h 838042"/>
                  <a:gd name="connsiteX199" fmla="*/ 509612 w 1037297"/>
                  <a:gd name="connsiteY199" fmla="*/ 171184 h 838042"/>
                  <a:gd name="connsiteX200" fmla="*/ 508314 w 1037297"/>
                  <a:gd name="connsiteY200" fmla="*/ 73485 h 838042"/>
                  <a:gd name="connsiteX201" fmla="*/ 454116 w 1037297"/>
                  <a:gd name="connsiteY201" fmla="*/ 11248 h 838042"/>
                  <a:gd name="connsiteX202" fmla="*/ 435401 w 1037297"/>
                  <a:gd name="connsiteY202" fmla="*/ 68523 h 838042"/>
                  <a:gd name="connsiteX203" fmla="*/ 427697 w 1037297"/>
                  <a:gd name="connsiteY203" fmla="*/ 137103 h 838042"/>
                  <a:gd name="connsiteX204" fmla="*/ 420077 w 1037297"/>
                  <a:gd name="connsiteY204" fmla="*/ 169279 h 838042"/>
                  <a:gd name="connsiteX205" fmla="*/ 416267 w 1037297"/>
                  <a:gd name="connsiteY205" fmla="*/ 186424 h 838042"/>
                  <a:gd name="connsiteX206" fmla="*/ 420077 w 1037297"/>
                  <a:gd name="connsiteY206" fmla="*/ 207379 h 838042"/>
                  <a:gd name="connsiteX207" fmla="*/ 423887 w 1037297"/>
                  <a:gd name="connsiteY207" fmla="*/ 213094 h 838042"/>
                  <a:gd name="connsiteX208" fmla="*/ 427697 w 1037297"/>
                  <a:gd name="connsiteY208" fmla="*/ 224524 h 838042"/>
                  <a:gd name="connsiteX209" fmla="*/ 425792 w 1037297"/>
                  <a:gd name="connsiteY209" fmla="*/ 251194 h 838042"/>
                  <a:gd name="connsiteX210" fmla="*/ 420077 w 1037297"/>
                  <a:gd name="connsiteY210" fmla="*/ 253099 h 838042"/>
                  <a:gd name="connsiteX211" fmla="*/ 414362 w 1037297"/>
                  <a:gd name="connsiteY211" fmla="*/ 256909 h 838042"/>
                  <a:gd name="connsiteX212" fmla="*/ 423887 w 1037297"/>
                  <a:gd name="connsiteY21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99172 w 1037297"/>
                  <a:gd name="connsiteY115" fmla="*/ 594094 h 838042"/>
                  <a:gd name="connsiteX116" fmla="*/ 785837 w 1037297"/>
                  <a:gd name="connsiteY116" fmla="*/ 576949 h 838042"/>
                  <a:gd name="connsiteX117" fmla="*/ 776312 w 1037297"/>
                  <a:gd name="connsiteY117" fmla="*/ 571234 h 838042"/>
                  <a:gd name="connsiteX118" fmla="*/ 650582 w 1037297"/>
                  <a:gd name="connsiteY118" fmla="*/ 479794 h 838042"/>
                  <a:gd name="connsiteX119" fmla="*/ 646772 w 1037297"/>
                  <a:gd name="connsiteY119" fmla="*/ 462649 h 838042"/>
                  <a:gd name="connsiteX120" fmla="*/ 648677 w 1037297"/>
                  <a:gd name="connsiteY120" fmla="*/ 455029 h 838042"/>
                  <a:gd name="connsiteX121" fmla="*/ 652487 w 1037297"/>
                  <a:gd name="connsiteY121" fmla="*/ 437884 h 838042"/>
                  <a:gd name="connsiteX122" fmla="*/ 656297 w 1037297"/>
                  <a:gd name="connsiteY122" fmla="*/ 432169 h 838042"/>
                  <a:gd name="connsiteX123" fmla="*/ 658202 w 1037297"/>
                  <a:gd name="connsiteY123" fmla="*/ 426454 h 838042"/>
                  <a:gd name="connsiteX124" fmla="*/ 663917 w 1037297"/>
                  <a:gd name="connsiteY124" fmla="*/ 424549 h 838042"/>
                  <a:gd name="connsiteX125" fmla="*/ 673442 w 1037297"/>
                  <a:gd name="connsiteY125" fmla="*/ 413119 h 838042"/>
                  <a:gd name="connsiteX126" fmla="*/ 726782 w 1037297"/>
                  <a:gd name="connsiteY126" fmla="*/ 405499 h 838042"/>
                  <a:gd name="connsiteX127" fmla="*/ 844892 w 1037297"/>
                  <a:gd name="connsiteY127" fmla="*/ 407404 h 838042"/>
                  <a:gd name="connsiteX128" fmla="*/ 873467 w 1037297"/>
                  <a:gd name="connsiteY128" fmla="*/ 409309 h 838042"/>
                  <a:gd name="connsiteX129" fmla="*/ 902042 w 1037297"/>
                  <a:gd name="connsiteY129" fmla="*/ 415024 h 838042"/>
                  <a:gd name="connsiteX130" fmla="*/ 924902 w 1037297"/>
                  <a:gd name="connsiteY130" fmla="*/ 418834 h 838042"/>
                  <a:gd name="connsiteX131" fmla="*/ 953477 w 1037297"/>
                  <a:gd name="connsiteY131" fmla="*/ 424549 h 838042"/>
                  <a:gd name="connsiteX132" fmla="*/ 959192 w 1037297"/>
                  <a:gd name="connsiteY132" fmla="*/ 424549 h 838042"/>
                  <a:gd name="connsiteX133" fmla="*/ 1004912 w 1037297"/>
                  <a:gd name="connsiteY133" fmla="*/ 422644 h 838042"/>
                  <a:gd name="connsiteX134" fmla="*/ 1033487 w 1037297"/>
                  <a:gd name="connsiteY134" fmla="*/ 415024 h 838042"/>
                  <a:gd name="connsiteX135" fmla="*/ 1037297 w 1037297"/>
                  <a:gd name="connsiteY135" fmla="*/ 409309 h 838042"/>
                  <a:gd name="connsiteX136" fmla="*/ 1035392 w 1037297"/>
                  <a:gd name="connsiteY136" fmla="*/ 390259 h 838042"/>
                  <a:gd name="connsiteX137" fmla="*/ 1029677 w 1037297"/>
                  <a:gd name="connsiteY137" fmla="*/ 386449 h 838042"/>
                  <a:gd name="connsiteX138" fmla="*/ 1014437 w 1037297"/>
                  <a:gd name="connsiteY138" fmla="*/ 384544 h 838042"/>
                  <a:gd name="connsiteX139" fmla="*/ 1008722 w 1037297"/>
                  <a:gd name="connsiteY139" fmla="*/ 382639 h 838042"/>
                  <a:gd name="connsiteX140" fmla="*/ 1001102 w 1037297"/>
                  <a:gd name="connsiteY140" fmla="*/ 380734 h 838042"/>
                  <a:gd name="connsiteX141" fmla="*/ 989672 w 1037297"/>
                  <a:gd name="connsiteY141" fmla="*/ 373114 h 838042"/>
                  <a:gd name="connsiteX142" fmla="*/ 978242 w 1037297"/>
                  <a:gd name="connsiteY142" fmla="*/ 369304 h 838042"/>
                  <a:gd name="connsiteX143" fmla="*/ 972527 w 1037297"/>
                  <a:gd name="connsiteY143" fmla="*/ 367399 h 838042"/>
                  <a:gd name="connsiteX144" fmla="*/ 964907 w 1037297"/>
                  <a:gd name="connsiteY144" fmla="*/ 365494 h 838042"/>
                  <a:gd name="connsiteX145" fmla="*/ 959192 w 1037297"/>
                  <a:gd name="connsiteY145" fmla="*/ 363589 h 838042"/>
                  <a:gd name="connsiteX146" fmla="*/ 938237 w 1037297"/>
                  <a:gd name="connsiteY146" fmla="*/ 357874 h 838042"/>
                  <a:gd name="connsiteX147" fmla="*/ 932522 w 1037297"/>
                  <a:gd name="connsiteY147" fmla="*/ 355969 h 838042"/>
                  <a:gd name="connsiteX148" fmla="*/ 827747 w 1037297"/>
                  <a:gd name="connsiteY148" fmla="*/ 357874 h 838042"/>
                  <a:gd name="connsiteX149" fmla="*/ 822032 w 1037297"/>
                  <a:gd name="connsiteY149" fmla="*/ 359779 h 838042"/>
                  <a:gd name="connsiteX150" fmla="*/ 732497 w 1037297"/>
                  <a:gd name="connsiteY150" fmla="*/ 361684 h 838042"/>
                  <a:gd name="connsiteX151" fmla="*/ 719162 w 1037297"/>
                  <a:gd name="connsiteY151" fmla="*/ 365494 h 838042"/>
                  <a:gd name="connsiteX152" fmla="*/ 698207 w 1037297"/>
                  <a:gd name="connsiteY152" fmla="*/ 367399 h 838042"/>
                  <a:gd name="connsiteX153" fmla="*/ 671537 w 1037297"/>
                  <a:gd name="connsiteY153" fmla="*/ 369304 h 838042"/>
                  <a:gd name="connsiteX154" fmla="*/ 671537 w 1037297"/>
                  <a:gd name="connsiteY154" fmla="*/ 369304 h 838042"/>
                  <a:gd name="connsiteX155" fmla="*/ 648677 w 1037297"/>
                  <a:gd name="connsiteY155" fmla="*/ 373114 h 838042"/>
                  <a:gd name="connsiteX156" fmla="*/ 644867 w 1037297"/>
                  <a:gd name="connsiteY156" fmla="*/ 361684 h 838042"/>
                  <a:gd name="connsiteX157" fmla="*/ 642962 w 1037297"/>
                  <a:gd name="connsiteY157" fmla="*/ 355969 h 838042"/>
                  <a:gd name="connsiteX158" fmla="*/ 644867 w 1037297"/>
                  <a:gd name="connsiteY158" fmla="*/ 338824 h 838042"/>
                  <a:gd name="connsiteX159" fmla="*/ 646772 w 1037297"/>
                  <a:gd name="connsiteY159" fmla="*/ 333109 h 838042"/>
                  <a:gd name="connsiteX160" fmla="*/ 663917 w 1037297"/>
                  <a:gd name="connsiteY160" fmla="*/ 323584 h 838042"/>
                  <a:gd name="connsiteX161" fmla="*/ 675347 w 1037297"/>
                  <a:gd name="connsiteY161" fmla="*/ 315964 h 838042"/>
                  <a:gd name="connsiteX162" fmla="*/ 677252 w 1037297"/>
                  <a:gd name="connsiteY162" fmla="*/ 310249 h 838042"/>
                  <a:gd name="connsiteX163" fmla="*/ 682967 w 1037297"/>
                  <a:gd name="connsiteY163" fmla="*/ 308344 h 838042"/>
                  <a:gd name="connsiteX164" fmla="*/ 688682 w 1037297"/>
                  <a:gd name="connsiteY164" fmla="*/ 304534 h 838042"/>
                  <a:gd name="connsiteX165" fmla="*/ 698207 w 1037297"/>
                  <a:gd name="connsiteY165" fmla="*/ 295009 h 838042"/>
                  <a:gd name="connsiteX166" fmla="*/ 707732 w 1037297"/>
                  <a:gd name="connsiteY166" fmla="*/ 283579 h 838042"/>
                  <a:gd name="connsiteX167" fmla="*/ 719162 w 1037297"/>
                  <a:gd name="connsiteY167" fmla="*/ 275959 h 838042"/>
                  <a:gd name="connsiteX168" fmla="*/ 734402 w 1037297"/>
                  <a:gd name="connsiteY168" fmla="*/ 262624 h 838042"/>
                  <a:gd name="connsiteX169" fmla="*/ 743927 w 1037297"/>
                  <a:gd name="connsiteY169" fmla="*/ 251194 h 838042"/>
                  <a:gd name="connsiteX170" fmla="*/ 755357 w 1037297"/>
                  <a:gd name="connsiteY170" fmla="*/ 241669 h 838042"/>
                  <a:gd name="connsiteX171" fmla="*/ 761072 w 1037297"/>
                  <a:gd name="connsiteY171" fmla="*/ 230239 h 838042"/>
                  <a:gd name="connsiteX172" fmla="*/ 762977 w 1037297"/>
                  <a:gd name="connsiteY172" fmla="*/ 224524 h 838042"/>
                  <a:gd name="connsiteX173" fmla="*/ 768692 w 1037297"/>
                  <a:gd name="connsiteY173" fmla="*/ 213094 h 838042"/>
                  <a:gd name="connsiteX174" fmla="*/ 766787 w 1037297"/>
                  <a:gd name="connsiteY174" fmla="*/ 197854 h 838042"/>
                  <a:gd name="connsiteX175" fmla="*/ 761072 w 1037297"/>
                  <a:gd name="connsiteY175" fmla="*/ 195949 h 838042"/>
                  <a:gd name="connsiteX176" fmla="*/ 740117 w 1037297"/>
                  <a:gd name="connsiteY176" fmla="*/ 197854 h 838042"/>
                  <a:gd name="connsiteX177" fmla="*/ 734402 w 1037297"/>
                  <a:gd name="connsiteY177" fmla="*/ 201664 h 838042"/>
                  <a:gd name="connsiteX178" fmla="*/ 722972 w 1037297"/>
                  <a:gd name="connsiteY178" fmla="*/ 205474 h 838042"/>
                  <a:gd name="connsiteX179" fmla="*/ 719162 w 1037297"/>
                  <a:gd name="connsiteY179" fmla="*/ 211189 h 838042"/>
                  <a:gd name="connsiteX180" fmla="*/ 713447 w 1037297"/>
                  <a:gd name="connsiteY180" fmla="*/ 213094 h 838042"/>
                  <a:gd name="connsiteX181" fmla="*/ 707732 w 1037297"/>
                  <a:gd name="connsiteY181" fmla="*/ 216904 h 838042"/>
                  <a:gd name="connsiteX182" fmla="*/ 702017 w 1037297"/>
                  <a:gd name="connsiteY182" fmla="*/ 222619 h 838042"/>
                  <a:gd name="connsiteX183" fmla="*/ 694397 w 1037297"/>
                  <a:gd name="connsiteY183" fmla="*/ 226429 h 838042"/>
                  <a:gd name="connsiteX184" fmla="*/ 652487 w 1037297"/>
                  <a:gd name="connsiteY184" fmla="*/ 255004 h 838042"/>
                  <a:gd name="connsiteX185" fmla="*/ 639152 w 1037297"/>
                  <a:gd name="connsiteY185" fmla="*/ 266434 h 838042"/>
                  <a:gd name="connsiteX186" fmla="*/ 629627 w 1037297"/>
                  <a:gd name="connsiteY186" fmla="*/ 283579 h 838042"/>
                  <a:gd name="connsiteX187" fmla="*/ 604862 w 1037297"/>
                  <a:gd name="connsiteY187" fmla="*/ 289294 h 838042"/>
                  <a:gd name="connsiteX188" fmla="*/ 591527 w 1037297"/>
                  <a:gd name="connsiteY188" fmla="*/ 293104 h 838042"/>
                  <a:gd name="connsiteX189" fmla="*/ 576287 w 1037297"/>
                  <a:gd name="connsiteY189" fmla="*/ 291199 h 838042"/>
                  <a:gd name="connsiteX190" fmla="*/ 564857 w 1037297"/>
                  <a:gd name="connsiteY190" fmla="*/ 287389 h 838042"/>
                  <a:gd name="connsiteX191" fmla="*/ 553427 w 1037297"/>
                  <a:gd name="connsiteY191" fmla="*/ 283579 h 838042"/>
                  <a:gd name="connsiteX192" fmla="*/ 541997 w 1037297"/>
                  <a:gd name="connsiteY192" fmla="*/ 279769 h 838042"/>
                  <a:gd name="connsiteX193" fmla="*/ 536282 w 1037297"/>
                  <a:gd name="connsiteY193" fmla="*/ 277864 h 838042"/>
                  <a:gd name="connsiteX194" fmla="*/ 530567 w 1037297"/>
                  <a:gd name="connsiteY194" fmla="*/ 274054 h 838042"/>
                  <a:gd name="connsiteX195" fmla="*/ 519137 w 1037297"/>
                  <a:gd name="connsiteY195" fmla="*/ 268339 h 838042"/>
                  <a:gd name="connsiteX196" fmla="*/ 511517 w 1037297"/>
                  <a:gd name="connsiteY196" fmla="*/ 256909 h 838042"/>
                  <a:gd name="connsiteX197" fmla="*/ 507707 w 1037297"/>
                  <a:gd name="connsiteY197" fmla="*/ 235954 h 838042"/>
                  <a:gd name="connsiteX198" fmla="*/ 509612 w 1037297"/>
                  <a:gd name="connsiteY198" fmla="*/ 171184 h 838042"/>
                  <a:gd name="connsiteX199" fmla="*/ 508314 w 1037297"/>
                  <a:gd name="connsiteY199" fmla="*/ 73485 h 838042"/>
                  <a:gd name="connsiteX200" fmla="*/ 454116 w 1037297"/>
                  <a:gd name="connsiteY200" fmla="*/ 11248 h 838042"/>
                  <a:gd name="connsiteX201" fmla="*/ 435401 w 1037297"/>
                  <a:gd name="connsiteY201" fmla="*/ 68523 h 838042"/>
                  <a:gd name="connsiteX202" fmla="*/ 427697 w 1037297"/>
                  <a:gd name="connsiteY202" fmla="*/ 137103 h 838042"/>
                  <a:gd name="connsiteX203" fmla="*/ 420077 w 1037297"/>
                  <a:gd name="connsiteY203" fmla="*/ 169279 h 838042"/>
                  <a:gd name="connsiteX204" fmla="*/ 416267 w 1037297"/>
                  <a:gd name="connsiteY204" fmla="*/ 186424 h 838042"/>
                  <a:gd name="connsiteX205" fmla="*/ 420077 w 1037297"/>
                  <a:gd name="connsiteY205" fmla="*/ 207379 h 838042"/>
                  <a:gd name="connsiteX206" fmla="*/ 423887 w 1037297"/>
                  <a:gd name="connsiteY206" fmla="*/ 213094 h 838042"/>
                  <a:gd name="connsiteX207" fmla="*/ 427697 w 1037297"/>
                  <a:gd name="connsiteY207" fmla="*/ 224524 h 838042"/>
                  <a:gd name="connsiteX208" fmla="*/ 425792 w 1037297"/>
                  <a:gd name="connsiteY208" fmla="*/ 251194 h 838042"/>
                  <a:gd name="connsiteX209" fmla="*/ 420077 w 1037297"/>
                  <a:gd name="connsiteY209" fmla="*/ 253099 h 838042"/>
                  <a:gd name="connsiteX210" fmla="*/ 414362 w 1037297"/>
                  <a:gd name="connsiteY210" fmla="*/ 256909 h 838042"/>
                  <a:gd name="connsiteX211" fmla="*/ 423887 w 1037297"/>
                  <a:gd name="connsiteY21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85837 w 1037297"/>
                  <a:gd name="connsiteY115" fmla="*/ 576949 h 838042"/>
                  <a:gd name="connsiteX116" fmla="*/ 776312 w 1037297"/>
                  <a:gd name="connsiteY116" fmla="*/ 571234 h 838042"/>
                  <a:gd name="connsiteX117" fmla="*/ 650582 w 1037297"/>
                  <a:gd name="connsiteY117" fmla="*/ 479794 h 838042"/>
                  <a:gd name="connsiteX118" fmla="*/ 646772 w 1037297"/>
                  <a:gd name="connsiteY118" fmla="*/ 462649 h 838042"/>
                  <a:gd name="connsiteX119" fmla="*/ 648677 w 1037297"/>
                  <a:gd name="connsiteY119" fmla="*/ 455029 h 838042"/>
                  <a:gd name="connsiteX120" fmla="*/ 652487 w 1037297"/>
                  <a:gd name="connsiteY120" fmla="*/ 437884 h 838042"/>
                  <a:gd name="connsiteX121" fmla="*/ 656297 w 1037297"/>
                  <a:gd name="connsiteY121" fmla="*/ 432169 h 838042"/>
                  <a:gd name="connsiteX122" fmla="*/ 658202 w 1037297"/>
                  <a:gd name="connsiteY122" fmla="*/ 426454 h 838042"/>
                  <a:gd name="connsiteX123" fmla="*/ 663917 w 1037297"/>
                  <a:gd name="connsiteY123" fmla="*/ 424549 h 838042"/>
                  <a:gd name="connsiteX124" fmla="*/ 673442 w 1037297"/>
                  <a:gd name="connsiteY124" fmla="*/ 413119 h 838042"/>
                  <a:gd name="connsiteX125" fmla="*/ 726782 w 1037297"/>
                  <a:gd name="connsiteY125" fmla="*/ 405499 h 838042"/>
                  <a:gd name="connsiteX126" fmla="*/ 844892 w 1037297"/>
                  <a:gd name="connsiteY126" fmla="*/ 407404 h 838042"/>
                  <a:gd name="connsiteX127" fmla="*/ 873467 w 1037297"/>
                  <a:gd name="connsiteY127" fmla="*/ 409309 h 838042"/>
                  <a:gd name="connsiteX128" fmla="*/ 902042 w 1037297"/>
                  <a:gd name="connsiteY128" fmla="*/ 415024 h 838042"/>
                  <a:gd name="connsiteX129" fmla="*/ 924902 w 1037297"/>
                  <a:gd name="connsiteY129" fmla="*/ 418834 h 838042"/>
                  <a:gd name="connsiteX130" fmla="*/ 953477 w 1037297"/>
                  <a:gd name="connsiteY130" fmla="*/ 424549 h 838042"/>
                  <a:gd name="connsiteX131" fmla="*/ 959192 w 1037297"/>
                  <a:gd name="connsiteY131" fmla="*/ 424549 h 838042"/>
                  <a:gd name="connsiteX132" fmla="*/ 1004912 w 1037297"/>
                  <a:gd name="connsiteY132" fmla="*/ 422644 h 838042"/>
                  <a:gd name="connsiteX133" fmla="*/ 1033487 w 1037297"/>
                  <a:gd name="connsiteY133" fmla="*/ 415024 h 838042"/>
                  <a:gd name="connsiteX134" fmla="*/ 1037297 w 1037297"/>
                  <a:gd name="connsiteY134" fmla="*/ 409309 h 838042"/>
                  <a:gd name="connsiteX135" fmla="*/ 1035392 w 1037297"/>
                  <a:gd name="connsiteY135" fmla="*/ 390259 h 838042"/>
                  <a:gd name="connsiteX136" fmla="*/ 1029677 w 1037297"/>
                  <a:gd name="connsiteY136" fmla="*/ 386449 h 838042"/>
                  <a:gd name="connsiteX137" fmla="*/ 1014437 w 1037297"/>
                  <a:gd name="connsiteY137" fmla="*/ 384544 h 838042"/>
                  <a:gd name="connsiteX138" fmla="*/ 1008722 w 1037297"/>
                  <a:gd name="connsiteY138" fmla="*/ 382639 h 838042"/>
                  <a:gd name="connsiteX139" fmla="*/ 1001102 w 1037297"/>
                  <a:gd name="connsiteY139" fmla="*/ 380734 h 838042"/>
                  <a:gd name="connsiteX140" fmla="*/ 989672 w 1037297"/>
                  <a:gd name="connsiteY140" fmla="*/ 373114 h 838042"/>
                  <a:gd name="connsiteX141" fmla="*/ 978242 w 1037297"/>
                  <a:gd name="connsiteY141" fmla="*/ 369304 h 838042"/>
                  <a:gd name="connsiteX142" fmla="*/ 972527 w 1037297"/>
                  <a:gd name="connsiteY142" fmla="*/ 367399 h 838042"/>
                  <a:gd name="connsiteX143" fmla="*/ 964907 w 1037297"/>
                  <a:gd name="connsiteY143" fmla="*/ 365494 h 838042"/>
                  <a:gd name="connsiteX144" fmla="*/ 959192 w 1037297"/>
                  <a:gd name="connsiteY144" fmla="*/ 363589 h 838042"/>
                  <a:gd name="connsiteX145" fmla="*/ 938237 w 1037297"/>
                  <a:gd name="connsiteY145" fmla="*/ 357874 h 838042"/>
                  <a:gd name="connsiteX146" fmla="*/ 932522 w 1037297"/>
                  <a:gd name="connsiteY146" fmla="*/ 355969 h 838042"/>
                  <a:gd name="connsiteX147" fmla="*/ 827747 w 1037297"/>
                  <a:gd name="connsiteY147" fmla="*/ 357874 h 838042"/>
                  <a:gd name="connsiteX148" fmla="*/ 822032 w 1037297"/>
                  <a:gd name="connsiteY148" fmla="*/ 359779 h 838042"/>
                  <a:gd name="connsiteX149" fmla="*/ 732497 w 1037297"/>
                  <a:gd name="connsiteY149" fmla="*/ 361684 h 838042"/>
                  <a:gd name="connsiteX150" fmla="*/ 719162 w 1037297"/>
                  <a:gd name="connsiteY150" fmla="*/ 365494 h 838042"/>
                  <a:gd name="connsiteX151" fmla="*/ 698207 w 1037297"/>
                  <a:gd name="connsiteY151" fmla="*/ 367399 h 838042"/>
                  <a:gd name="connsiteX152" fmla="*/ 671537 w 1037297"/>
                  <a:gd name="connsiteY152" fmla="*/ 369304 h 838042"/>
                  <a:gd name="connsiteX153" fmla="*/ 671537 w 1037297"/>
                  <a:gd name="connsiteY153" fmla="*/ 369304 h 838042"/>
                  <a:gd name="connsiteX154" fmla="*/ 648677 w 1037297"/>
                  <a:gd name="connsiteY154" fmla="*/ 373114 h 838042"/>
                  <a:gd name="connsiteX155" fmla="*/ 644867 w 1037297"/>
                  <a:gd name="connsiteY155" fmla="*/ 361684 h 838042"/>
                  <a:gd name="connsiteX156" fmla="*/ 642962 w 1037297"/>
                  <a:gd name="connsiteY156" fmla="*/ 355969 h 838042"/>
                  <a:gd name="connsiteX157" fmla="*/ 644867 w 1037297"/>
                  <a:gd name="connsiteY157" fmla="*/ 338824 h 838042"/>
                  <a:gd name="connsiteX158" fmla="*/ 646772 w 1037297"/>
                  <a:gd name="connsiteY158" fmla="*/ 333109 h 838042"/>
                  <a:gd name="connsiteX159" fmla="*/ 663917 w 1037297"/>
                  <a:gd name="connsiteY159" fmla="*/ 323584 h 838042"/>
                  <a:gd name="connsiteX160" fmla="*/ 675347 w 1037297"/>
                  <a:gd name="connsiteY160" fmla="*/ 315964 h 838042"/>
                  <a:gd name="connsiteX161" fmla="*/ 677252 w 1037297"/>
                  <a:gd name="connsiteY161" fmla="*/ 310249 h 838042"/>
                  <a:gd name="connsiteX162" fmla="*/ 682967 w 1037297"/>
                  <a:gd name="connsiteY162" fmla="*/ 308344 h 838042"/>
                  <a:gd name="connsiteX163" fmla="*/ 688682 w 1037297"/>
                  <a:gd name="connsiteY163" fmla="*/ 304534 h 838042"/>
                  <a:gd name="connsiteX164" fmla="*/ 698207 w 1037297"/>
                  <a:gd name="connsiteY164" fmla="*/ 295009 h 838042"/>
                  <a:gd name="connsiteX165" fmla="*/ 707732 w 1037297"/>
                  <a:gd name="connsiteY165" fmla="*/ 283579 h 838042"/>
                  <a:gd name="connsiteX166" fmla="*/ 719162 w 1037297"/>
                  <a:gd name="connsiteY166" fmla="*/ 275959 h 838042"/>
                  <a:gd name="connsiteX167" fmla="*/ 734402 w 1037297"/>
                  <a:gd name="connsiteY167" fmla="*/ 262624 h 838042"/>
                  <a:gd name="connsiteX168" fmla="*/ 743927 w 1037297"/>
                  <a:gd name="connsiteY168" fmla="*/ 251194 h 838042"/>
                  <a:gd name="connsiteX169" fmla="*/ 755357 w 1037297"/>
                  <a:gd name="connsiteY169" fmla="*/ 241669 h 838042"/>
                  <a:gd name="connsiteX170" fmla="*/ 761072 w 1037297"/>
                  <a:gd name="connsiteY170" fmla="*/ 230239 h 838042"/>
                  <a:gd name="connsiteX171" fmla="*/ 762977 w 1037297"/>
                  <a:gd name="connsiteY171" fmla="*/ 224524 h 838042"/>
                  <a:gd name="connsiteX172" fmla="*/ 768692 w 1037297"/>
                  <a:gd name="connsiteY172" fmla="*/ 213094 h 838042"/>
                  <a:gd name="connsiteX173" fmla="*/ 766787 w 1037297"/>
                  <a:gd name="connsiteY173" fmla="*/ 197854 h 838042"/>
                  <a:gd name="connsiteX174" fmla="*/ 761072 w 1037297"/>
                  <a:gd name="connsiteY174" fmla="*/ 195949 h 838042"/>
                  <a:gd name="connsiteX175" fmla="*/ 740117 w 1037297"/>
                  <a:gd name="connsiteY175" fmla="*/ 197854 h 838042"/>
                  <a:gd name="connsiteX176" fmla="*/ 734402 w 1037297"/>
                  <a:gd name="connsiteY176" fmla="*/ 201664 h 838042"/>
                  <a:gd name="connsiteX177" fmla="*/ 722972 w 1037297"/>
                  <a:gd name="connsiteY177" fmla="*/ 205474 h 838042"/>
                  <a:gd name="connsiteX178" fmla="*/ 719162 w 1037297"/>
                  <a:gd name="connsiteY178" fmla="*/ 211189 h 838042"/>
                  <a:gd name="connsiteX179" fmla="*/ 713447 w 1037297"/>
                  <a:gd name="connsiteY179" fmla="*/ 213094 h 838042"/>
                  <a:gd name="connsiteX180" fmla="*/ 707732 w 1037297"/>
                  <a:gd name="connsiteY180" fmla="*/ 216904 h 838042"/>
                  <a:gd name="connsiteX181" fmla="*/ 702017 w 1037297"/>
                  <a:gd name="connsiteY181" fmla="*/ 222619 h 838042"/>
                  <a:gd name="connsiteX182" fmla="*/ 694397 w 1037297"/>
                  <a:gd name="connsiteY182" fmla="*/ 226429 h 838042"/>
                  <a:gd name="connsiteX183" fmla="*/ 652487 w 1037297"/>
                  <a:gd name="connsiteY183" fmla="*/ 255004 h 838042"/>
                  <a:gd name="connsiteX184" fmla="*/ 639152 w 1037297"/>
                  <a:gd name="connsiteY184" fmla="*/ 266434 h 838042"/>
                  <a:gd name="connsiteX185" fmla="*/ 629627 w 1037297"/>
                  <a:gd name="connsiteY185" fmla="*/ 283579 h 838042"/>
                  <a:gd name="connsiteX186" fmla="*/ 604862 w 1037297"/>
                  <a:gd name="connsiteY186" fmla="*/ 289294 h 838042"/>
                  <a:gd name="connsiteX187" fmla="*/ 591527 w 1037297"/>
                  <a:gd name="connsiteY187" fmla="*/ 293104 h 838042"/>
                  <a:gd name="connsiteX188" fmla="*/ 576287 w 1037297"/>
                  <a:gd name="connsiteY188" fmla="*/ 291199 h 838042"/>
                  <a:gd name="connsiteX189" fmla="*/ 564857 w 1037297"/>
                  <a:gd name="connsiteY189" fmla="*/ 287389 h 838042"/>
                  <a:gd name="connsiteX190" fmla="*/ 553427 w 1037297"/>
                  <a:gd name="connsiteY190" fmla="*/ 283579 h 838042"/>
                  <a:gd name="connsiteX191" fmla="*/ 541997 w 1037297"/>
                  <a:gd name="connsiteY191" fmla="*/ 279769 h 838042"/>
                  <a:gd name="connsiteX192" fmla="*/ 536282 w 1037297"/>
                  <a:gd name="connsiteY192" fmla="*/ 277864 h 838042"/>
                  <a:gd name="connsiteX193" fmla="*/ 530567 w 1037297"/>
                  <a:gd name="connsiteY193" fmla="*/ 274054 h 838042"/>
                  <a:gd name="connsiteX194" fmla="*/ 519137 w 1037297"/>
                  <a:gd name="connsiteY194" fmla="*/ 268339 h 838042"/>
                  <a:gd name="connsiteX195" fmla="*/ 511517 w 1037297"/>
                  <a:gd name="connsiteY195" fmla="*/ 256909 h 838042"/>
                  <a:gd name="connsiteX196" fmla="*/ 507707 w 1037297"/>
                  <a:gd name="connsiteY196" fmla="*/ 235954 h 838042"/>
                  <a:gd name="connsiteX197" fmla="*/ 509612 w 1037297"/>
                  <a:gd name="connsiteY197" fmla="*/ 171184 h 838042"/>
                  <a:gd name="connsiteX198" fmla="*/ 508314 w 1037297"/>
                  <a:gd name="connsiteY198" fmla="*/ 73485 h 838042"/>
                  <a:gd name="connsiteX199" fmla="*/ 454116 w 1037297"/>
                  <a:gd name="connsiteY199" fmla="*/ 11248 h 838042"/>
                  <a:gd name="connsiteX200" fmla="*/ 435401 w 1037297"/>
                  <a:gd name="connsiteY200" fmla="*/ 68523 h 838042"/>
                  <a:gd name="connsiteX201" fmla="*/ 427697 w 1037297"/>
                  <a:gd name="connsiteY201" fmla="*/ 137103 h 838042"/>
                  <a:gd name="connsiteX202" fmla="*/ 420077 w 1037297"/>
                  <a:gd name="connsiteY202" fmla="*/ 169279 h 838042"/>
                  <a:gd name="connsiteX203" fmla="*/ 416267 w 1037297"/>
                  <a:gd name="connsiteY203" fmla="*/ 186424 h 838042"/>
                  <a:gd name="connsiteX204" fmla="*/ 420077 w 1037297"/>
                  <a:gd name="connsiteY204" fmla="*/ 207379 h 838042"/>
                  <a:gd name="connsiteX205" fmla="*/ 423887 w 1037297"/>
                  <a:gd name="connsiteY205" fmla="*/ 213094 h 838042"/>
                  <a:gd name="connsiteX206" fmla="*/ 427697 w 1037297"/>
                  <a:gd name="connsiteY206" fmla="*/ 224524 h 838042"/>
                  <a:gd name="connsiteX207" fmla="*/ 425792 w 1037297"/>
                  <a:gd name="connsiteY207" fmla="*/ 251194 h 838042"/>
                  <a:gd name="connsiteX208" fmla="*/ 420077 w 1037297"/>
                  <a:gd name="connsiteY208" fmla="*/ 253099 h 838042"/>
                  <a:gd name="connsiteX209" fmla="*/ 414362 w 1037297"/>
                  <a:gd name="connsiteY209" fmla="*/ 256909 h 838042"/>
                  <a:gd name="connsiteX210" fmla="*/ 423887 w 1037297"/>
                  <a:gd name="connsiteY21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797267 w 1037297"/>
                  <a:gd name="connsiteY112" fmla="*/ 649339 h 838042"/>
                  <a:gd name="connsiteX113" fmla="*/ 804887 w 1037297"/>
                  <a:gd name="connsiteY113" fmla="*/ 632194 h 838042"/>
                  <a:gd name="connsiteX114" fmla="*/ 801077 w 1037297"/>
                  <a:gd name="connsiteY114" fmla="*/ 601714 h 838042"/>
                  <a:gd name="connsiteX115" fmla="*/ 785837 w 1037297"/>
                  <a:gd name="connsiteY115" fmla="*/ 576949 h 838042"/>
                  <a:gd name="connsiteX116" fmla="*/ 650582 w 1037297"/>
                  <a:gd name="connsiteY116" fmla="*/ 479794 h 838042"/>
                  <a:gd name="connsiteX117" fmla="*/ 646772 w 1037297"/>
                  <a:gd name="connsiteY117" fmla="*/ 462649 h 838042"/>
                  <a:gd name="connsiteX118" fmla="*/ 648677 w 1037297"/>
                  <a:gd name="connsiteY118" fmla="*/ 455029 h 838042"/>
                  <a:gd name="connsiteX119" fmla="*/ 652487 w 1037297"/>
                  <a:gd name="connsiteY119" fmla="*/ 437884 h 838042"/>
                  <a:gd name="connsiteX120" fmla="*/ 656297 w 1037297"/>
                  <a:gd name="connsiteY120" fmla="*/ 432169 h 838042"/>
                  <a:gd name="connsiteX121" fmla="*/ 658202 w 1037297"/>
                  <a:gd name="connsiteY121" fmla="*/ 426454 h 838042"/>
                  <a:gd name="connsiteX122" fmla="*/ 663917 w 1037297"/>
                  <a:gd name="connsiteY122" fmla="*/ 424549 h 838042"/>
                  <a:gd name="connsiteX123" fmla="*/ 673442 w 1037297"/>
                  <a:gd name="connsiteY123" fmla="*/ 413119 h 838042"/>
                  <a:gd name="connsiteX124" fmla="*/ 726782 w 1037297"/>
                  <a:gd name="connsiteY124" fmla="*/ 405499 h 838042"/>
                  <a:gd name="connsiteX125" fmla="*/ 844892 w 1037297"/>
                  <a:gd name="connsiteY125" fmla="*/ 407404 h 838042"/>
                  <a:gd name="connsiteX126" fmla="*/ 873467 w 1037297"/>
                  <a:gd name="connsiteY126" fmla="*/ 409309 h 838042"/>
                  <a:gd name="connsiteX127" fmla="*/ 902042 w 1037297"/>
                  <a:gd name="connsiteY127" fmla="*/ 415024 h 838042"/>
                  <a:gd name="connsiteX128" fmla="*/ 924902 w 1037297"/>
                  <a:gd name="connsiteY128" fmla="*/ 418834 h 838042"/>
                  <a:gd name="connsiteX129" fmla="*/ 953477 w 1037297"/>
                  <a:gd name="connsiteY129" fmla="*/ 424549 h 838042"/>
                  <a:gd name="connsiteX130" fmla="*/ 959192 w 1037297"/>
                  <a:gd name="connsiteY130" fmla="*/ 424549 h 838042"/>
                  <a:gd name="connsiteX131" fmla="*/ 1004912 w 1037297"/>
                  <a:gd name="connsiteY131" fmla="*/ 422644 h 838042"/>
                  <a:gd name="connsiteX132" fmla="*/ 1033487 w 1037297"/>
                  <a:gd name="connsiteY132" fmla="*/ 415024 h 838042"/>
                  <a:gd name="connsiteX133" fmla="*/ 1037297 w 1037297"/>
                  <a:gd name="connsiteY133" fmla="*/ 409309 h 838042"/>
                  <a:gd name="connsiteX134" fmla="*/ 1035392 w 1037297"/>
                  <a:gd name="connsiteY134" fmla="*/ 390259 h 838042"/>
                  <a:gd name="connsiteX135" fmla="*/ 1029677 w 1037297"/>
                  <a:gd name="connsiteY135" fmla="*/ 386449 h 838042"/>
                  <a:gd name="connsiteX136" fmla="*/ 1014437 w 1037297"/>
                  <a:gd name="connsiteY136" fmla="*/ 384544 h 838042"/>
                  <a:gd name="connsiteX137" fmla="*/ 1008722 w 1037297"/>
                  <a:gd name="connsiteY137" fmla="*/ 382639 h 838042"/>
                  <a:gd name="connsiteX138" fmla="*/ 1001102 w 1037297"/>
                  <a:gd name="connsiteY138" fmla="*/ 380734 h 838042"/>
                  <a:gd name="connsiteX139" fmla="*/ 989672 w 1037297"/>
                  <a:gd name="connsiteY139" fmla="*/ 373114 h 838042"/>
                  <a:gd name="connsiteX140" fmla="*/ 978242 w 1037297"/>
                  <a:gd name="connsiteY140" fmla="*/ 369304 h 838042"/>
                  <a:gd name="connsiteX141" fmla="*/ 972527 w 1037297"/>
                  <a:gd name="connsiteY141" fmla="*/ 367399 h 838042"/>
                  <a:gd name="connsiteX142" fmla="*/ 964907 w 1037297"/>
                  <a:gd name="connsiteY142" fmla="*/ 365494 h 838042"/>
                  <a:gd name="connsiteX143" fmla="*/ 959192 w 1037297"/>
                  <a:gd name="connsiteY143" fmla="*/ 363589 h 838042"/>
                  <a:gd name="connsiteX144" fmla="*/ 938237 w 1037297"/>
                  <a:gd name="connsiteY144" fmla="*/ 357874 h 838042"/>
                  <a:gd name="connsiteX145" fmla="*/ 932522 w 1037297"/>
                  <a:gd name="connsiteY145" fmla="*/ 355969 h 838042"/>
                  <a:gd name="connsiteX146" fmla="*/ 827747 w 1037297"/>
                  <a:gd name="connsiteY146" fmla="*/ 357874 h 838042"/>
                  <a:gd name="connsiteX147" fmla="*/ 822032 w 1037297"/>
                  <a:gd name="connsiteY147" fmla="*/ 359779 h 838042"/>
                  <a:gd name="connsiteX148" fmla="*/ 732497 w 1037297"/>
                  <a:gd name="connsiteY148" fmla="*/ 361684 h 838042"/>
                  <a:gd name="connsiteX149" fmla="*/ 719162 w 1037297"/>
                  <a:gd name="connsiteY149" fmla="*/ 365494 h 838042"/>
                  <a:gd name="connsiteX150" fmla="*/ 698207 w 1037297"/>
                  <a:gd name="connsiteY150" fmla="*/ 367399 h 838042"/>
                  <a:gd name="connsiteX151" fmla="*/ 671537 w 1037297"/>
                  <a:gd name="connsiteY151" fmla="*/ 369304 h 838042"/>
                  <a:gd name="connsiteX152" fmla="*/ 671537 w 1037297"/>
                  <a:gd name="connsiteY152" fmla="*/ 369304 h 838042"/>
                  <a:gd name="connsiteX153" fmla="*/ 648677 w 1037297"/>
                  <a:gd name="connsiteY153" fmla="*/ 373114 h 838042"/>
                  <a:gd name="connsiteX154" fmla="*/ 644867 w 1037297"/>
                  <a:gd name="connsiteY154" fmla="*/ 361684 h 838042"/>
                  <a:gd name="connsiteX155" fmla="*/ 642962 w 1037297"/>
                  <a:gd name="connsiteY155" fmla="*/ 355969 h 838042"/>
                  <a:gd name="connsiteX156" fmla="*/ 644867 w 1037297"/>
                  <a:gd name="connsiteY156" fmla="*/ 338824 h 838042"/>
                  <a:gd name="connsiteX157" fmla="*/ 646772 w 1037297"/>
                  <a:gd name="connsiteY157" fmla="*/ 333109 h 838042"/>
                  <a:gd name="connsiteX158" fmla="*/ 663917 w 1037297"/>
                  <a:gd name="connsiteY158" fmla="*/ 323584 h 838042"/>
                  <a:gd name="connsiteX159" fmla="*/ 675347 w 1037297"/>
                  <a:gd name="connsiteY159" fmla="*/ 315964 h 838042"/>
                  <a:gd name="connsiteX160" fmla="*/ 677252 w 1037297"/>
                  <a:gd name="connsiteY160" fmla="*/ 310249 h 838042"/>
                  <a:gd name="connsiteX161" fmla="*/ 682967 w 1037297"/>
                  <a:gd name="connsiteY161" fmla="*/ 308344 h 838042"/>
                  <a:gd name="connsiteX162" fmla="*/ 688682 w 1037297"/>
                  <a:gd name="connsiteY162" fmla="*/ 304534 h 838042"/>
                  <a:gd name="connsiteX163" fmla="*/ 698207 w 1037297"/>
                  <a:gd name="connsiteY163" fmla="*/ 295009 h 838042"/>
                  <a:gd name="connsiteX164" fmla="*/ 707732 w 1037297"/>
                  <a:gd name="connsiteY164" fmla="*/ 283579 h 838042"/>
                  <a:gd name="connsiteX165" fmla="*/ 719162 w 1037297"/>
                  <a:gd name="connsiteY165" fmla="*/ 275959 h 838042"/>
                  <a:gd name="connsiteX166" fmla="*/ 734402 w 1037297"/>
                  <a:gd name="connsiteY166" fmla="*/ 262624 h 838042"/>
                  <a:gd name="connsiteX167" fmla="*/ 743927 w 1037297"/>
                  <a:gd name="connsiteY167" fmla="*/ 251194 h 838042"/>
                  <a:gd name="connsiteX168" fmla="*/ 755357 w 1037297"/>
                  <a:gd name="connsiteY168" fmla="*/ 241669 h 838042"/>
                  <a:gd name="connsiteX169" fmla="*/ 761072 w 1037297"/>
                  <a:gd name="connsiteY169" fmla="*/ 230239 h 838042"/>
                  <a:gd name="connsiteX170" fmla="*/ 762977 w 1037297"/>
                  <a:gd name="connsiteY170" fmla="*/ 224524 h 838042"/>
                  <a:gd name="connsiteX171" fmla="*/ 768692 w 1037297"/>
                  <a:gd name="connsiteY171" fmla="*/ 213094 h 838042"/>
                  <a:gd name="connsiteX172" fmla="*/ 766787 w 1037297"/>
                  <a:gd name="connsiteY172" fmla="*/ 197854 h 838042"/>
                  <a:gd name="connsiteX173" fmla="*/ 761072 w 1037297"/>
                  <a:gd name="connsiteY173" fmla="*/ 195949 h 838042"/>
                  <a:gd name="connsiteX174" fmla="*/ 740117 w 1037297"/>
                  <a:gd name="connsiteY174" fmla="*/ 197854 h 838042"/>
                  <a:gd name="connsiteX175" fmla="*/ 734402 w 1037297"/>
                  <a:gd name="connsiteY175" fmla="*/ 201664 h 838042"/>
                  <a:gd name="connsiteX176" fmla="*/ 722972 w 1037297"/>
                  <a:gd name="connsiteY176" fmla="*/ 205474 h 838042"/>
                  <a:gd name="connsiteX177" fmla="*/ 719162 w 1037297"/>
                  <a:gd name="connsiteY177" fmla="*/ 211189 h 838042"/>
                  <a:gd name="connsiteX178" fmla="*/ 713447 w 1037297"/>
                  <a:gd name="connsiteY178" fmla="*/ 213094 h 838042"/>
                  <a:gd name="connsiteX179" fmla="*/ 707732 w 1037297"/>
                  <a:gd name="connsiteY179" fmla="*/ 216904 h 838042"/>
                  <a:gd name="connsiteX180" fmla="*/ 702017 w 1037297"/>
                  <a:gd name="connsiteY180" fmla="*/ 222619 h 838042"/>
                  <a:gd name="connsiteX181" fmla="*/ 694397 w 1037297"/>
                  <a:gd name="connsiteY181" fmla="*/ 226429 h 838042"/>
                  <a:gd name="connsiteX182" fmla="*/ 652487 w 1037297"/>
                  <a:gd name="connsiteY182" fmla="*/ 255004 h 838042"/>
                  <a:gd name="connsiteX183" fmla="*/ 639152 w 1037297"/>
                  <a:gd name="connsiteY183" fmla="*/ 266434 h 838042"/>
                  <a:gd name="connsiteX184" fmla="*/ 629627 w 1037297"/>
                  <a:gd name="connsiteY184" fmla="*/ 283579 h 838042"/>
                  <a:gd name="connsiteX185" fmla="*/ 604862 w 1037297"/>
                  <a:gd name="connsiteY185" fmla="*/ 289294 h 838042"/>
                  <a:gd name="connsiteX186" fmla="*/ 591527 w 1037297"/>
                  <a:gd name="connsiteY186" fmla="*/ 293104 h 838042"/>
                  <a:gd name="connsiteX187" fmla="*/ 576287 w 1037297"/>
                  <a:gd name="connsiteY187" fmla="*/ 291199 h 838042"/>
                  <a:gd name="connsiteX188" fmla="*/ 564857 w 1037297"/>
                  <a:gd name="connsiteY188" fmla="*/ 287389 h 838042"/>
                  <a:gd name="connsiteX189" fmla="*/ 553427 w 1037297"/>
                  <a:gd name="connsiteY189" fmla="*/ 283579 h 838042"/>
                  <a:gd name="connsiteX190" fmla="*/ 541997 w 1037297"/>
                  <a:gd name="connsiteY190" fmla="*/ 279769 h 838042"/>
                  <a:gd name="connsiteX191" fmla="*/ 536282 w 1037297"/>
                  <a:gd name="connsiteY191" fmla="*/ 277864 h 838042"/>
                  <a:gd name="connsiteX192" fmla="*/ 530567 w 1037297"/>
                  <a:gd name="connsiteY192" fmla="*/ 274054 h 838042"/>
                  <a:gd name="connsiteX193" fmla="*/ 519137 w 1037297"/>
                  <a:gd name="connsiteY193" fmla="*/ 268339 h 838042"/>
                  <a:gd name="connsiteX194" fmla="*/ 511517 w 1037297"/>
                  <a:gd name="connsiteY194" fmla="*/ 256909 h 838042"/>
                  <a:gd name="connsiteX195" fmla="*/ 507707 w 1037297"/>
                  <a:gd name="connsiteY195" fmla="*/ 235954 h 838042"/>
                  <a:gd name="connsiteX196" fmla="*/ 509612 w 1037297"/>
                  <a:gd name="connsiteY196" fmla="*/ 171184 h 838042"/>
                  <a:gd name="connsiteX197" fmla="*/ 508314 w 1037297"/>
                  <a:gd name="connsiteY197" fmla="*/ 73485 h 838042"/>
                  <a:gd name="connsiteX198" fmla="*/ 454116 w 1037297"/>
                  <a:gd name="connsiteY198" fmla="*/ 11248 h 838042"/>
                  <a:gd name="connsiteX199" fmla="*/ 435401 w 1037297"/>
                  <a:gd name="connsiteY199" fmla="*/ 68523 h 838042"/>
                  <a:gd name="connsiteX200" fmla="*/ 427697 w 1037297"/>
                  <a:gd name="connsiteY200" fmla="*/ 137103 h 838042"/>
                  <a:gd name="connsiteX201" fmla="*/ 420077 w 1037297"/>
                  <a:gd name="connsiteY201" fmla="*/ 169279 h 838042"/>
                  <a:gd name="connsiteX202" fmla="*/ 416267 w 1037297"/>
                  <a:gd name="connsiteY202" fmla="*/ 186424 h 838042"/>
                  <a:gd name="connsiteX203" fmla="*/ 420077 w 1037297"/>
                  <a:gd name="connsiteY203" fmla="*/ 207379 h 838042"/>
                  <a:gd name="connsiteX204" fmla="*/ 423887 w 1037297"/>
                  <a:gd name="connsiteY204" fmla="*/ 213094 h 838042"/>
                  <a:gd name="connsiteX205" fmla="*/ 427697 w 1037297"/>
                  <a:gd name="connsiteY205" fmla="*/ 224524 h 838042"/>
                  <a:gd name="connsiteX206" fmla="*/ 425792 w 1037297"/>
                  <a:gd name="connsiteY206" fmla="*/ 251194 h 838042"/>
                  <a:gd name="connsiteX207" fmla="*/ 420077 w 1037297"/>
                  <a:gd name="connsiteY207" fmla="*/ 253099 h 838042"/>
                  <a:gd name="connsiteX208" fmla="*/ 414362 w 1037297"/>
                  <a:gd name="connsiteY208" fmla="*/ 256909 h 838042"/>
                  <a:gd name="connsiteX209" fmla="*/ 423887 w 1037297"/>
                  <a:gd name="connsiteY20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23245 w 1037297"/>
                  <a:gd name="connsiteY109" fmla="*/ 625406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15924 w 1037297"/>
                  <a:gd name="connsiteY109" fmla="*/ 609158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27636 w 1037297"/>
                  <a:gd name="connsiteY108" fmla="*/ 556959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615068 w 1037297"/>
                  <a:gd name="connsiteY108" fmla="*/ 549092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791552 w 1037297"/>
                  <a:gd name="connsiteY111" fmla="*/ 651244 h 838042"/>
                  <a:gd name="connsiteX112" fmla="*/ 804887 w 1037297"/>
                  <a:gd name="connsiteY112" fmla="*/ 632194 h 838042"/>
                  <a:gd name="connsiteX113" fmla="*/ 801077 w 1037297"/>
                  <a:gd name="connsiteY113" fmla="*/ 601714 h 838042"/>
                  <a:gd name="connsiteX114" fmla="*/ 785837 w 1037297"/>
                  <a:gd name="connsiteY114" fmla="*/ 576949 h 838042"/>
                  <a:gd name="connsiteX115" fmla="*/ 650582 w 1037297"/>
                  <a:gd name="connsiteY115" fmla="*/ 479794 h 838042"/>
                  <a:gd name="connsiteX116" fmla="*/ 646772 w 1037297"/>
                  <a:gd name="connsiteY116" fmla="*/ 462649 h 838042"/>
                  <a:gd name="connsiteX117" fmla="*/ 648677 w 1037297"/>
                  <a:gd name="connsiteY117" fmla="*/ 455029 h 838042"/>
                  <a:gd name="connsiteX118" fmla="*/ 652487 w 1037297"/>
                  <a:gd name="connsiteY118" fmla="*/ 437884 h 838042"/>
                  <a:gd name="connsiteX119" fmla="*/ 656297 w 1037297"/>
                  <a:gd name="connsiteY119" fmla="*/ 432169 h 838042"/>
                  <a:gd name="connsiteX120" fmla="*/ 658202 w 1037297"/>
                  <a:gd name="connsiteY120" fmla="*/ 426454 h 838042"/>
                  <a:gd name="connsiteX121" fmla="*/ 663917 w 1037297"/>
                  <a:gd name="connsiteY121" fmla="*/ 424549 h 838042"/>
                  <a:gd name="connsiteX122" fmla="*/ 673442 w 1037297"/>
                  <a:gd name="connsiteY122" fmla="*/ 413119 h 838042"/>
                  <a:gd name="connsiteX123" fmla="*/ 726782 w 1037297"/>
                  <a:gd name="connsiteY123" fmla="*/ 405499 h 838042"/>
                  <a:gd name="connsiteX124" fmla="*/ 844892 w 1037297"/>
                  <a:gd name="connsiteY124" fmla="*/ 407404 h 838042"/>
                  <a:gd name="connsiteX125" fmla="*/ 873467 w 1037297"/>
                  <a:gd name="connsiteY125" fmla="*/ 409309 h 838042"/>
                  <a:gd name="connsiteX126" fmla="*/ 902042 w 1037297"/>
                  <a:gd name="connsiteY126" fmla="*/ 415024 h 838042"/>
                  <a:gd name="connsiteX127" fmla="*/ 924902 w 1037297"/>
                  <a:gd name="connsiteY127" fmla="*/ 418834 h 838042"/>
                  <a:gd name="connsiteX128" fmla="*/ 953477 w 1037297"/>
                  <a:gd name="connsiteY128" fmla="*/ 424549 h 838042"/>
                  <a:gd name="connsiteX129" fmla="*/ 959192 w 1037297"/>
                  <a:gd name="connsiteY129" fmla="*/ 424549 h 838042"/>
                  <a:gd name="connsiteX130" fmla="*/ 1004912 w 1037297"/>
                  <a:gd name="connsiteY130" fmla="*/ 422644 h 838042"/>
                  <a:gd name="connsiteX131" fmla="*/ 1033487 w 1037297"/>
                  <a:gd name="connsiteY131" fmla="*/ 415024 h 838042"/>
                  <a:gd name="connsiteX132" fmla="*/ 1037297 w 1037297"/>
                  <a:gd name="connsiteY132" fmla="*/ 409309 h 838042"/>
                  <a:gd name="connsiteX133" fmla="*/ 1035392 w 1037297"/>
                  <a:gd name="connsiteY133" fmla="*/ 390259 h 838042"/>
                  <a:gd name="connsiteX134" fmla="*/ 1029677 w 1037297"/>
                  <a:gd name="connsiteY134" fmla="*/ 386449 h 838042"/>
                  <a:gd name="connsiteX135" fmla="*/ 1014437 w 1037297"/>
                  <a:gd name="connsiteY135" fmla="*/ 384544 h 838042"/>
                  <a:gd name="connsiteX136" fmla="*/ 1008722 w 1037297"/>
                  <a:gd name="connsiteY136" fmla="*/ 382639 h 838042"/>
                  <a:gd name="connsiteX137" fmla="*/ 1001102 w 1037297"/>
                  <a:gd name="connsiteY137" fmla="*/ 380734 h 838042"/>
                  <a:gd name="connsiteX138" fmla="*/ 989672 w 1037297"/>
                  <a:gd name="connsiteY138" fmla="*/ 373114 h 838042"/>
                  <a:gd name="connsiteX139" fmla="*/ 978242 w 1037297"/>
                  <a:gd name="connsiteY139" fmla="*/ 369304 h 838042"/>
                  <a:gd name="connsiteX140" fmla="*/ 972527 w 1037297"/>
                  <a:gd name="connsiteY140" fmla="*/ 367399 h 838042"/>
                  <a:gd name="connsiteX141" fmla="*/ 964907 w 1037297"/>
                  <a:gd name="connsiteY141" fmla="*/ 365494 h 838042"/>
                  <a:gd name="connsiteX142" fmla="*/ 959192 w 1037297"/>
                  <a:gd name="connsiteY142" fmla="*/ 363589 h 838042"/>
                  <a:gd name="connsiteX143" fmla="*/ 938237 w 1037297"/>
                  <a:gd name="connsiteY143" fmla="*/ 357874 h 838042"/>
                  <a:gd name="connsiteX144" fmla="*/ 932522 w 1037297"/>
                  <a:gd name="connsiteY144" fmla="*/ 355969 h 838042"/>
                  <a:gd name="connsiteX145" fmla="*/ 827747 w 1037297"/>
                  <a:gd name="connsiteY145" fmla="*/ 357874 h 838042"/>
                  <a:gd name="connsiteX146" fmla="*/ 822032 w 1037297"/>
                  <a:gd name="connsiteY146" fmla="*/ 359779 h 838042"/>
                  <a:gd name="connsiteX147" fmla="*/ 732497 w 1037297"/>
                  <a:gd name="connsiteY147" fmla="*/ 361684 h 838042"/>
                  <a:gd name="connsiteX148" fmla="*/ 719162 w 1037297"/>
                  <a:gd name="connsiteY148" fmla="*/ 365494 h 838042"/>
                  <a:gd name="connsiteX149" fmla="*/ 698207 w 1037297"/>
                  <a:gd name="connsiteY149" fmla="*/ 367399 h 838042"/>
                  <a:gd name="connsiteX150" fmla="*/ 671537 w 1037297"/>
                  <a:gd name="connsiteY150" fmla="*/ 369304 h 838042"/>
                  <a:gd name="connsiteX151" fmla="*/ 671537 w 1037297"/>
                  <a:gd name="connsiteY151" fmla="*/ 369304 h 838042"/>
                  <a:gd name="connsiteX152" fmla="*/ 648677 w 1037297"/>
                  <a:gd name="connsiteY152" fmla="*/ 373114 h 838042"/>
                  <a:gd name="connsiteX153" fmla="*/ 644867 w 1037297"/>
                  <a:gd name="connsiteY153" fmla="*/ 361684 h 838042"/>
                  <a:gd name="connsiteX154" fmla="*/ 642962 w 1037297"/>
                  <a:gd name="connsiteY154" fmla="*/ 355969 h 838042"/>
                  <a:gd name="connsiteX155" fmla="*/ 644867 w 1037297"/>
                  <a:gd name="connsiteY155" fmla="*/ 338824 h 838042"/>
                  <a:gd name="connsiteX156" fmla="*/ 646772 w 1037297"/>
                  <a:gd name="connsiteY156" fmla="*/ 333109 h 838042"/>
                  <a:gd name="connsiteX157" fmla="*/ 663917 w 1037297"/>
                  <a:gd name="connsiteY157" fmla="*/ 323584 h 838042"/>
                  <a:gd name="connsiteX158" fmla="*/ 675347 w 1037297"/>
                  <a:gd name="connsiteY158" fmla="*/ 315964 h 838042"/>
                  <a:gd name="connsiteX159" fmla="*/ 677252 w 1037297"/>
                  <a:gd name="connsiteY159" fmla="*/ 310249 h 838042"/>
                  <a:gd name="connsiteX160" fmla="*/ 682967 w 1037297"/>
                  <a:gd name="connsiteY160" fmla="*/ 308344 h 838042"/>
                  <a:gd name="connsiteX161" fmla="*/ 688682 w 1037297"/>
                  <a:gd name="connsiteY161" fmla="*/ 304534 h 838042"/>
                  <a:gd name="connsiteX162" fmla="*/ 698207 w 1037297"/>
                  <a:gd name="connsiteY162" fmla="*/ 295009 h 838042"/>
                  <a:gd name="connsiteX163" fmla="*/ 707732 w 1037297"/>
                  <a:gd name="connsiteY163" fmla="*/ 283579 h 838042"/>
                  <a:gd name="connsiteX164" fmla="*/ 719162 w 1037297"/>
                  <a:gd name="connsiteY164" fmla="*/ 275959 h 838042"/>
                  <a:gd name="connsiteX165" fmla="*/ 734402 w 1037297"/>
                  <a:gd name="connsiteY165" fmla="*/ 262624 h 838042"/>
                  <a:gd name="connsiteX166" fmla="*/ 743927 w 1037297"/>
                  <a:gd name="connsiteY166" fmla="*/ 251194 h 838042"/>
                  <a:gd name="connsiteX167" fmla="*/ 755357 w 1037297"/>
                  <a:gd name="connsiteY167" fmla="*/ 241669 h 838042"/>
                  <a:gd name="connsiteX168" fmla="*/ 761072 w 1037297"/>
                  <a:gd name="connsiteY168" fmla="*/ 230239 h 838042"/>
                  <a:gd name="connsiteX169" fmla="*/ 762977 w 1037297"/>
                  <a:gd name="connsiteY169" fmla="*/ 224524 h 838042"/>
                  <a:gd name="connsiteX170" fmla="*/ 768692 w 1037297"/>
                  <a:gd name="connsiteY170" fmla="*/ 213094 h 838042"/>
                  <a:gd name="connsiteX171" fmla="*/ 766787 w 1037297"/>
                  <a:gd name="connsiteY171" fmla="*/ 197854 h 838042"/>
                  <a:gd name="connsiteX172" fmla="*/ 761072 w 1037297"/>
                  <a:gd name="connsiteY172" fmla="*/ 195949 h 838042"/>
                  <a:gd name="connsiteX173" fmla="*/ 740117 w 1037297"/>
                  <a:gd name="connsiteY173" fmla="*/ 197854 h 838042"/>
                  <a:gd name="connsiteX174" fmla="*/ 734402 w 1037297"/>
                  <a:gd name="connsiteY174" fmla="*/ 201664 h 838042"/>
                  <a:gd name="connsiteX175" fmla="*/ 722972 w 1037297"/>
                  <a:gd name="connsiteY175" fmla="*/ 205474 h 838042"/>
                  <a:gd name="connsiteX176" fmla="*/ 719162 w 1037297"/>
                  <a:gd name="connsiteY176" fmla="*/ 211189 h 838042"/>
                  <a:gd name="connsiteX177" fmla="*/ 713447 w 1037297"/>
                  <a:gd name="connsiteY177" fmla="*/ 213094 h 838042"/>
                  <a:gd name="connsiteX178" fmla="*/ 707732 w 1037297"/>
                  <a:gd name="connsiteY178" fmla="*/ 216904 h 838042"/>
                  <a:gd name="connsiteX179" fmla="*/ 702017 w 1037297"/>
                  <a:gd name="connsiteY179" fmla="*/ 222619 h 838042"/>
                  <a:gd name="connsiteX180" fmla="*/ 694397 w 1037297"/>
                  <a:gd name="connsiteY180" fmla="*/ 226429 h 838042"/>
                  <a:gd name="connsiteX181" fmla="*/ 652487 w 1037297"/>
                  <a:gd name="connsiteY181" fmla="*/ 255004 h 838042"/>
                  <a:gd name="connsiteX182" fmla="*/ 639152 w 1037297"/>
                  <a:gd name="connsiteY182" fmla="*/ 266434 h 838042"/>
                  <a:gd name="connsiteX183" fmla="*/ 629627 w 1037297"/>
                  <a:gd name="connsiteY183" fmla="*/ 283579 h 838042"/>
                  <a:gd name="connsiteX184" fmla="*/ 604862 w 1037297"/>
                  <a:gd name="connsiteY184" fmla="*/ 289294 h 838042"/>
                  <a:gd name="connsiteX185" fmla="*/ 591527 w 1037297"/>
                  <a:gd name="connsiteY185" fmla="*/ 293104 h 838042"/>
                  <a:gd name="connsiteX186" fmla="*/ 576287 w 1037297"/>
                  <a:gd name="connsiteY186" fmla="*/ 291199 h 838042"/>
                  <a:gd name="connsiteX187" fmla="*/ 564857 w 1037297"/>
                  <a:gd name="connsiteY187" fmla="*/ 287389 h 838042"/>
                  <a:gd name="connsiteX188" fmla="*/ 553427 w 1037297"/>
                  <a:gd name="connsiteY188" fmla="*/ 283579 h 838042"/>
                  <a:gd name="connsiteX189" fmla="*/ 541997 w 1037297"/>
                  <a:gd name="connsiteY189" fmla="*/ 279769 h 838042"/>
                  <a:gd name="connsiteX190" fmla="*/ 536282 w 1037297"/>
                  <a:gd name="connsiteY190" fmla="*/ 277864 h 838042"/>
                  <a:gd name="connsiteX191" fmla="*/ 530567 w 1037297"/>
                  <a:gd name="connsiteY191" fmla="*/ 274054 h 838042"/>
                  <a:gd name="connsiteX192" fmla="*/ 519137 w 1037297"/>
                  <a:gd name="connsiteY192" fmla="*/ 268339 h 838042"/>
                  <a:gd name="connsiteX193" fmla="*/ 511517 w 1037297"/>
                  <a:gd name="connsiteY193" fmla="*/ 256909 h 838042"/>
                  <a:gd name="connsiteX194" fmla="*/ 507707 w 1037297"/>
                  <a:gd name="connsiteY194" fmla="*/ 235954 h 838042"/>
                  <a:gd name="connsiteX195" fmla="*/ 509612 w 1037297"/>
                  <a:gd name="connsiteY195" fmla="*/ 171184 h 838042"/>
                  <a:gd name="connsiteX196" fmla="*/ 508314 w 1037297"/>
                  <a:gd name="connsiteY196" fmla="*/ 73485 h 838042"/>
                  <a:gd name="connsiteX197" fmla="*/ 454116 w 1037297"/>
                  <a:gd name="connsiteY197" fmla="*/ 11248 h 838042"/>
                  <a:gd name="connsiteX198" fmla="*/ 435401 w 1037297"/>
                  <a:gd name="connsiteY198" fmla="*/ 68523 h 838042"/>
                  <a:gd name="connsiteX199" fmla="*/ 427697 w 1037297"/>
                  <a:gd name="connsiteY199" fmla="*/ 137103 h 838042"/>
                  <a:gd name="connsiteX200" fmla="*/ 420077 w 1037297"/>
                  <a:gd name="connsiteY200" fmla="*/ 169279 h 838042"/>
                  <a:gd name="connsiteX201" fmla="*/ 416267 w 1037297"/>
                  <a:gd name="connsiteY201" fmla="*/ 186424 h 838042"/>
                  <a:gd name="connsiteX202" fmla="*/ 420077 w 1037297"/>
                  <a:gd name="connsiteY202" fmla="*/ 207379 h 838042"/>
                  <a:gd name="connsiteX203" fmla="*/ 423887 w 1037297"/>
                  <a:gd name="connsiteY203" fmla="*/ 213094 h 838042"/>
                  <a:gd name="connsiteX204" fmla="*/ 427697 w 1037297"/>
                  <a:gd name="connsiteY204" fmla="*/ 224524 h 838042"/>
                  <a:gd name="connsiteX205" fmla="*/ 425792 w 1037297"/>
                  <a:gd name="connsiteY205" fmla="*/ 251194 h 838042"/>
                  <a:gd name="connsiteX206" fmla="*/ 420077 w 1037297"/>
                  <a:gd name="connsiteY206" fmla="*/ 253099 h 838042"/>
                  <a:gd name="connsiteX207" fmla="*/ 414362 w 1037297"/>
                  <a:gd name="connsiteY207" fmla="*/ 256909 h 838042"/>
                  <a:gd name="connsiteX208" fmla="*/ 423887 w 1037297"/>
                  <a:gd name="connsiteY20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85837 w 1037297"/>
                  <a:gd name="connsiteY113" fmla="*/ 576949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85837 w 1037297"/>
                  <a:gd name="connsiteY113" fmla="*/ 576949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2487 w 1037297"/>
                  <a:gd name="connsiteY117" fmla="*/ 437884 h 838042"/>
                  <a:gd name="connsiteX118" fmla="*/ 656297 w 1037297"/>
                  <a:gd name="connsiteY118" fmla="*/ 432169 h 838042"/>
                  <a:gd name="connsiteX119" fmla="*/ 658202 w 1037297"/>
                  <a:gd name="connsiteY119" fmla="*/ 426454 h 838042"/>
                  <a:gd name="connsiteX120" fmla="*/ 663917 w 1037297"/>
                  <a:gd name="connsiteY120" fmla="*/ 424549 h 838042"/>
                  <a:gd name="connsiteX121" fmla="*/ 673442 w 1037297"/>
                  <a:gd name="connsiteY121" fmla="*/ 413119 h 838042"/>
                  <a:gd name="connsiteX122" fmla="*/ 726782 w 1037297"/>
                  <a:gd name="connsiteY122" fmla="*/ 405499 h 838042"/>
                  <a:gd name="connsiteX123" fmla="*/ 844892 w 1037297"/>
                  <a:gd name="connsiteY123" fmla="*/ 407404 h 838042"/>
                  <a:gd name="connsiteX124" fmla="*/ 873467 w 1037297"/>
                  <a:gd name="connsiteY124" fmla="*/ 409309 h 838042"/>
                  <a:gd name="connsiteX125" fmla="*/ 902042 w 1037297"/>
                  <a:gd name="connsiteY125" fmla="*/ 415024 h 838042"/>
                  <a:gd name="connsiteX126" fmla="*/ 924902 w 1037297"/>
                  <a:gd name="connsiteY126" fmla="*/ 418834 h 838042"/>
                  <a:gd name="connsiteX127" fmla="*/ 953477 w 1037297"/>
                  <a:gd name="connsiteY127" fmla="*/ 424549 h 838042"/>
                  <a:gd name="connsiteX128" fmla="*/ 959192 w 1037297"/>
                  <a:gd name="connsiteY128" fmla="*/ 424549 h 838042"/>
                  <a:gd name="connsiteX129" fmla="*/ 1004912 w 1037297"/>
                  <a:gd name="connsiteY129" fmla="*/ 422644 h 838042"/>
                  <a:gd name="connsiteX130" fmla="*/ 1033487 w 1037297"/>
                  <a:gd name="connsiteY130" fmla="*/ 415024 h 838042"/>
                  <a:gd name="connsiteX131" fmla="*/ 1037297 w 1037297"/>
                  <a:gd name="connsiteY131" fmla="*/ 409309 h 838042"/>
                  <a:gd name="connsiteX132" fmla="*/ 1035392 w 1037297"/>
                  <a:gd name="connsiteY132" fmla="*/ 390259 h 838042"/>
                  <a:gd name="connsiteX133" fmla="*/ 1029677 w 1037297"/>
                  <a:gd name="connsiteY133" fmla="*/ 386449 h 838042"/>
                  <a:gd name="connsiteX134" fmla="*/ 1014437 w 1037297"/>
                  <a:gd name="connsiteY134" fmla="*/ 384544 h 838042"/>
                  <a:gd name="connsiteX135" fmla="*/ 1008722 w 1037297"/>
                  <a:gd name="connsiteY135" fmla="*/ 382639 h 838042"/>
                  <a:gd name="connsiteX136" fmla="*/ 1001102 w 1037297"/>
                  <a:gd name="connsiteY136" fmla="*/ 380734 h 838042"/>
                  <a:gd name="connsiteX137" fmla="*/ 989672 w 1037297"/>
                  <a:gd name="connsiteY137" fmla="*/ 373114 h 838042"/>
                  <a:gd name="connsiteX138" fmla="*/ 978242 w 1037297"/>
                  <a:gd name="connsiteY138" fmla="*/ 369304 h 838042"/>
                  <a:gd name="connsiteX139" fmla="*/ 972527 w 1037297"/>
                  <a:gd name="connsiteY139" fmla="*/ 367399 h 838042"/>
                  <a:gd name="connsiteX140" fmla="*/ 964907 w 1037297"/>
                  <a:gd name="connsiteY140" fmla="*/ 365494 h 838042"/>
                  <a:gd name="connsiteX141" fmla="*/ 959192 w 1037297"/>
                  <a:gd name="connsiteY141" fmla="*/ 363589 h 838042"/>
                  <a:gd name="connsiteX142" fmla="*/ 938237 w 1037297"/>
                  <a:gd name="connsiteY142" fmla="*/ 357874 h 838042"/>
                  <a:gd name="connsiteX143" fmla="*/ 932522 w 1037297"/>
                  <a:gd name="connsiteY143" fmla="*/ 355969 h 838042"/>
                  <a:gd name="connsiteX144" fmla="*/ 827747 w 1037297"/>
                  <a:gd name="connsiteY144" fmla="*/ 357874 h 838042"/>
                  <a:gd name="connsiteX145" fmla="*/ 822032 w 1037297"/>
                  <a:gd name="connsiteY145" fmla="*/ 359779 h 838042"/>
                  <a:gd name="connsiteX146" fmla="*/ 732497 w 1037297"/>
                  <a:gd name="connsiteY146" fmla="*/ 361684 h 838042"/>
                  <a:gd name="connsiteX147" fmla="*/ 719162 w 1037297"/>
                  <a:gd name="connsiteY147" fmla="*/ 365494 h 838042"/>
                  <a:gd name="connsiteX148" fmla="*/ 698207 w 1037297"/>
                  <a:gd name="connsiteY148" fmla="*/ 367399 h 838042"/>
                  <a:gd name="connsiteX149" fmla="*/ 671537 w 1037297"/>
                  <a:gd name="connsiteY149" fmla="*/ 369304 h 838042"/>
                  <a:gd name="connsiteX150" fmla="*/ 671537 w 1037297"/>
                  <a:gd name="connsiteY150" fmla="*/ 369304 h 838042"/>
                  <a:gd name="connsiteX151" fmla="*/ 648677 w 1037297"/>
                  <a:gd name="connsiteY151" fmla="*/ 373114 h 838042"/>
                  <a:gd name="connsiteX152" fmla="*/ 644867 w 1037297"/>
                  <a:gd name="connsiteY152" fmla="*/ 361684 h 838042"/>
                  <a:gd name="connsiteX153" fmla="*/ 642962 w 1037297"/>
                  <a:gd name="connsiteY153" fmla="*/ 355969 h 838042"/>
                  <a:gd name="connsiteX154" fmla="*/ 644867 w 1037297"/>
                  <a:gd name="connsiteY154" fmla="*/ 338824 h 838042"/>
                  <a:gd name="connsiteX155" fmla="*/ 646772 w 1037297"/>
                  <a:gd name="connsiteY155" fmla="*/ 333109 h 838042"/>
                  <a:gd name="connsiteX156" fmla="*/ 663917 w 1037297"/>
                  <a:gd name="connsiteY156" fmla="*/ 323584 h 838042"/>
                  <a:gd name="connsiteX157" fmla="*/ 675347 w 1037297"/>
                  <a:gd name="connsiteY157" fmla="*/ 315964 h 838042"/>
                  <a:gd name="connsiteX158" fmla="*/ 677252 w 1037297"/>
                  <a:gd name="connsiteY158" fmla="*/ 310249 h 838042"/>
                  <a:gd name="connsiteX159" fmla="*/ 682967 w 1037297"/>
                  <a:gd name="connsiteY159" fmla="*/ 308344 h 838042"/>
                  <a:gd name="connsiteX160" fmla="*/ 688682 w 1037297"/>
                  <a:gd name="connsiteY160" fmla="*/ 304534 h 838042"/>
                  <a:gd name="connsiteX161" fmla="*/ 698207 w 1037297"/>
                  <a:gd name="connsiteY161" fmla="*/ 295009 h 838042"/>
                  <a:gd name="connsiteX162" fmla="*/ 707732 w 1037297"/>
                  <a:gd name="connsiteY162" fmla="*/ 283579 h 838042"/>
                  <a:gd name="connsiteX163" fmla="*/ 719162 w 1037297"/>
                  <a:gd name="connsiteY163" fmla="*/ 275959 h 838042"/>
                  <a:gd name="connsiteX164" fmla="*/ 734402 w 1037297"/>
                  <a:gd name="connsiteY164" fmla="*/ 262624 h 838042"/>
                  <a:gd name="connsiteX165" fmla="*/ 743927 w 1037297"/>
                  <a:gd name="connsiteY165" fmla="*/ 251194 h 838042"/>
                  <a:gd name="connsiteX166" fmla="*/ 755357 w 1037297"/>
                  <a:gd name="connsiteY166" fmla="*/ 241669 h 838042"/>
                  <a:gd name="connsiteX167" fmla="*/ 761072 w 1037297"/>
                  <a:gd name="connsiteY167" fmla="*/ 230239 h 838042"/>
                  <a:gd name="connsiteX168" fmla="*/ 762977 w 1037297"/>
                  <a:gd name="connsiteY168" fmla="*/ 224524 h 838042"/>
                  <a:gd name="connsiteX169" fmla="*/ 768692 w 1037297"/>
                  <a:gd name="connsiteY169" fmla="*/ 213094 h 838042"/>
                  <a:gd name="connsiteX170" fmla="*/ 766787 w 1037297"/>
                  <a:gd name="connsiteY170" fmla="*/ 197854 h 838042"/>
                  <a:gd name="connsiteX171" fmla="*/ 761072 w 1037297"/>
                  <a:gd name="connsiteY171" fmla="*/ 195949 h 838042"/>
                  <a:gd name="connsiteX172" fmla="*/ 740117 w 1037297"/>
                  <a:gd name="connsiteY172" fmla="*/ 197854 h 838042"/>
                  <a:gd name="connsiteX173" fmla="*/ 734402 w 1037297"/>
                  <a:gd name="connsiteY173" fmla="*/ 201664 h 838042"/>
                  <a:gd name="connsiteX174" fmla="*/ 722972 w 1037297"/>
                  <a:gd name="connsiteY174" fmla="*/ 205474 h 838042"/>
                  <a:gd name="connsiteX175" fmla="*/ 719162 w 1037297"/>
                  <a:gd name="connsiteY175" fmla="*/ 211189 h 838042"/>
                  <a:gd name="connsiteX176" fmla="*/ 713447 w 1037297"/>
                  <a:gd name="connsiteY176" fmla="*/ 213094 h 838042"/>
                  <a:gd name="connsiteX177" fmla="*/ 707732 w 1037297"/>
                  <a:gd name="connsiteY177" fmla="*/ 216904 h 838042"/>
                  <a:gd name="connsiteX178" fmla="*/ 702017 w 1037297"/>
                  <a:gd name="connsiteY178" fmla="*/ 222619 h 838042"/>
                  <a:gd name="connsiteX179" fmla="*/ 694397 w 1037297"/>
                  <a:gd name="connsiteY179" fmla="*/ 226429 h 838042"/>
                  <a:gd name="connsiteX180" fmla="*/ 652487 w 1037297"/>
                  <a:gd name="connsiteY180" fmla="*/ 255004 h 838042"/>
                  <a:gd name="connsiteX181" fmla="*/ 639152 w 1037297"/>
                  <a:gd name="connsiteY181" fmla="*/ 266434 h 838042"/>
                  <a:gd name="connsiteX182" fmla="*/ 629627 w 1037297"/>
                  <a:gd name="connsiteY182" fmla="*/ 283579 h 838042"/>
                  <a:gd name="connsiteX183" fmla="*/ 604862 w 1037297"/>
                  <a:gd name="connsiteY183" fmla="*/ 289294 h 838042"/>
                  <a:gd name="connsiteX184" fmla="*/ 591527 w 1037297"/>
                  <a:gd name="connsiteY184" fmla="*/ 293104 h 838042"/>
                  <a:gd name="connsiteX185" fmla="*/ 576287 w 1037297"/>
                  <a:gd name="connsiteY185" fmla="*/ 291199 h 838042"/>
                  <a:gd name="connsiteX186" fmla="*/ 564857 w 1037297"/>
                  <a:gd name="connsiteY186" fmla="*/ 287389 h 838042"/>
                  <a:gd name="connsiteX187" fmla="*/ 553427 w 1037297"/>
                  <a:gd name="connsiteY187" fmla="*/ 283579 h 838042"/>
                  <a:gd name="connsiteX188" fmla="*/ 541997 w 1037297"/>
                  <a:gd name="connsiteY188" fmla="*/ 279769 h 838042"/>
                  <a:gd name="connsiteX189" fmla="*/ 536282 w 1037297"/>
                  <a:gd name="connsiteY189" fmla="*/ 277864 h 838042"/>
                  <a:gd name="connsiteX190" fmla="*/ 530567 w 1037297"/>
                  <a:gd name="connsiteY190" fmla="*/ 274054 h 838042"/>
                  <a:gd name="connsiteX191" fmla="*/ 519137 w 1037297"/>
                  <a:gd name="connsiteY191" fmla="*/ 268339 h 838042"/>
                  <a:gd name="connsiteX192" fmla="*/ 511517 w 1037297"/>
                  <a:gd name="connsiteY192" fmla="*/ 256909 h 838042"/>
                  <a:gd name="connsiteX193" fmla="*/ 507707 w 1037297"/>
                  <a:gd name="connsiteY193" fmla="*/ 235954 h 838042"/>
                  <a:gd name="connsiteX194" fmla="*/ 509612 w 1037297"/>
                  <a:gd name="connsiteY194" fmla="*/ 171184 h 838042"/>
                  <a:gd name="connsiteX195" fmla="*/ 508314 w 1037297"/>
                  <a:gd name="connsiteY195" fmla="*/ 73485 h 838042"/>
                  <a:gd name="connsiteX196" fmla="*/ 454116 w 1037297"/>
                  <a:gd name="connsiteY196" fmla="*/ 11248 h 838042"/>
                  <a:gd name="connsiteX197" fmla="*/ 435401 w 1037297"/>
                  <a:gd name="connsiteY197" fmla="*/ 68523 h 838042"/>
                  <a:gd name="connsiteX198" fmla="*/ 427697 w 1037297"/>
                  <a:gd name="connsiteY198" fmla="*/ 137103 h 838042"/>
                  <a:gd name="connsiteX199" fmla="*/ 420077 w 1037297"/>
                  <a:gd name="connsiteY199" fmla="*/ 169279 h 838042"/>
                  <a:gd name="connsiteX200" fmla="*/ 416267 w 1037297"/>
                  <a:gd name="connsiteY200" fmla="*/ 186424 h 838042"/>
                  <a:gd name="connsiteX201" fmla="*/ 420077 w 1037297"/>
                  <a:gd name="connsiteY201" fmla="*/ 207379 h 838042"/>
                  <a:gd name="connsiteX202" fmla="*/ 423887 w 1037297"/>
                  <a:gd name="connsiteY202" fmla="*/ 213094 h 838042"/>
                  <a:gd name="connsiteX203" fmla="*/ 427697 w 1037297"/>
                  <a:gd name="connsiteY203" fmla="*/ 224524 h 838042"/>
                  <a:gd name="connsiteX204" fmla="*/ 425792 w 1037297"/>
                  <a:gd name="connsiteY204" fmla="*/ 251194 h 838042"/>
                  <a:gd name="connsiteX205" fmla="*/ 420077 w 1037297"/>
                  <a:gd name="connsiteY205" fmla="*/ 253099 h 838042"/>
                  <a:gd name="connsiteX206" fmla="*/ 414362 w 1037297"/>
                  <a:gd name="connsiteY206" fmla="*/ 256909 h 838042"/>
                  <a:gd name="connsiteX207" fmla="*/ 423887 w 1037297"/>
                  <a:gd name="connsiteY20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6297 w 1037297"/>
                  <a:gd name="connsiteY117" fmla="*/ 432169 h 838042"/>
                  <a:gd name="connsiteX118" fmla="*/ 658202 w 1037297"/>
                  <a:gd name="connsiteY118" fmla="*/ 426454 h 838042"/>
                  <a:gd name="connsiteX119" fmla="*/ 663917 w 1037297"/>
                  <a:gd name="connsiteY119" fmla="*/ 424549 h 838042"/>
                  <a:gd name="connsiteX120" fmla="*/ 673442 w 1037297"/>
                  <a:gd name="connsiteY120" fmla="*/ 413119 h 838042"/>
                  <a:gd name="connsiteX121" fmla="*/ 726782 w 1037297"/>
                  <a:gd name="connsiteY121" fmla="*/ 405499 h 838042"/>
                  <a:gd name="connsiteX122" fmla="*/ 844892 w 1037297"/>
                  <a:gd name="connsiteY122" fmla="*/ 407404 h 838042"/>
                  <a:gd name="connsiteX123" fmla="*/ 873467 w 1037297"/>
                  <a:gd name="connsiteY123" fmla="*/ 409309 h 838042"/>
                  <a:gd name="connsiteX124" fmla="*/ 902042 w 1037297"/>
                  <a:gd name="connsiteY124" fmla="*/ 415024 h 838042"/>
                  <a:gd name="connsiteX125" fmla="*/ 924902 w 1037297"/>
                  <a:gd name="connsiteY125" fmla="*/ 418834 h 838042"/>
                  <a:gd name="connsiteX126" fmla="*/ 953477 w 1037297"/>
                  <a:gd name="connsiteY126" fmla="*/ 424549 h 838042"/>
                  <a:gd name="connsiteX127" fmla="*/ 959192 w 1037297"/>
                  <a:gd name="connsiteY127" fmla="*/ 424549 h 838042"/>
                  <a:gd name="connsiteX128" fmla="*/ 1004912 w 1037297"/>
                  <a:gd name="connsiteY128" fmla="*/ 422644 h 838042"/>
                  <a:gd name="connsiteX129" fmla="*/ 1033487 w 1037297"/>
                  <a:gd name="connsiteY129" fmla="*/ 415024 h 838042"/>
                  <a:gd name="connsiteX130" fmla="*/ 1037297 w 1037297"/>
                  <a:gd name="connsiteY130" fmla="*/ 409309 h 838042"/>
                  <a:gd name="connsiteX131" fmla="*/ 1035392 w 1037297"/>
                  <a:gd name="connsiteY131" fmla="*/ 390259 h 838042"/>
                  <a:gd name="connsiteX132" fmla="*/ 1029677 w 1037297"/>
                  <a:gd name="connsiteY132" fmla="*/ 386449 h 838042"/>
                  <a:gd name="connsiteX133" fmla="*/ 1014437 w 1037297"/>
                  <a:gd name="connsiteY133" fmla="*/ 384544 h 838042"/>
                  <a:gd name="connsiteX134" fmla="*/ 1008722 w 1037297"/>
                  <a:gd name="connsiteY134" fmla="*/ 382639 h 838042"/>
                  <a:gd name="connsiteX135" fmla="*/ 1001102 w 1037297"/>
                  <a:gd name="connsiteY135" fmla="*/ 380734 h 838042"/>
                  <a:gd name="connsiteX136" fmla="*/ 989672 w 1037297"/>
                  <a:gd name="connsiteY136" fmla="*/ 373114 h 838042"/>
                  <a:gd name="connsiteX137" fmla="*/ 978242 w 1037297"/>
                  <a:gd name="connsiteY137" fmla="*/ 369304 h 838042"/>
                  <a:gd name="connsiteX138" fmla="*/ 972527 w 1037297"/>
                  <a:gd name="connsiteY138" fmla="*/ 367399 h 838042"/>
                  <a:gd name="connsiteX139" fmla="*/ 964907 w 1037297"/>
                  <a:gd name="connsiteY139" fmla="*/ 365494 h 838042"/>
                  <a:gd name="connsiteX140" fmla="*/ 959192 w 1037297"/>
                  <a:gd name="connsiteY140" fmla="*/ 363589 h 838042"/>
                  <a:gd name="connsiteX141" fmla="*/ 938237 w 1037297"/>
                  <a:gd name="connsiteY141" fmla="*/ 357874 h 838042"/>
                  <a:gd name="connsiteX142" fmla="*/ 932522 w 1037297"/>
                  <a:gd name="connsiteY142" fmla="*/ 355969 h 838042"/>
                  <a:gd name="connsiteX143" fmla="*/ 827747 w 1037297"/>
                  <a:gd name="connsiteY143" fmla="*/ 357874 h 838042"/>
                  <a:gd name="connsiteX144" fmla="*/ 822032 w 1037297"/>
                  <a:gd name="connsiteY144" fmla="*/ 359779 h 838042"/>
                  <a:gd name="connsiteX145" fmla="*/ 732497 w 1037297"/>
                  <a:gd name="connsiteY145" fmla="*/ 361684 h 838042"/>
                  <a:gd name="connsiteX146" fmla="*/ 719162 w 1037297"/>
                  <a:gd name="connsiteY146" fmla="*/ 365494 h 838042"/>
                  <a:gd name="connsiteX147" fmla="*/ 698207 w 1037297"/>
                  <a:gd name="connsiteY147" fmla="*/ 367399 h 838042"/>
                  <a:gd name="connsiteX148" fmla="*/ 671537 w 1037297"/>
                  <a:gd name="connsiteY148" fmla="*/ 369304 h 838042"/>
                  <a:gd name="connsiteX149" fmla="*/ 671537 w 1037297"/>
                  <a:gd name="connsiteY149" fmla="*/ 369304 h 838042"/>
                  <a:gd name="connsiteX150" fmla="*/ 648677 w 1037297"/>
                  <a:gd name="connsiteY150" fmla="*/ 373114 h 838042"/>
                  <a:gd name="connsiteX151" fmla="*/ 644867 w 1037297"/>
                  <a:gd name="connsiteY151" fmla="*/ 361684 h 838042"/>
                  <a:gd name="connsiteX152" fmla="*/ 642962 w 1037297"/>
                  <a:gd name="connsiteY152" fmla="*/ 355969 h 838042"/>
                  <a:gd name="connsiteX153" fmla="*/ 644867 w 1037297"/>
                  <a:gd name="connsiteY153" fmla="*/ 338824 h 838042"/>
                  <a:gd name="connsiteX154" fmla="*/ 646772 w 1037297"/>
                  <a:gd name="connsiteY154" fmla="*/ 333109 h 838042"/>
                  <a:gd name="connsiteX155" fmla="*/ 663917 w 1037297"/>
                  <a:gd name="connsiteY155" fmla="*/ 323584 h 838042"/>
                  <a:gd name="connsiteX156" fmla="*/ 675347 w 1037297"/>
                  <a:gd name="connsiteY156" fmla="*/ 315964 h 838042"/>
                  <a:gd name="connsiteX157" fmla="*/ 677252 w 1037297"/>
                  <a:gd name="connsiteY157" fmla="*/ 310249 h 838042"/>
                  <a:gd name="connsiteX158" fmla="*/ 682967 w 1037297"/>
                  <a:gd name="connsiteY158" fmla="*/ 308344 h 838042"/>
                  <a:gd name="connsiteX159" fmla="*/ 688682 w 1037297"/>
                  <a:gd name="connsiteY159" fmla="*/ 304534 h 838042"/>
                  <a:gd name="connsiteX160" fmla="*/ 698207 w 1037297"/>
                  <a:gd name="connsiteY160" fmla="*/ 295009 h 838042"/>
                  <a:gd name="connsiteX161" fmla="*/ 707732 w 1037297"/>
                  <a:gd name="connsiteY161" fmla="*/ 283579 h 838042"/>
                  <a:gd name="connsiteX162" fmla="*/ 719162 w 1037297"/>
                  <a:gd name="connsiteY162" fmla="*/ 275959 h 838042"/>
                  <a:gd name="connsiteX163" fmla="*/ 734402 w 1037297"/>
                  <a:gd name="connsiteY163" fmla="*/ 262624 h 838042"/>
                  <a:gd name="connsiteX164" fmla="*/ 743927 w 1037297"/>
                  <a:gd name="connsiteY164" fmla="*/ 251194 h 838042"/>
                  <a:gd name="connsiteX165" fmla="*/ 755357 w 1037297"/>
                  <a:gd name="connsiteY165" fmla="*/ 241669 h 838042"/>
                  <a:gd name="connsiteX166" fmla="*/ 761072 w 1037297"/>
                  <a:gd name="connsiteY166" fmla="*/ 230239 h 838042"/>
                  <a:gd name="connsiteX167" fmla="*/ 762977 w 1037297"/>
                  <a:gd name="connsiteY167" fmla="*/ 224524 h 838042"/>
                  <a:gd name="connsiteX168" fmla="*/ 768692 w 1037297"/>
                  <a:gd name="connsiteY168" fmla="*/ 213094 h 838042"/>
                  <a:gd name="connsiteX169" fmla="*/ 766787 w 1037297"/>
                  <a:gd name="connsiteY169" fmla="*/ 197854 h 838042"/>
                  <a:gd name="connsiteX170" fmla="*/ 761072 w 1037297"/>
                  <a:gd name="connsiteY170" fmla="*/ 195949 h 838042"/>
                  <a:gd name="connsiteX171" fmla="*/ 740117 w 1037297"/>
                  <a:gd name="connsiteY171" fmla="*/ 197854 h 838042"/>
                  <a:gd name="connsiteX172" fmla="*/ 734402 w 1037297"/>
                  <a:gd name="connsiteY172" fmla="*/ 201664 h 838042"/>
                  <a:gd name="connsiteX173" fmla="*/ 722972 w 1037297"/>
                  <a:gd name="connsiteY173" fmla="*/ 205474 h 838042"/>
                  <a:gd name="connsiteX174" fmla="*/ 719162 w 1037297"/>
                  <a:gd name="connsiteY174" fmla="*/ 211189 h 838042"/>
                  <a:gd name="connsiteX175" fmla="*/ 713447 w 1037297"/>
                  <a:gd name="connsiteY175" fmla="*/ 213094 h 838042"/>
                  <a:gd name="connsiteX176" fmla="*/ 707732 w 1037297"/>
                  <a:gd name="connsiteY176" fmla="*/ 216904 h 838042"/>
                  <a:gd name="connsiteX177" fmla="*/ 702017 w 1037297"/>
                  <a:gd name="connsiteY177" fmla="*/ 222619 h 838042"/>
                  <a:gd name="connsiteX178" fmla="*/ 694397 w 1037297"/>
                  <a:gd name="connsiteY178" fmla="*/ 226429 h 838042"/>
                  <a:gd name="connsiteX179" fmla="*/ 652487 w 1037297"/>
                  <a:gd name="connsiteY179" fmla="*/ 255004 h 838042"/>
                  <a:gd name="connsiteX180" fmla="*/ 639152 w 1037297"/>
                  <a:gd name="connsiteY180" fmla="*/ 266434 h 838042"/>
                  <a:gd name="connsiteX181" fmla="*/ 629627 w 1037297"/>
                  <a:gd name="connsiteY181" fmla="*/ 283579 h 838042"/>
                  <a:gd name="connsiteX182" fmla="*/ 604862 w 1037297"/>
                  <a:gd name="connsiteY182" fmla="*/ 289294 h 838042"/>
                  <a:gd name="connsiteX183" fmla="*/ 591527 w 1037297"/>
                  <a:gd name="connsiteY183" fmla="*/ 293104 h 838042"/>
                  <a:gd name="connsiteX184" fmla="*/ 576287 w 1037297"/>
                  <a:gd name="connsiteY184" fmla="*/ 291199 h 838042"/>
                  <a:gd name="connsiteX185" fmla="*/ 564857 w 1037297"/>
                  <a:gd name="connsiteY185" fmla="*/ 287389 h 838042"/>
                  <a:gd name="connsiteX186" fmla="*/ 553427 w 1037297"/>
                  <a:gd name="connsiteY186" fmla="*/ 283579 h 838042"/>
                  <a:gd name="connsiteX187" fmla="*/ 541997 w 1037297"/>
                  <a:gd name="connsiteY187" fmla="*/ 279769 h 838042"/>
                  <a:gd name="connsiteX188" fmla="*/ 536282 w 1037297"/>
                  <a:gd name="connsiteY188" fmla="*/ 277864 h 838042"/>
                  <a:gd name="connsiteX189" fmla="*/ 530567 w 1037297"/>
                  <a:gd name="connsiteY189" fmla="*/ 274054 h 838042"/>
                  <a:gd name="connsiteX190" fmla="*/ 519137 w 1037297"/>
                  <a:gd name="connsiteY190" fmla="*/ 268339 h 838042"/>
                  <a:gd name="connsiteX191" fmla="*/ 511517 w 1037297"/>
                  <a:gd name="connsiteY191" fmla="*/ 256909 h 838042"/>
                  <a:gd name="connsiteX192" fmla="*/ 507707 w 1037297"/>
                  <a:gd name="connsiteY192" fmla="*/ 235954 h 838042"/>
                  <a:gd name="connsiteX193" fmla="*/ 509612 w 1037297"/>
                  <a:gd name="connsiteY193" fmla="*/ 171184 h 838042"/>
                  <a:gd name="connsiteX194" fmla="*/ 508314 w 1037297"/>
                  <a:gd name="connsiteY194" fmla="*/ 73485 h 838042"/>
                  <a:gd name="connsiteX195" fmla="*/ 454116 w 1037297"/>
                  <a:gd name="connsiteY195" fmla="*/ 11248 h 838042"/>
                  <a:gd name="connsiteX196" fmla="*/ 435401 w 1037297"/>
                  <a:gd name="connsiteY196" fmla="*/ 68523 h 838042"/>
                  <a:gd name="connsiteX197" fmla="*/ 427697 w 1037297"/>
                  <a:gd name="connsiteY197" fmla="*/ 137103 h 838042"/>
                  <a:gd name="connsiteX198" fmla="*/ 420077 w 1037297"/>
                  <a:gd name="connsiteY198" fmla="*/ 169279 h 838042"/>
                  <a:gd name="connsiteX199" fmla="*/ 416267 w 1037297"/>
                  <a:gd name="connsiteY199" fmla="*/ 186424 h 838042"/>
                  <a:gd name="connsiteX200" fmla="*/ 420077 w 1037297"/>
                  <a:gd name="connsiteY200" fmla="*/ 207379 h 838042"/>
                  <a:gd name="connsiteX201" fmla="*/ 423887 w 1037297"/>
                  <a:gd name="connsiteY201" fmla="*/ 213094 h 838042"/>
                  <a:gd name="connsiteX202" fmla="*/ 427697 w 1037297"/>
                  <a:gd name="connsiteY202" fmla="*/ 224524 h 838042"/>
                  <a:gd name="connsiteX203" fmla="*/ 425792 w 1037297"/>
                  <a:gd name="connsiteY203" fmla="*/ 251194 h 838042"/>
                  <a:gd name="connsiteX204" fmla="*/ 420077 w 1037297"/>
                  <a:gd name="connsiteY204" fmla="*/ 253099 h 838042"/>
                  <a:gd name="connsiteX205" fmla="*/ 414362 w 1037297"/>
                  <a:gd name="connsiteY205" fmla="*/ 256909 h 838042"/>
                  <a:gd name="connsiteX206" fmla="*/ 423887 w 1037297"/>
                  <a:gd name="connsiteY20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663917 w 1037297"/>
                  <a:gd name="connsiteY118" fmla="*/ 424549 h 838042"/>
                  <a:gd name="connsiteX119" fmla="*/ 673442 w 1037297"/>
                  <a:gd name="connsiteY119" fmla="*/ 413119 h 838042"/>
                  <a:gd name="connsiteX120" fmla="*/ 726782 w 1037297"/>
                  <a:gd name="connsiteY120" fmla="*/ 405499 h 838042"/>
                  <a:gd name="connsiteX121" fmla="*/ 844892 w 1037297"/>
                  <a:gd name="connsiteY121" fmla="*/ 407404 h 838042"/>
                  <a:gd name="connsiteX122" fmla="*/ 873467 w 1037297"/>
                  <a:gd name="connsiteY122" fmla="*/ 409309 h 838042"/>
                  <a:gd name="connsiteX123" fmla="*/ 902042 w 1037297"/>
                  <a:gd name="connsiteY123" fmla="*/ 415024 h 838042"/>
                  <a:gd name="connsiteX124" fmla="*/ 924902 w 1037297"/>
                  <a:gd name="connsiteY124" fmla="*/ 418834 h 838042"/>
                  <a:gd name="connsiteX125" fmla="*/ 953477 w 1037297"/>
                  <a:gd name="connsiteY125" fmla="*/ 424549 h 838042"/>
                  <a:gd name="connsiteX126" fmla="*/ 959192 w 1037297"/>
                  <a:gd name="connsiteY126" fmla="*/ 424549 h 838042"/>
                  <a:gd name="connsiteX127" fmla="*/ 1004912 w 1037297"/>
                  <a:gd name="connsiteY127" fmla="*/ 422644 h 838042"/>
                  <a:gd name="connsiteX128" fmla="*/ 1033487 w 1037297"/>
                  <a:gd name="connsiteY128" fmla="*/ 415024 h 838042"/>
                  <a:gd name="connsiteX129" fmla="*/ 1037297 w 1037297"/>
                  <a:gd name="connsiteY129" fmla="*/ 409309 h 838042"/>
                  <a:gd name="connsiteX130" fmla="*/ 1035392 w 1037297"/>
                  <a:gd name="connsiteY130" fmla="*/ 390259 h 838042"/>
                  <a:gd name="connsiteX131" fmla="*/ 1029677 w 1037297"/>
                  <a:gd name="connsiteY131" fmla="*/ 386449 h 838042"/>
                  <a:gd name="connsiteX132" fmla="*/ 1014437 w 1037297"/>
                  <a:gd name="connsiteY132" fmla="*/ 384544 h 838042"/>
                  <a:gd name="connsiteX133" fmla="*/ 1008722 w 1037297"/>
                  <a:gd name="connsiteY133" fmla="*/ 382639 h 838042"/>
                  <a:gd name="connsiteX134" fmla="*/ 1001102 w 1037297"/>
                  <a:gd name="connsiteY134" fmla="*/ 380734 h 838042"/>
                  <a:gd name="connsiteX135" fmla="*/ 989672 w 1037297"/>
                  <a:gd name="connsiteY135" fmla="*/ 373114 h 838042"/>
                  <a:gd name="connsiteX136" fmla="*/ 978242 w 1037297"/>
                  <a:gd name="connsiteY136" fmla="*/ 369304 h 838042"/>
                  <a:gd name="connsiteX137" fmla="*/ 972527 w 1037297"/>
                  <a:gd name="connsiteY137" fmla="*/ 367399 h 838042"/>
                  <a:gd name="connsiteX138" fmla="*/ 964907 w 1037297"/>
                  <a:gd name="connsiteY138" fmla="*/ 365494 h 838042"/>
                  <a:gd name="connsiteX139" fmla="*/ 959192 w 1037297"/>
                  <a:gd name="connsiteY139" fmla="*/ 363589 h 838042"/>
                  <a:gd name="connsiteX140" fmla="*/ 938237 w 1037297"/>
                  <a:gd name="connsiteY140" fmla="*/ 357874 h 838042"/>
                  <a:gd name="connsiteX141" fmla="*/ 932522 w 1037297"/>
                  <a:gd name="connsiteY141" fmla="*/ 355969 h 838042"/>
                  <a:gd name="connsiteX142" fmla="*/ 827747 w 1037297"/>
                  <a:gd name="connsiteY142" fmla="*/ 357874 h 838042"/>
                  <a:gd name="connsiteX143" fmla="*/ 822032 w 1037297"/>
                  <a:gd name="connsiteY143" fmla="*/ 359779 h 838042"/>
                  <a:gd name="connsiteX144" fmla="*/ 732497 w 1037297"/>
                  <a:gd name="connsiteY144" fmla="*/ 361684 h 838042"/>
                  <a:gd name="connsiteX145" fmla="*/ 719162 w 1037297"/>
                  <a:gd name="connsiteY145" fmla="*/ 365494 h 838042"/>
                  <a:gd name="connsiteX146" fmla="*/ 698207 w 1037297"/>
                  <a:gd name="connsiteY146" fmla="*/ 367399 h 838042"/>
                  <a:gd name="connsiteX147" fmla="*/ 671537 w 1037297"/>
                  <a:gd name="connsiteY147" fmla="*/ 369304 h 838042"/>
                  <a:gd name="connsiteX148" fmla="*/ 671537 w 1037297"/>
                  <a:gd name="connsiteY148" fmla="*/ 369304 h 838042"/>
                  <a:gd name="connsiteX149" fmla="*/ 648677 w 1037297"/>
                  <a:gd name="connsiteY149" fmla="*/ 373114 h 838042"/>
                  <a:gd name="connsiteX150" fmla="*/ 644867 w 1037297"/>
                  <a:gd name="connsiteY150" fmla="*/ 361684 h 838042"/>
                  <a:gd name="connsiteX151" fmla="*/ 642962 w 1037297"/>
                  <a:gd name="connsiteY151" fmla="*/ 355969 h 838042"/>
                  <a:gd name="connsiteX152" fmla="*/ 644867 w 1037297"/>
                  <a:gd name="connsiteY152" fmla="*/ 338824 h 838042"/>
                  <a:gd name="connsiteX153" fmla="*/ 646772 w 1037297"/>
                  <a:gd name="connsiteY153" fmla="*/ 333109 h 838042"/>
                  <a:gd name="connsiteX154" fmla="*/ 663917 w 1037297"/>
                  <a:gd name="connsiteY154" fmla="*/ 323584 h 838042"/>
                  <a:gd name="connsiteX155" fmla="*/ 675347 w 1037297"/>
                  <a:gd name="connsiteY155" fmla="*/ 315964 h 838042"/>
                  <a:gd name="connsiteX156" fmla="*/ 677252 w 1037297"/>
                  <a:gd name="connsiteY156" fmla="*/ 310249 h 838042"/>
                  <a:gd name="connsiteX157" fmla="*/ 682967 w 1037297"/>
                  <a:gd name="connsiteY157" fmla="*/ 308344 h 838042"/>
                  <a:gd name="connsiteX158" fmla="*/ 688682 w 1037297"/>
                  <a:gd name="connsiteY158" fmla="*/ 304534 h 838042"/>
                  <a:gd name="connsiteX159" fmla="*/ 698207 w 1037297"/>
                  <a:gd name="connsiteY159" fmla="*/ 295009 h 838042"/>
                  <a:gd name="connsiteX160" fmla="*/ 707732 w 1037297"/>
                  <a:gd name="connsiteY160" fmla="*/ 283579 h 838042"/>
                  <a:gd name="connsiteX161" fmla="*/ 719162 w 1037297"/>
                  <a:gd name="connsiteY161" fmla="*/ 275959 h 838042"/>
                  <a:gd name="connsiteX162" fmla="*/ 734402 w 1037297"/>
                  <a:gd name="connsiteY162" fmla="*/ 262624 h 838042"/>
                  <a:gd name="connsiteX163" fmla="*/ 743927 w 1037297"/>
                  <a:gd name="connsiteY163" fmla="*/ 251194 h 838042"/>
                  <a:gd name="connsiteX164" fmla="*/ 755357 w 1037297"/>
                  <a:gd name="connsiteY164" fmla="*/ 241669 h 838042"/>
                  <a:gd name="connsiteX165" fmla="*/ 761072 w 1037297"/>
                  <a:gd name="connsiteY165" fmla="*/ 230239 h 838042"/>
                  <a:gd name="connsiteX166" fmla="*/ 762977 w 1037297"/>
                  <a:gd name="connsiteY166" fmla="*/ 224524 h 838042"/>
                  <a:gd name="connsiteX167" fmla="*/ 768692 w 1037297"/>
                  <a:gd name="connsiteY167" fmla="*/ 213094 h 838042"/>
                  <a:gd name="connsiteX168" fmla="*/ 766787 w 1037297"/>
                  <a:gd name="connsiteY168" fmla="*/ 197854 h 838042"/>
                  <a:gd name="connsiteX169" fmla="*/ 761072 w 1037297"/>
                  <a:gd name="connsiteY169" fmla="*/ 195949 h 838042"/>
                  <a:gd name="connsiteX170" fmla="*/ 740117 w 1037297"/>
                  <a:gd name="connsiteY170" fmla="*/ 197854 h 838042"/>
                  <a:gd name="connsiteX171" fmla="*/ 734402 w 1037297"/>
                  <a:gd name="connsiteY171" fmla="*/ 201664 h 838042"/>
                  <a:gd name="connsiteX172" fmla="*/ 722972 w 1037297"/>
                  <a:gd name="connsiteY172" fmla="*/ 205474 h 838042"/>
                  <a:gd name="connsiteX173" fmla="*/ 719162 w 1037297"/>
                  <a:gd name="connsiteY173" fmla="*/ 211189 h 838042"/>
                  <a:gd name="connsiteX174" fmla="*/ 713447 w 1037297"/>
                  <a:gd name="connsiteY174" fmla="*/ 213094 h 838042"/>
                  <a:gd name="connsiteX175" fmla="*/ 707732 w 1037297"/>
                  <a:gd name="connsiteY175" fmla="*/ 216904 h 838042"/>
                  <a:gd name="connsiteX176" fmla="*/ 702017 w 1037297"/>
                  <a:gd name="connsiteY176" fmla="*/ 222619 h 838042"/>
                  <a:gd name="connsiteX177" fmla="*/ 694397 w 1037297"/>
                  <a:gd name="connsiteY177" fmla="*/ 226429 h 838042"/>
                  <a:gd name="connsiteX178" fmla="*/ 652487 w 1037297"/>
                  <a:gd name="connsiteY178" fmla="*/ 255004 h 838042"/>
                  <a:gd name="connsiteX179" fmla="*/ 639152 w 1037297"/>
                  <a:gd name="connsiteY179" fmla="*/ 266434 h 838042"/>
                  <a:gd name="connsiteX180" fmla="*/ 629627 w 1037297"/>
                  <a:gd name="connsiteY180" fmla="*/ 283579 h 838042"/>
                  <a:gd name="connsiteX181" fmla="*/ 604862 w 1037297"/>
                  <a:gd name="connsiteY181" fmla="*/ 289294 h 838042"/>
                  <a:gd name="connsiteX182" fmla="*/ 591527 w 1037297"/>
                  <a:gd name="connsiteY182" fmla="*/ 293104 h 838042"/>
                  <a:gd name="connsiteX183" fmla="*/ 576287 w 1037297"/>
                  <a:gd name="connsiteY183" fmla="*/ 291199 h 838042"/>
                  <a:gd name="connsiteX184" fmla="*/ 564857 w 1037297"/>
                  <a:gd name="connsiteY184" fmla="*/ 287389 h 838042"/>
                  <a:gd name="connsiteX185" fmla="*/ 553427 w 1037297"/>
                  <a:gd name="connsiteY185" fmla="*/ 283579 h 838042"/>
                  <a:gd name="connsiteX186" fmla="*/ 541997 w 1037297"/>
                  <a:gd name="connsiteY186" fmla="*/ 279769 h 838042"/>
                  <a:gd name="connsiteX187" fmla="*/ 536282 w 1037297"/>
                  <a:gd name="connsiteY187" fmla="*/ 277864 h 838042"/>
                  <a:gd name="connsiteX188" fmla="*/ 530567 w 1037297"/>
                  <a:gd name="connsiteY188" fmla="*/ 274054 h 838042"/>
                  <a:gd name="connsiteX189" fmla="*/ 519137 w 1037297"/>
                  <a:gd name="connsiteY189" fmla="*/ 268339 h 838042"/>
                  <a:gd name="connsiteX190" fmla="*/ 511517 w 1037297"/>
                  <a:gd name="connsiteY190" fmla="*/ 256909 h 838042"/>
                  <a:gd name="connsiteX191" fmla="*/ 507707 w 1037297"/>
                  <a:gd name="connsiteY191" fmla="*/ 235954 h 838042"/>
                  <a:gd name="connsiteX192" fmla="*/ 509612 w 1037297"/>
                  <a:gd name="connsiteY192" fmla="*/ 171184 h 838042"/>
                  <a:gd name="connsiteX193" fmla="*/ 508314 w 1037297"/>
                  <a:gd name="connsiteY193" fmla="*/ 73485 h 838042"/>
                  <a:gd name="connsiteX194" fmla="*/ 454116 w 1037297"/>
                  <a:gd name="connsiteY194" fmla="*/ 11248 h 838042"/>
                  <a:gd name="connsiteX195" fmla="*/ 435401 w 1037297"/>
                  <a:gd name="connsiteY195" fmla="*/ 68523 h 838042"/>
                  <a:gd name="connsiteX196" fmla="*/ 427697 w 1037297"/>
                  <a:gd name="connsiteY196" fmla="*/ 137103 h 838042"/>
                  <a:gd name="connsiteX197" fmla="*/ 420077 w 1037297"/>
                  <a:gd name="connsiteY197" fmla="*/ 169279 h 838042"/>
                  <a:gd name="connsiteX198" fmla="*/ 416267 w 1037297"/>
                  <a:gd name="connsiteY198" fmla="*/ 186424 h 838042"/>
                  <a:gd name="connsiteX199" fmla="*/ 420077 w 1037297"/>
                  <a:gd name="connsiteY199" fmla="*/ 207379 h 838042"/>
                  <a:gd name="connsiteX200" fmla="*/ 423887 w 1037297"/>
                  <a:gd name="connsiteY200" fmla="*/ 213094 h 838042"/>
                  <a:gd name="connsiteX201" fmla="*/ 427697 w 1037297"/>
                  <a:gd name="connsiteY201" fmla="*/ 224524 h 838042"/>
                  <a:gd name="connsiteX202" fmla="*/ 425792 w 1037297"/>
                  <a:gd name="connsiteY202" fmla="*/ 251194 h 838042"/>
                  <a:gd name="connsiteX203" fmla="*/ 420077 w 1037297"/>
                  <a:gd name="connsiteY203" fmla="*/ 253099 h 838042"/>
                  <a:gd name="connsiteX204" fmla="*/ 414362 w 1037297"/>
                  <a:gd name="connsiteY204" fmla="*/ 256909 h 838042"/>
                  <a:gd name="connsiteX205" fmla="*/ 423887 w 1037297"/>
                  <a:gd name="connsiteY20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663917 w 1037297"/>
                  <a:gd name="connsiteY118" fmla="*/ 424549 h 838042"/>
                  <a:gd name="connsiteX119" fmla="*/ 726782 w 1037297"/>
                  <a:gd name="connsiteY119" fmla="*/ 405499 h 838042"/>
                  <a:gd name="connsiteX120" fmla="*/ 844892 w 1037297"/>
                  <a:gd name="connsiteY120" fmla="*/ 407404 h 838042"/>
                  <a:gd name="connsiteX121" fmla="*/ 873467 w 1037297"/>
                  <a:gd name="connsiteY121" fmla="*/ 409309 h 838042"/>
                  <a:gd name="connsiteX122" fmla="*/ 902042 w 1037297"/>
                  <a:gd name="connsiteY122" fmla="*/ 415024 h 838042"/>
                  <a:gd name="connsiteX123" fmla="*/ 924902 w 1037297"/>
                  <a:gd name="connsiteY123" fmla="*/ 418834 h 838042"/>
                  <a:gd name="connsiteX124" fmla="*/ 953477 w 1037297"/>
                  <a:gd name="connsiteY124" fmla="*/ 424549 h 838042"/>
                  <a:gd name="connsiteX125" fmla="*/ 959192 w 1037297"/>
                  <a:gd name="connsiteY125" fmla="*/ 424549 h 838042"/>
                  <a:gd name="connsiteX126" fmla="*/ 1004912 w 1037297"/>
                  <a:gd name="connsiteY126" fmla="*/ 422644 h 838042"/>
                  <a:gd name="connsiteX127" fmla="*/ 1033487 w 1037297"/>
                  <a:gd name="connsiteY127" fmla="*/ 415024 h 838042"/>
                  <a:gd name="connsiteX128" fmla="*/ 1037297 w 1037297"/>
                  <a:gd name="connsiteY128" fmla="*/ 409309 h 838042"/>
                  <a:gd name="connsiteX129" fmla="*/ 1035392 w 1037297"/>
                  <a:gd name="connsiteY129" fmla="*/ 390259 h 838042"/>
                  <a:gd name="connsiteX130" fmla="*/ 1029677 w 1037297"/>
                  <a:gd name="connsiteY130" fmla="*/ 386449 h 838042"/>
                  <a:gd name="connsiteX131" fmla="*/ 1014437 w 1037297"/>
                  <a:gd name="connsiteY131" fmla="*/ 384544 h 838042"/>
                  <a:gd name="connsiteX132" fmla="*/ 1008722 w 1037297"/>
                  <a:gd name="connsiteY132" fmla="*/ 382639 h 838042"/>
                  <a:gd name="connsiteX133" fmla="*/ 1001102 w 1037297"/>
                  <a:gd name="connsiteY133" fmla="*/ 380734 h 838042"/>
                  <a:gd name="connsiteX134" fmla="*/ 989672 w 1037297"/>
                  <a:gd name="connsiteY134" fmla="*/ 373114 h 838042"/>
                  <a:gd name="connsiteX135" fmla="*/ 978242 w 1037297"/>
                  <a:gd name="connsiteY135" fmla="*/ 369304 h 838042"/>
                  <a:gd name="connsiteX136" fmla="*/ 972527 w 1037297"/>
                  <a:gd name="connsiteY136" fmla="*/ 367399 h 838042"/>
                  <a:gd name="connsiteX137" fmla="*/ 964907 w 1037297"/>
                  <a:gd name="connsiteY137" fmla="*/ 365494 h 838042"/>
                  <a:gd name="connsiteX138" fmla="*/ 959192 w 1037297"/>
                  <a:gd name="connsiteY138" fmla="*/ 363589 h 838042"/>
                  <a:gd name="connsiteX139" fmla="*/ 938237 w 1037297"/>
                  <a:gd name="connsiteY139" fmla="*/ 357874 h 838042"/>
                  <a:gd name="connsiteX140" fmla="*/ 932522 w 1037297"/>
                  <a:gd name="connsiteY140" fmla="*/ 355969 h 838042"/>
                  <a:gd name="connsiteX141" fmla="*/ 827747 w 1037297"/>
                  <a:gd name="connsiteY141" fmla="*/ 357874 h 838042"/>
                  <a:gd name="connsiteX142" fmla="*/ 822032 w 1037297"/>
                  <a:gd name="connsiteY142" fmla="*/ 359779 h 838042"/>
                  <a:gd name="connsiteX143" fmla="*/ 732497 w 1037297"/>
                  <a:gd name="connsiteY143" fmla="*/ 361684 h 838042"/>
                  <a:gd name="connsiteX144" fmla="*/ 719162 w 1037297"/>
                  <a:gd name="connsiteY144" fmla="*/ 365494 h 838042"/>
                  <a:gd name="connsiteX145" fmla="*/ 698207 w 1037297"/>
                  <a:gd name="connsiteY145" fmla="*/ 367399 h 838042"/>
                  <a:gd name="connsiteX146" fmla="*/ 671537 w 1037297"/>
                  <a:gd name="connsiteY146" fmla="*/ 369304 h 838042"/>
                  <a:gd name="connsiteX147" fmla="*/ 671537 w 1037297"/>
                  <a:gd name="connsiteY147" fmla="*/ 369304 h 838042"/>
                  <a:gd name="connsiteX148" fmla="*/ 648677 w 1037297"/>
                  <a:gd name="connsiteY148" fmla="*/ 373114 h 838042"/>
                  <a:gd name="connsiteX149" fmla="*/ 644867 w 1037297"/>
                  <a:gd name="connsiteY149" fmla="*/ 361684 h 838042"/>
                  <a:gd name="connsiteX150" fmla="*/ 642962 w 1037297"/>
                  <a:gd name="connsiteY150" fmla="*/ 355969 h 838042"/>
                  <a:gd name="connsiteX151" fmla="*/ 644867 w 1037297"/>
                  <a:gd name="connsiteY151" fmla="*/ 338824 h 838042"/>
                  <a:gd name="connsiteX152" fmla="*/ 646772 w 1037297"/>
                  <a:gd name="connsiteY152" fmla="*/ 333109 h 838042"/>
                  <a:gd name="connsiteX153" fmla="*/ 663917 w 1037297"/>
                  <a:gd name="connsiteY153" fmla="*/ 323584 h 838042"/>
                  <a:gd name="connsiteX154" fmla="*/ 675347 w 1037297"/>
                  <a:gd name="connsiteY154" fmla="*/ 315964 h 838042"/>
                  <a:gd name="connsiteX155" fmla="*/ 677252 w 1037297"/>
                  <a:gd name="connsiteY155" fmla="*/ 310249 h 838042"/>
                  <a:gd name="connsiteX156" fmla="*/ 682967 w 1037297"/>
                  <a:gd name="connsiteY156" fmla="*/ 308344 h 838042"/>
                  <a:gd name="connsiteX157" fmla="*/ 688682 w 1037297"/>
                  <a:gd name="connsiteY157" fmla="*/ 304534 h 838042"/>
                  <a:gd name="connsiteX158" fmla="*/ 698207 w 1037297"/>
                  <a:gd name="connsiteY158" fmla="*/ 295009 h 838042"/>
                  <a:gd name="connsiteX159" fmla="*/ 707732 w 1037297"/>
                  <a:gd name="connsiteY159" fmla="*/ 283579 h 838042"/>
                  <a:gd name="connsiteX160" fmla="*/ 719162 w 1037297"/>
                  <a:gd name="connsiteY160" fmla="*/ 275959 h 838042"/>
                  <a:gd name="connsiteX161" fmla="*/ 734402 w 1037297"/>
                  <a:gd name="connsiteY161" fmla="*/ 262624 h 838042"/>
                  <a:gd name="connsiteX162" fmla="*/ 743927 w 1037297"/>
                  <a:gd name="connsiteY162" fmla="*/ 251194 h 838042"/>
                  <a:gd name="connsiteX163" fmla="*/ 755357 w 1037297"/>
                  <a:gd name="connsiteY163" fmla="*/ 241669 h 838042"/>
                  <a:gd name="connsiteX164" fmla="*/ 761072 w 1037297"/>
                  <a:gd name="connsiteY164" fmla="*/ 230239 h 838042"/>
                  <a:gd name="connsiteX165" fmla="*/ 762977 w 1037297"/>
                  <a:gd name="connsiteY165" fmla="*/ 224524 h 838042"/>
                  <a:gd name="connsiteX166" fmla="*/ 768692 w 1037297"/>
                  <a:gd name="connsiteY166" fmla="*/ 213094 h 838042"/>
                  <a:gd name="connsiteX167" fmla="*/ 766787 w 1037297"/>
                  <a:gd name="connsiteY167" fmla="*/ 197854 h 838042"/>
                  <a:gd name="connsiteX168" fmla="*/ 761072 w 1037297"/>
                  <a:gd name="connsiteY168" fmla="*/ 195949 h 838042"/>
                  <a:gd name="connsiteX169" fmla="*/ 740117 w 1037297"/>
                  <a:gd name="connsiteY169" fmla="*/ 197854 h 838042"/>
                  <a:gd name="connsiteX170" fmla="*/ 734402 w 1037297"/>
                  <a:gd name="connsiteY170" fmla="*/ 201664 h 838042"/>
                  <a:gd name="connsiteX171" fmla="*/ 722972 w 1037297"/>
                  <a:gd name="connsiteY171" fmla="*/ 205474 h 838042"/>
                  <a:gd name="connsiteX172" fmla="*/ 719162 w 1037297"/>
                  <a:gd name="connsiteY172" fmla="*/ 211189 h 838042"/>
                  <a:gd name="connsiteX173" fmla="*/ 713447 w 1037297"/>
                  <a:gd name="connsiteY173" fmla="*/ 213094 h 838042"/>
                  <a:gd name="connsiteX174" fmla="*/ 707732 w 1037297"/>
                  <a:gd name="connsiteY174" fmla="*/ 216904 h 838042"/>
                  <a:gd name="connsiteX175" fmla="*/ 702017 w 1037297"/>
                  <a:gd name="connsiteY175" fmla="*/ 222619 h 838042"/>
                  <a:gd name="connsiteX176" fmla="*/ 694397 w 1037297"/>
                  <a:gd name="connsiteY176" fmla="*/ 226429 h 838042"/>
                  <a:gd name="connsiteX177" fmla="*/ 652487 w 1037297"/>
                  <a:gd name="connsiteY177" fmla="*/ 255004 h 838042"/>
                  <a:gd name="connsiteX178" fmla="*/ 639152 w 1037297"/>
                  <a:gd name="connsiteY178" fmla="*/ 266434 h 838042"/>
                  <a:gd name="connsiteX179" fmla="*/ 629627 w 1037297"/>
                  <a:gd name="connsiteY179" fmla="*/ 283579 h 838042"/>
                  <a:gd name="connsiteX180" fmla="*/ 604862 w 1037297"/>
                  <a:gd name="connsiteY180" fmla="*/ 289294 h 838042"/>
                  <a:gd name="connsiteX181" fmla="*/ 591527 w 1037297"/>
                  <a:gd name="connsiteY181" fmla="*/ 293104 h 838042"/>
                  <a:gd name="connsiteX182" fmla="*/ 576287 w 1037297"/>
                  <a:gd name="connsiteY182" fmla="*/ 291199 h 838042"/>
                  <a:gd name="connsiteX183" fmla="*/ 564857 w 1037297"/>
                  <a:gd name="connsiteY183" fmla="*/ 287389 h 838042"/>
                  <a:gd name="connsiteX184" fmla="*/ 553427 w 1037297"/>
                  <a:gd name="connsiteY184" fmla="*/ 283579 h 838042"/>
                  <a:gd name="connsiteX185" fmla="*/ 541997 w 1037297"/>
                  <a:gd name="connsiteY185" fmla="*/ 279769 h 838042"/>
                  <a:gd name="connsiteX186" fmla="*/ 536282 w 1037297"/>
                  <a:gd name="connsiteY186" fmla="*/ 277864 h 838042"/>
                  <a:gd name="connsiteX187" fmla="*/ 530567 w 1037297"/>
                  <a:gd name="connsiteY187" fmla="*/ 274054 h 838042"/>
                  <a:gd name="connsiteX188" fmla="*/ 519137 w 1037297"/>
                  <a:gd name="connsiteY188" fmla="*/ 268339 h 838042"/>
                  <a:gd name="connsiteX189" fmla="*/ 511517 w 1037297"/>
                  <a:gd name="connsiteY189" fmla="*/ 256909 h 838042"/>
                  <a:gd name="connsiteX190" fmla="*/ 507707 w 1037297"/>
                  <a:gd name="connsiteY190" fmla="*/ 235954 h 838042"/>
                  <a:gd name="connsiteX191" fmla="*/ 509612 w 1037297"/>
                  <a:gd name="connsiteY191" fmla="*/ 171184 h 838042"/>
                  <a:gd name="connsiteX192" fmla="*/ 508314 w 1037297"/>
                  <a:gd name="connsiteY192" fmla="*/ 73485 h 838042"/>
                  <a:gd name="connsiteX193" fmla="*/ 454116 w 1037297"/>
                  <a:gd name="connsiteY193" fmla="*/ 11248 h 838042"/>
                  <a:gd name="connsiteX194" fmla="*/ 435401 w 1037297"/>
                  <a:gd name="connsiteY194" fmla="*/ 68523 h 838042"/>
                  <a:gd name="connsiteX195" fmla="*/ 427697 w 1037297"/>
                  <a:gd name="connsiteY195" fmla="*/ 137103 h 838042"/>
                  <a:gd name="connsiteX196" fmla="*/ 420077 w 1037297"/>
                  <a:gd name="connsiteY196" fmla="*/ 169279 h 838042"/>
                  <a:gd name="connsiteX197" fmla="*/ 416267 w 1037297"/>
                  <a:gd name="connsiteY197" fmla="*/ 186424 h 838042"/>
                  <a:gd name="connsiteX198" fmla="*/ 420077 w 1037297"/>
                  <a:gd name="connsiteY198" fmla="*/ 207379 h 838042"/>
                  <a:gd name="connsiteX199" fmla="*/ 423887 w 1037297"/>
                  <a:gd name="connsiteY199" fmla="*/ 213094 h 838042"/>
                  <a:gd name="connsiteX200" fmla="*/ 427697 w 1037297"/>
                  <a:gd name="connsiteY200" fmla="*/ 224524 h 838042"/>
                  <a:gd name="connsiteX201" fmla="*/ 425792 w 1037297"/>
                  <a:gd name="connsiteY201" fmla="*/ 251194 h 838042"/>
                  <a:gd name="connsiteX202" fmla="*/ 420077 w 1037297"/>
                  <a:gd name="connsiteY202" fmla="*/ 253099 h 838042"/>
                  <a:gd name="connsiteX203" fmla="*/ 414362 w 1037297"/>
                  <a:gd name="connsiteY203" fmla="*/ 256909 h 838042"/>
                  <a:gd name="connsiteX204" fmla="*/ 423887 w 1037297"/>
                  <a:gd name="connsiteY20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48677 w 1037297"/>
                  <a:gd name="connsiteY116" fmla="*/ 455029 h 838042"/>
                  <a:gd name="connsiteX117" fmla="*/ 658202 w 1037297"/>
                  <a:gd name="connsiteY117" fmla="*/ 426454 h 838042"/>
                  <a:gd name="connsiteX118" fmla="*/ 726782 w 1037297"/>
                  <a:gd name="connsiteY118" fmla="*/ 405499 h 838042"/>
                  <a:gd name="connsiteX119" fmla="*/ 844892 w 1037297"/>
                  <a:gd name="connsiteY119" fmla="*/ 407404 h 838042"/>
                  <a:gd name="connsiteX120" fmla="*/ 873467 w 1037297"/>
                  <a:gd name="connsiteY120" fmla="*/ 409309 h 838042"/>
                  <a:gd name="connsiteX121" fmla="*/ 902042 w 1037297"/>
                  <a:gd name="connsiteY121" fmla="*/ 415024 h 838042"/>
                  <a:gd name="connsiteX122" fmla="*/ 924902 w 1037297"/>
                  <a:gd name="connsiteY122" fmla="*/ 418834 h 838042"/>
                  <a:gd name="connsiteX123" fmla="*/ 953477 w 1037297"/>
                  <a:gd name="connsiteY123" fmla="*/ 424549 h 838042"/>
                  <a:gd name="connsiteX124" fmla="*/ 959192 w 1037297"/>
                  <a:gd name="connsiteY124" fmla="*/ 424549 h 838042"/>
                  <a:gd name="connsiteX125" fmla="*/ 1004912 w 1037297"/>
                  <a:gd name="connsiteY125" fmla="*/ 422644 h 838042"/>
                  <a:gd name="connsiteX126" fmla="*/ 1033487 w 1037297"/>
                  <a:gd name="connsiteY126" fmla="*/ 415024 h 838042"/>
                  <a:gd name="connsiteX127" fmla="*/ 1037297 w 1037297"/>
                  <a:gd name="connsiteY127" fmla="*/ 409309 h 838042"/>
                  <a:gd name="connsiteX128" fmla="*/ 1035392 w 1037297"/>
                  <a:gd name="connsiteY128" fmla="*/ 390259 h 838042"/>
                  <a:gd name="connsiteX129" fmla="*/ 1029677 w 1037297"/>
                  <a:gd name="connsiteY129" fmla="*/ 386449 h 838042"/>
                  <a:gd name="connsiteX130" fmla="*/ 1014437 w 1037297"/>
                  <a:gd name="connsiteY130" fmla="*/ 384544 h 838042"/>
                  <a:gd name="connsiteX131" fmla="*/ 1008722 w 1037297"/>
                  <a:gd name="connsiteY131" fmla="*/ 382639 h 838042"/>
                  <a:gd name="connsiteX132" fmla="*/ 1001102 w 1037297"/>
                  <a:gd name="connsiteY132" fmla="*/ 380734 h 838042"/>
                  <a:gd name="connsiteX133" fmla="*/ 989672 w 1037297"/>
                  <a:gd name="connsiteY133" fmla="*/ 373114 h 838042"/>
                  <a:gd name="connsiteX134" fmla="*/ 978242 w 1037297"/>
                  <a:gd name="connsiteY134" fmla="*/ 369304 h 838042"/>
                  <a:gd name="connsiteX135" fmla="*/ 972527 w 1037297"/>
                  <a:gd name="connsiteY135" fmla="*/ 367399 h 838042"/>
                  <a:gd name="connsiteX136" fmla="*/ 964907 w 1037297"/>
                  <a:gd name="connsiteY136" fmla="*/ 365494 h 838042"/>
                  <a:gd name="connsiteX137" fmla="*/ 959192 w 1037297"/>
                  <a:gd name="connsiteY137" fmla="*/ 363589 h 838042"/>
                  <a:gd name="connsiteX138" fmla="*/ 938237 w 1037297"/>
                  <a:gd name="connsiteY138" fmla="*/ 357874 h 838042"/>
                  <a:gd name="connsiteX139" fmla="*/ 932522 w 1037297"/>
                  <a:gd name="connsiteY139" fmla="*/ 355969 h 838042"/>
                  <a:gd name="connsiteX140" fmla="*/ 827747 w 1037297"/>
                  <a:gd name="connsiteY140" fmla="*/ 357874 h 838042"/>
                  <a:gd name="connsiteX141" fmla="*/ 822032 w 1037297"/>
                  <a:gd name="connsiteY141" fmla="*/ 359779 h 838042"/>
                  <a:gd name="connsiteX142" fmla="*/ 732497 w 1037297"/>
                  <a:gd name="connsiteY142" fmla="*/ 361684 h 838042"/>
                  <a:gd name="connsiteX143" fmla="*/ 719162 w 1037297"/>
                  <a:gd name="connsiteY143" fmla="*/ 365494 h 838042"/>
                  <a:gd name="connsiteX144" fmla="*/ 698207 w 1037297"/>
                  <a:gd name="connsiteY144" fmla="*/ 367399 h 838042"/>
                  <a:gd name="connsiteX145" fmla="*/ 671537 w 1037297"/>
                  <a:gd name="connsiteY145" fmla="*/ 369304 h 838042"/>
                  <a:gd name="connsiteX146" fmla="*/ 671537 w 1037297"/>
                  <a:gd name="connsiteY146" fmla="*/ 369304 h 838042"/>
                  <a:gd name="connsiteX147" fmla="*/ 648677 w 1037297"/>
                  <a:gd name="connsiteY147" fmla="*/ 373114 h 838042"/>
                  <a:gd name="connsiteX148" fmla="*/ 644867 w 1037297"/>
                  <a:gd name="connsiteY148" fmla="*/ 361684 h 838042"/>
                  <a:gd name="connsiteX149" fmla="*/ 642962 w 1037297"/>
                  <a:gd name="connsiteY149" fmla="*/ 355969 h 838042"/>
                  <a:gd name="connsiteX150" fmla="*/ 644867 w 1037297"/>
                  <a:gd name="connsiteY150" fmla="*/ 338824 h 838042"/>
                  <a:gd name="connsiteX151" fmla="*/ 646772 w 1037297"/>
                  <a:gd name="connsiteY151" fmla="*/ 333109 h 838042"/>
                  <a:gd name="connsiteX152" fmla="*/ 663917 w 1037297"/>
                  <a:gd name="connsiteY152" fmla="*/ 323584 h 838042"/>
                  <a:gd name="connsiteX153" fmla="*/ 675347 w 1037297"/>
                  <a:gd name="connsiteY153" fmla="*/ 315964 h 838042"/>
                  <a:gd name="connsiteX154" fmla="*/ 677252 w 1037297"/>
                  <a:gd name="connsiteY154" fmla="*/ 310249 h 838042"/>
                  <a:gd name="connsiteX155" fmla="*/ 682967 w 1037297"/>
                  <a:gd name="connsiteY155" fmla="*/ 308344 h 838042"/>
                  <a:gd name="connsiteX156" fmla="*/ 688682 w 1037297"/>
                  <a:gd name="connsiteY156" fmla="*/ 304534 h 838042"/>
                  <a:gd name="connsiteX157" fmla="*/ 698207 w 1037297"/>
                  <a:gd name="connsiteY157" fmla="*/ 295009 h 838042"/>
                  <a:gd name="connsiteX158" fmla="*/ 707732 w 1037297"/>
                  <a:gd name="connsiteY158" fmla="*/ 283579 h 838042"/>
                  <a:gd name="connsiteX159" fmla="*/ 719162 w 1037297"/>
                  <a:gd name="connsiteY159" fmla="*/ 275959 h 838042"/>
                  <a:gd name="connsiteX160" fmla="*/ 734402 w 1037297"/>
                  <a:gd name="connsiteY160" fmla="*/ 262624 h 838042"/>
                  <a:gd name="connsiteX161" fmla="*/ 743927 w 1037297"/>
                  <a:gd name="connsiteY161" fmla="*/ 251194 h 838042"/>
                  <a:gd name="connsiteX162" fmla="*/ 755357 w 1037297"/>
                  <a:gd name="connsiteY162" fmla="*/ 241669 h 838042"/>
                  <a:gd name="connsiteX163" fmla="*/ 761072 w 1037297"/>
                  <a:gd name="connsiteY163" fmla="*/ 230239 h 838042"/>
                  <a:gd name="connsiteX164" fmla="*/ 762977 w 1037297"/>
                  <a:gd name="connsiteY164" fmla="*/ 224524 h 838042"/>
                  <a:gd name="connsiteX165" fmla="*/ 768692 w 1037297"/>
                  <a:gd name="connsiteY165" fmla="*/ 213094 h 838042"/>
                  <a:gd name="connsiteX166" fmla="*/ 766787 w 1037297"/>
                  <a:gd name="connsiteY166" fmla="*/ 197854 h 838042"/>
                  <a:gd name="connsiteX167" fmla="*/ 761072 w 1037297"/>
                  <a:gd name="connsiteY167" fmla="*/ 195949 h 838042"/>
                  <a:gd name="connsiteX168" fmla="*/ 740117 w 1037297"/>
                  <a:gd name="connsiteY168" fmla="*/ 197854 h 838042"/>
                  <a:gd name="connsiteX169" fmla="*/ 734402 w 1037297"/>
                  <a:gd name="connsiteY169" fmla="*/ 201664 h 838042"/>
                  <a:gd name="connsiteX170" fmla="*/ 722972 w 1037297"/>
                  <a:gd name="connsiteY170" fmla="*/ 205474 h 838042"/>
                  <a:gd name="connsiteX171" fmla="*/ 719162 w 1037297"/>
                  <a:gd name="connsiteY171" fmla="*/ 211189 h 838042"/>
                  <a:gd name="connsiteX172" fmla="*/ 713447 w 1037297"/>
                  <a:gd name="connsiteY172" fmla="*/ 213094 h 838042"/>
                  <a:gd name="connsiteX173" fmla="*/ 707732 w 1037297"/>
                  <a:gd name="connsiteY173" fmla="*/ 216904 h 838042"/>
                  <a:gd name="connsiteX174" fmla="*/ 702017 w 1037297"/>
                  <a:gd name="connsiteY174" fmla="*/ 222619 h 838042"/>
                  <a:gd name="connsiteX175" fmla="*/ 694397 w 1037297"/>
                  <a:gd name="connsiteY175" fmla="*/ 226429 h 838042"/>
                  <a:gd name="connsiteX176" fmla="*/ 652487 w 1037297"/>
                  <a:gd name="connsiteY176" fmla="*/ 255004 h 838042"/>
                  <a:gd name="connsiteX177" fmla="*/ 639152 w 1037297"/>
                  <a:gd name="connsiteY177" fmla="*/ 266434 h 838042"/>
                  <a:gd name="connsiteX178" fmla="*/ 629627 w 1037297"/>
                  <a:gd name="connsiteY178" fmla="*/ 283579 h 838042"/>
                  <a:gd name="connsiteX179" fmla="*/ 604862 w 1037297"/>
                  <a:gd name="connsiteY179" fmla="*/ 289294 h 838042"/>
                  <a:gd name="connsiteX180" fmla="*/ 591527 w 1037297"/>
                  <a:gd name="connsiteY180" fmla="*/ 293104 h 838042"/>
                  <a:gd name="connsiteX181" fmla="*/ 576287 w 1037297"/>
                  <a:gd name="connsiteY181" fmla="*/ 291199 h 838042"/>
                  <a:gd name="connsiteX182" fmla="*/ 564857 w 1037297"/>
                  <a:gd name="connsiteY182" fmla="*/ 287389 h 838042"/>
                  <a:gd name="connsiteX183" fmla="*/ 553427 w 1037297"/>
                  <a:gd name="connsiteY183" fmla="*/ 283579 h 838042"/>
                  <a:gd name="connsiteX184" fmla="*/ 541997 w 1037297"/>
                  <a:gd name="connsiteY184" fmla="*/ 279769 h 838042"/>
                  <a:gd name="connsiteX185" fmla="*/ 536282 w 1037297"/>
                  <a:gd name="connsiteY185" fmla="*/ 277864 h 838042"/>
                  <a:gd name="connsiteX186" fmla="*/ 530567 w 1037297"/>
                  <a:gd name="connsiteY186" fmla="*/ 274054 h 838042"/>
                  <a:gd name="connsiteX187" fmla="*/ 519137 w 1037297"/>
                  <a:gd name="connsiteY187" fmla="*/ 268339 h 838042"/>
                  <a:gd name="connsiteX188" fmla="*/ 511517 w 1037297"/>
                  <a:gd name="connsiteY188" fmla="*/ 256909 h 838042"/>
                  <a:gd name="connsiteX189" fmla="*/ 507707 w 1037297"/>
                  <a:gd name="connsiteY189" fmla="*/ 235954 h 838042"/>
                  <a:gd name="connsiteX190" fmla="*/ 509612 w 1037297"/>
                  <a:gd name="connsiteY190" fmla="*/ 171184 h 838042"/>
                  <a:gd name="connsiteX191" fmla="*/ 508314 w 1037297"/>
                  <a:gd name="connsiteY191" fmla="*/ 73485 h 838042"/>
                  <a:gd name="connsiteX192" fmla="*/ 454116 w 1037297"/>
                  <a:gd name="connsiteY192" fmla="*/ 11248 h 838042"/>
                  <a:gd name="connsiteX193" fmla="*/ 435401 w 1037297"/>
                  <a:gd name="connsiteY193" fmla="*/ 68523 h 838042"/>
                  <a:gd name="connsiteX194" fmla="*/ 427697 w 1037297"/>
                  <a:gd name="connsiteY194" fmla="*/ 137103 h 838042"/>
                  <a:gd name="connsiteX195" fmla="*/ 420077 w 1037297"/>
                  <a:gd name="connsiteY195" fmla="*/ 169279 h 838042"/>
                  <a:gd name="connsiteX196" fmla="*/ 416267 w 1037297"/>
                  <a:gd name="connsiteY196" fmla="*/ 186424 h 838042"/>
                  <a:gd name="connsiteX197" fmla="*/ 420077 w 1037297"/>
                  <a:gd name="connsiteY197" fmla="*/ 207379 h 838042"/>
                  <a:gd name="connsiteX198" fmla="*/ 423887 w 1037297"/>
                  <a:gd name="connsiteY198" fmla="*/ 213094 h 838042"/>
                  <a:gd name="connsiteX199" fmla="*/ 427697 w 1037297"/>
                  <a:gd name="connsiteY199" fmla="*/ 224524 h 838042"/>
                  <a:gd name="connsiteX200" fmla="*/ 425792 w 1037297"/>
                  <a:gd name="connsiteY200" fmla="*/ 251194 h 838042"/>
                  <a:gd name="connsiteX201" fmla="*/ 420077 w 1037297"/>
                  <a:gd name="connsiteY201" fmla="*/ 253099 h 838042"/>
                  <a:gd name="connsiteX202" fmla="*/ 414362 w 1037297"/>
                  <a:gd name="connsiteY202" fmla="*/ 256909 h 838042"/>
                  <a:gd name="connsiteX203" fmla="*/ 423887 w 1037297"/>
                  <a:gd name="connsiteY20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98207 w 1037297"/>
                  <a:gd name="connsiteY143" fmla="*/ 367399 h 838042"/>
                  <a:gd name="connsiteX144" fmla="*/ 671537 w 1037297"/>
                  <a:gd name="connsiteY144" fmla="*/ 369304 h 838042"/>
                  <a:gd name="connsiteX145" fmla="*/ 671537 w 1037297"/>
                  <a:gd name="connsiteY145" fmla="*/ 369304 h 838042"/>
                  <a:gd name="connsiteX146" fmla="*/ 648677 w 1037297"/>
                  <a:gd name="connsiteY146" fmla="*/ 373114 h 838042"/>
                  <a:gd name="connsiteX147" fmla="*/ 644867 w 1037297"/>
                  <a:gd name="connsiteY147" fmla="*/ 361684 h 838042"/>
                  <a:gd name="connsiteX148" fmla="*/ 642962 w 1037297"/>
                  <a:gd name="connsiteY148" fmla="*/ 355969 h 838042"/>
                  <a:gd name="connsiteX149" fmla="*/ 644867 w 1037297"/>
                  <a:gd name="connsiteY149" fmla="*/ 338824 h 838042"/>
                  <a:gd name="connsiteX150" fmla="*/ 646772 w 1037297"/>
                  <a:gd name="connsiteY150" fmla="*/ 333109 h 838042"/>
                  <a:gd name="connsiteX151" fmla="*/ 663917 w 1037297"/>
                  <a:gd name="connsiteY151" fmla="*/ 323584 h 838042"/>
                  <a:gd name="connsiteX152" fmla="*/ 675347 w 1037297"/>
                  <a:gd name="connsiteY152" fmla="*/ 315964 h 838042"/>
                  <a:gd name="connsiteX153" fmla="*/ 677252 w 1037297"/>
                  <a:gd name="connsiteY153" fmla="*/ 310249 h 838042"/>
                  <a:gd name="connsiteX154" fmla="*/ 682967 w 1037297"/>
                  <a:gd name="connsiteY154" fmla="*/ 308344 h 838042"/>
                  <a:gd name="connsiteX155" fmla="*/ 688682 w 1037297"/>
                  <a:gd name="connsiteY155" fmla="*/ 304534 h 838042"/>
                  <a:gd name="connsiteX156" fmla="*/ 698207 w 1037297"/>
                  <a:gd name="connsiteY156" fmla="*/ 295009 h 838042"/>
                  <a:gd name="connsiteX157" fmla="*/ 707732 w 1037297"/>
                  <a:gd name="connsiteY157" fmla="*/ 283579 h 838042"/>
                  <a:gd name="connsiteX158" fmla="*/ 719162 w 1037297"/>
                  <a:gd name="connsiteY158" fmla="*/ 275959 h 838042"/>
                  <a:gd name="connsiteX159" fmla="*/ 734402 w 1037297"/>
                  <a:gd name="connsiteY159" fmla="*/ 262624 h 838042"/>
                  <a:gd name="connsiteX160" fmla="*/ 743927 w 1037297"/>
                  <a:gd name="connsiteY160" fmla="*/ 251194 h 838042"/>
                  <a:gd name="connsiteX161" fmla="*/ 755357 w 1037297"/>
                  <a:gd name="connsiteY161" fmla="*/ 241669 h 838042"/>
                  <a:gd name="connsiteX162" fmla="*/ 761072 w 1037297"/>
                  <a:gd name="connsiteY162" fmla="*/ 230239 h 838042"/>
                  <a:gd name="connsiteX163" fmla="*/ 762977 w 1037297"/>
                  <a:gd name="connsiteY163" fmla="*/ 224524 h 838042"/>
                  <a:gd name="connsiteX164" fmla="*/ 768692 w 1037297"/>
                  <a:gd name="connsiteY164" fmla="*/ 213094 h 838042"/>
                  <a:gd name="connsiteX165" fmla="*/ 766787 w 1037297"/>
                  <a:gd name="connsiteY165" fmla="*/ 197854 h 838042"/>
                  <a:gd name="connsiteX166" fmla="*/ 761072 w 1037297"/>
                  <a:gd name="connsiteY166" fmla="*/ 195949 h 838042"/>
                  <a:gd name="connsiteX167" fmla="*/ 740117 w 1037297"/>
                  <a:gd name="connsiteY167" fmla="*/ 197854 h 838042"/>
                  <a:gd name="connsiteX168" fmla="*/ 734402 w 1037297"/>
                  <a:gd name="connsiteY168" fmla="*/ 201664 h 838042"/>
                  <a:gd name="connsiteX169" fmla="*/ 722972 w 1037297"/>
                  <a:gd name="connsiteY169" fmla="*/ 205474 h 838042"/>
                  <a:gd name="connsiteX170" fmla="*/ 719162 w 1037297"/>
                  <a:gd name="connsiteY170" fmla="*/ 211189 h 838042"/>
                  <a:gd name="connsiteX171" fmla="*/ 713447 w 1037297"/>
                  <a:gd name="connsiteY171" fmla="*/ 213094 h 838042"/>
                  <a:gd name="connsiteX172" fmla="*/ 707732 w 1037297"/>
                  <a:gd name="connsiteY172" fmla="*/ 216904 h 838042"/>
                  <a:gd name="connsiteX173" fmla="*/ 702017 w 1037297"/>
                  <a:gd name="connsiteY173" fmla="*/ 222619 h 838042"/>
                  <a:gd name="connsiteX174" fmla="*/ 694397 w 1037297"/>
                  <a:gd name="connsiteY174" fmla="*/ 226429 h 838042"/>
                  <a:gd name="connsiteX175" fmla="*/ 652487 w 1037297"/>
                  <a:gd name="connsiteY175" fmla="*/ 255004 h 838042"/>
                  <a:gd name="connsiteX176" fmla="*/ 639152 w 1037297"/>
                  <a:gd name="connsiteY176" fmla="*/ 266434 h 838042"/>
                  <a:gd name="connsiteX177" fmla="*/ 629627 w 1037297"/>
                  <a:gd name="connsiteY177" fmla="*/ 283579 h 838042"/>
                  <a:gd name="connsiteX178" fmla="*/ 604862 w 1037297"/>
                  <a:gd name="connsiteY178" fmla="*/ 289294 h 838042"/>
                  <a:gd name="connsiteX179" fmla="*/ 591527 w 1037297"/>
                  <a:gd name="connsiteY179" fmla="*/ 293104 h 838042"/>
                  <a:gd name="connsiteX180" fmla="*/ 576287 w 1037297"/>
                  <a:gd name="connsiteY180" fmla="*/ 291199 h 838042"/>
                  <a:gd name="connsiteX181" fmla="*/ 564857 w 1037297"/>
                  <a:gd name="connsiteY181" fmla="*/ 287389 h 838042"/>
                  <a:gd name="connsiteX182" fmla="*/ 553427 w 1037297"/>
                  <a:gd name="connsiteY182" fmla="*/ 283579 h 838042"/>
                  <a:gd name="connsiteX183" fmla="*/ 541997 w 1037297"/>
                  <a:gd name="connsiteY183" fmla="*/ 279769 h 838042"/>
                  <a:gd name="connsiteX184" fmla="*/ 536282 w 1037297"/>
                  <a:gd name="connsiteY184" fmla="*/ 277864 h 838042"/>
                  <a:gd name="connsiteX185" fmla="*/ 530567 w 1037297"/>
                  <a:gd name="connsiteY185" fmla="*/ 274054 h 838042"/>
                  <a:gd name="connsiteX186" fmla="*/ 519137 w 1037297"/>
                  <a:gd name="connsiteY186" fmla="*/ 268339 h 838042"/>
                  <a:gd name="connsiteX187" fmla="*/ 511517 w 1037297"/>
                  <a:gd name="connsiteY187" fmla="*/ 256909 h 838042"/>
                  <a:gd name="connsiteX188" fmla="*/ 507707 w 1037297"/>
                  <a:gd name="connsiteY188" fmla="*/ 235954 h 838042"/>
                  <a:gd name="connsiteX189" fmla="*/ 509612 w 1037297"/>
                  <a:gd name="connsiteY189" fmla="*/ 171184 h 838042"/>
                  <a:gd name="connsiteX190" fmla="*/ 508314 w 1037297"/>
                  <a:gd name="connsiteY190" fmla="*/ 73485 h 838042"/>
                  <a:gd name="connsiteX191" fmla="*/ 454116 w 1037297"/>
                  <a:gd name="connsiteY191" fmla="*/ 11248 h 838042"/>
                  <a:gd name="connsiteX192" fmla="*/ 435401 w 1037297"/>
                  <a:gd name="connsiteY192" fmla="*/ 68523 h 838042"/>
                  <a:gd name="connsiteX193" fmla="*/ 427697 w 1037297"/>
                  <a:gd name="connsiteY193" fmla="*/ 137103 h 838042"/>
                  <a:gd name="connsiteX194" fmla="*/ 420077 w 1037297"/>
                  <a:gd name="connsiteY194" fmla="*/ 169279 h 838042"/>
                  <a:gd name="connsiteX195" fmla="*/ 416267 w 1037297"/>
                  <a:gd name="connsiteY195" fmla="*/ 186424 h 838042"/>
                  <a:gd name="connsiteX196" fmla="*/ 420077 w 1037297"/>
                  <a:gd name="connsiteY196" fmla="*/ 207379 h 838042"/>
                  <a:gd name="connsiteX197" fmla="*/ 423887 w 1037297"/>
                  <a:gd name="connsiteY197" fmla="*/ 213094 h 838042"/>
                  <a:gd name="connsiteX198" fmla="*/ 427697 w 1037297"/>
                  <a:gd name="connsiteY198" fmla="*/ 224524 h 838042"/>
                  <a:gd name="connsiteX199" fmla="*/ 425792 w 1037297"/>
                  <a:gd name="connsiteY199" fmla="*/ 251194 h 838042"/>
                  <a:gd name="connsiteX200" fmla="*/ 420077 w 1037297"/>
                  <a:gd name="connsiteY200" fmla="*/ 253099 h 838042"/>
                  <a:gd name="connsiteX201" fmla="*/ 414362 w 1037297"/>
                  <a:gd name="connsiteY201" fmla="*/ 256909 h 838042"/>
                  <a:gd name="connsiteX202" fmla="*/ 423887 w 1037297"/>
                  <a:gd name="connsiteY20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98207 w 1037297"/>
                  <a:gd name="connsiteY143" fmla="*/ 367399 h 838042"/>
                  <a:gd name="connsiteX144" fmla="*/ 671537 w 1037297"/>
                  <a:gd name="connsiteY144" fmla="*/ 369304 h 838042"/>
                  <a:gd name="connsiteX145" fmla="*/ 648677 w 1037297"/>
                  <a:gd name="connsiteY145" fmla="*/ 373114 h 838042"/>
                  <a:gd name="connsiteX146" fmla="*/ 644867 w 1037297"/>
                  <a:gd name="connsiteY146" fmla="*/ 361684 h 838042"/>
                  <a:gd name="connsiteX147" fmla="*/ 642962 w 1037297"/>
                  <a:gd name="connsiteY147" fmla="*/ 355969 h 838042"/>
                  <a:gd name="connsiteX148" fmla="*/ 644867 w 1037297"/>
                  <a:gd name="connsiteY148" fmla="*/ 338824 h 838042"/>
                  <a:gd name="connsiteX149" fmla="*/ 646772 w 1037297"/>
                  <a:gd name="connsiteY149" fmla="*/ 333109 h 838042"/>
                  <a:gd name="connsiteX150" fmla="*/ 663917 w 1037297"/>
                  <a:gd name="connsiteY150" fmla="*/ 323584 h 838042"/>
                  <a:gd name="connsiteX151" fmla="*/ 675347 w 1037297"/>
                  <a:gd name="connsiteY151" fmla="*/ 315964 h 838042"/>
                  <a:gd name="connsiteX152" fmla="*/ 677252 w 1037297"/>
                  <a:gd name="connsiteY152" fmla="*/ 310249 h 838042"/>
                  <a:gd name="connsiteX153" fmla="*/ 682967 w 1037297"/>
                  <a:gd name="connsiteY153" fmla="*/ 308344 h 838042"/>
                  <a:gd name="connsiteX154" fmla="*/ 688682 w 1037297"/>
                  <a:gd name="connsiteY154" fmla="*/ 304534 h 838042"/>
                  <a:gd name="connsiteX155" fmla="*/ 698207 w 1037297"/>
                  <a:gd name="connsiteY155" fmla="*/ 295009 h 838042"/>
                  <a:gd name="connsiteX156" fmla="*/ 707732 w 1037297"/>
                  <a:gd name="connsiteY156" fmla="*/ 283579 h 838042"/>
                  <a:gd name="connsiteX157" fmla="*/ 719162 w 1037297"/>
                  <a:gd name="connsiteY157" fmla="*/ 275959 h 838042"/>
                  <a:gd name="connsiteX158" fmla="*/ 734402 w 1037297"/>
                  <a:gd name="connsiteY158" fmla="*/ 262624 h 838042"/>
                  <a:gd name="connsiteX159" fmla="*/ 743927 w 1037297"/>
                  <a:gd name="connsiteY159" fmla="*/ 251194 h 838042"/>
                  <a:gd name="connsiteX160" fmla="*/ 755357 w 1037297"/>
                  <a:gd name="connsiteY160" fmla="*/ 241669 h 838042"/>
                  <a:gd name="connsiteX161" fmla="*/ 761072 w 1037297"/>
                  <a:gd name="connsiteY161" fmla="*/ 230239 h 838042"/>
                  <a:gd name="connsiteX162" fmla="*/ 762977 w 1037297"/>
                  <a:gd name="connsiteY162" fmla="*/ 224524 h 838042"/>
                  <a:gd name="connsiteX163" fmla="*/ 768692 w 1037297"/>
                  <a:gd name="connsiteY163" fmla="*/ 213094 h 838042"/>
                  <a:gd name="connsiteX164" fmla="*/ 766787 w 1037297"/>
                  <a:gd name="connsiteY164" fmla="*/ 197854 h 838042"/>
                  <a:gd name="connsiteX165" fmla="*/ 761072 w 1037297"/>
                  <a:gd name="connsiteY165" fmla="*/ 195949 h 838042"/>
                  <a:gd name="connsiteX166" fmla="*/ 740117 w 1037297"/>
                  <a:gd name="connsiteY166" fmla="*/ 197854 h 838042"/>
                  <a:gd name="connsiteX167" fmla="*/ 734402 w 1037297"/>
                  <a:gd name="connsiteY167" fmla="*/ 201664 h 838042"/>
                  <a:gd name="connsiteX168" fmla="*/ 722972 w 1037297"/>
                  <a:gd name="connsiteY168" fmla="*/ 205474 h 838042"/>
                  <a:gd name="connsiteX169" fmla="*/ 719162 w 1037297"/>
                  <a:gd name="connsiteY169" fmla="*/ 211189 h 838042"/>
                  <a:gd name="connsiteX170" fmla="*/ 713447 w 1037297"/>
                  <a:gd name="connsiteY170" fmla="*/ 213094 h 838042"/>
                  <a:gd name="connsiteX171" fmla="*/ 707732 w 1037297"/>
                  <a:gd name="connsiteY171" fmla="*/ 216904 h 838042"/>
                  <a:gd name="connsiteX172" fmla="*/ 702017 w 1037297"/>
                  <a:gd name="connsiteY172" fmla="*/ 222619 h 838042"/>
                  <a:gd name="connsiteX173" fmla="*/ 694397 w 1037297"/>
                  <a:gd name="connsiteY173" fmla="*/ 226429 h 838042"/>
                  <a:gd name="connsiteX174" fmla="*/ 652487 w 1037297"/>
                  <a:gd name="connsiteY174" fmla="*/ 255004 h 838042"/>
                  <a:gd name="connsiteX175" fmla="*/ 639152 w 1037297"/>
                  <a:gd name="connsiteY175" fmla="*/ 266434 h 838042"/>
                  <a:gd name="connsiteX176" fmla="*/ 629627 w 1037297"/>
                  <a:gd name="connsiteY176" fmla="*/ 283579 h 838042"/>
                  <a:gd name="connsiteX177" fmla="*/ 604862 w 1037297"/>
                  <a:gd name="connsiteY177" fmla="*/ 289294 h 838042"/>
                  <a:gd name="connsiteX178" fmla="*/ 591527 w 1037297"/>
                  <a:gd name="connsiteY178" fmla="*/ 293104 h 838042"/>
                  <a:gd name="connsiteX179" fmla="*/ 576287 w 1037297"/>
                  <a:gd name="connsiteY179" fmla="*/ 291199 h 838042"/>
                  <a:gd name="connsiteX180" fmla="*/ 564857 w 1037297"/>
                  <a:gd name="connsiteY180" fmla="*/ 287389 h 838042"/>
                  <a:gd name="connsiteX181" fmla="*/ 553427 w 1037297"/>
                  <a:gd name="connsiteY181" fmla="*/ 283579 h 838042"/>
                  <a:gd name="connsiteX182" fmla="*/ 541997 w 1037297"/>
                  <a:gd name="connsiteY182" fmla="*/ 279769 h 838042"/>
                  <a:gd name="connsiteX183" fmla="*/ 536282 w 1037297"/>
                  <a:gd name="connsiteY183" fmla="*/ 277864 h 838042"/>
                  <a:gd name="connsiteX184" fmla="*/ 530567 w 1037297"/>
                  <a:gd name="connsiteY184" fmla="*/ 274054 h 838042"/>
                  <a:gd name="connsiteX185" fmla="*/ 519137 w 1037297"/>
                  <a:gd name="connsiteY185" fmla="*/ 268339 h 838042"/>
                  <a:gd name="connsiteX186" fmla="*/ 511517 w 1037297"/>
                  <a:gd name="connsiteY186" fmla="*/ 256909 h 838042"/>
                  <a:gd name="connsiteX187" fmla="*/ 507707 w 1037297"/>
                  <a:gd name="connsiteY187" fmla="*/ 235954 h 838042"/>
                  <a:gd name="connsiteX188" fmla="*/ 509612 w 1037297"/>
                  <a:gd name="connsiteY188" fmla="*/ 171184 h 838042"/>
                  <a:gd name="connsiteX189" fmla="*/ 508314 w 1037297"/>
                  <a:gd name="connsiteY189" fmla="*/ 73485 h 838042"/>
                  <a:gd name="connsiteX190" fmla="*/ 454116 w 1037297"/>
                  <a:gd name="connsiteY190" fmla="*/ 11248 h 838042"/>
                  <a:gd name="connsiteX191" fmla="*/ 435401 w 1037297"/>
                  <a:gd name="connsiteY191" fmla="*/ 68523 h 838042"/>
                  <a:gd name="connsiteX192" fmla="*/ 427697 w 1037297"/>
                  <a:gd name="connsiteY192" fmla="*/ 137103 h 838042"/>
                  <a:gd name="connsiteX193" fmla="*/ 420077 w 1037297"/>
                  <a:gd name="connsiteY193" fmla="*/ 169279 h 838042"/>
                  <a:gd name="connsiteX194" fmla="*/ 416267 w 1037297"/>
                  <a:gd name="connsiteY194" fmla="*/ 186424 h 838042"/>
                  <a:gd name="connsiteX195" fmla="*/ 420077 w 1037297"/>
                  <a:gd name="connsiteY195" fmla="*/ 207379 h 838042"/>
                  <a:gd name="connsiteX196" fmla="*/ 423887 w 1037297"/>
                  <a:gd name="connsiteY196" fmla="*/ 213094 h 838042"/>
                  <a:gd name="connsiteX197" fmla="*/ 427697 w 1037297"/>
                  <a:gd name="connsiteY197" fmla="*/ 224524 h 838042"/>
                  <a:gd name="connsiteX198" fmla="*/ 425792 w 1037297"/>
                  <a:gd name="connsiteY198" fmla="*/ 251194 h 838042"/>
                  <a:gd name="connsiteX199" fmla="*/ 420077 w 1037297"/>
                  <a:gd name="connsiteY199" fmla="*/ 253099 h 838042"/>
                  <a:gd name="connsiteX200" fmla="*/ 414362 w 1037297"/>
                  <a:gd name="connsiteY200" fmla="*/ 256909 h 838042"/>
                  <a:gd name="connsiteX201" fmla="*/ 423887 w 1037297"/>
                  <a:gd name="connsiteY20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719162 w 1037297"/>
                  <a:gd name="connsiteY142" fmla="*/ 365494 h 838042"/>
                  <a:gd name="connsiteX143" fmla="*/ 671537 w 1037297"/>
                  <a:gd name="connsiteY143" fmla="*/ 369304 h 838042"/>
                  <a:gd name="connsiteX144" fmla="*/ 648677 w 1037297"/>
                  <a:gd name="connsiteY144" fmla="*/ 373114 h 838042"/>
                  <a:gd name="connsiteX145" fmla="*/ 644867 w 1037297"/>
                  <a:gd name="connsiteY145" fmla="*/ 361684 h 838042"/>
                  <a:gd name="connsiteX146" fmla="*/ 642962 w 1037297"/>
                  <a:gd name="connsiteY146" fmla="*/ 355969 h 838042"/>
                  <a:gd name="connsiteX147" fmla="*/ 644867 w 1037297"/>
                  <a:gd name="connsiteY147" fmla="*/ 338824 h 838042"/>
                  <a:gd name="connsiteX148" fmla="*/ 646772 w 1037297"/>
                  <a:gd name="connsiteY148" fmla="*/ 333109 h 838042"/>
                  <a:gd name="connsiteX149" fmla="*/ 663917 w 1037297"/>
                  <a:gd name="connsiteY149" fmla="*/ 323584 h 838042"/>
                  <a:gd name="connsiteX150" fmla="*/ 675347 w 1037297"/>
                  <a:gd name="connsiteY150" fmla="*/ 315964 h 838042"/>
                  <a:gd name="connsiteX151" fmla="*/ 677252 w 1037297"/>
                  <a:gd name="connsiteY151" fmla="*/ 310249 h 838042"/>
                  <a:gd name="connsiteX152" fmla="*/ 682967 w 1037297"/>
                  <a:gd name="connsiteY152" fmla="*/ 308344 h 838042"/>
                  <a:gd name="connsiteX153" fmla="*/ 688682 w 1037297"/>
                  <a:gd name="connsiteY153" fmla="*/ 304534 h 838042"/>
                  <a:gd name="connsiteX154" fmla="*/ 698207 w 1037297"/>
                  <a:gd name="connsiteY154" fmla="*/ 295009 h 838042"/>
                  <a:gd name="connsiteX155" fmla="*/ 707732 w 1037297"/>
                  <a:gd name="connsiteY155" fmla="*/ 283579 h 838042"/>
                  <a:gd name="connsiteX156" fmla="*/ 719162 w 1037297"/>
                  <a:gd name="connsiteY156" fmla="*/ 275959 h 838042"/>
                  <a:gd name="connsiteX157" fmla="*/ 734402 w 1037297"/>
                  <a:gd name="connsiteY157" fmla="*/ 262624 h 838042"/>
                  <a:gd name="connsiteX158" fmla="*/ 743927 w 1037297"/>
                  <a:gd name="connsiteY158" fmla="*/ 251194 h 838042"/>
                  <a:gd name="connsiteX159" fmla="*/ 755357 w 1037297"/>
                  <a:gd name="connsiteY159" fmla="*/ 241669 h 838042"/>
                  <a:gd name="connsiteX160" fmla="*/ 761072 w 1037297"/>
                  <a:gd name="connsiteY160" fmla="*/ 230239 h 838042"/>
                  <a:gd name="connsiteX161" fmla="*/ 762977 w 1037297"/>
                  <a:gd name="connsiteY161" fmla="*/ 224524 h 838042"/>
                  <a:gd name="connsiteX162" fmla="*/ 768692 w 1037297"/>
                  <a:gd name="connsiteY162" fmla="*/ 213094 h 838042"/>
                  <a:gd name="connsiteX163" fmla="*/ 766787 w 1037297"/>
                  <a:gd name="connsiteY163" fmla="*/ 197854 h 838042"/>
                  <a:gd name="connsiteX164" fmla="*/ 761072 w 1037297"/>
                  <a:gd name="connsiteY164" fmla="*/ 195949 h 838042"/>
                  <a:gd name="connsiteX165" fmla="*/ 740117 w 1037297"/>
                  <a:gd name="connsiteY165" fmla="*/ 197854 h 838042"/>
                  <a:gd name="connsiteX166" fmla="*/ 734402 w 1037297"/>
                  <a:gd name="connsiteY166" fmla="*/ 201664 h 838042"/>
                  <a:gd name="connsiteX167" fmla="*/ 722972 w 1037297"/>
                  <a:gd name="connsiteY167" fmla="*/ 205474 h 838042"/>
                  <a:gd name="connsiteX168" fmla="*/ 719162 w 1037297"/>
                  <a:gd name="connsiteY168" fmla="*/ 211189 h 838042"/>
                  <a:gd name="connsiteX169" fmla="*/ 713447 w 1037297"/>
                  <a:gd name="connsiteY169" fmla="*/ 213094 h 838042"/>
                  <a:gd name="connsiteX170" fmla="*/ 707732 w 1037297"/>
                  <a:gd name="connsiteY170" fmla="*/ 216904 h 838042"/>
                  <a:gd name="connsiteX171" fmla="*/ 702017 w 1037297"/>
                  <a:gd name="connsiteY171" fmla="*/ 222619 h 838042"/>
                  <a:gd name="connsiteX172" fmla="*/ 694397 w 1037297"/>
                  <a:gd name="connsiteY172" fmla="*/ 226429 h 838042"/>
                  <a:gd name="connsiteX173" fmla="*/ 652487 w 1037297"/>
                  <a:gd name="connsiteY173" fmla="*/ 255004 h 838042"/>
                  <a:gd name="connsiteX174" fmla="*/ 639152 w 1037297"/>
                  <a:gd name="connsiteY174" fmla="*/ 266434 h 838042"/>
                  <a:gd name="connsiteX175" fmla="*/ 629627 w 1037297"/>
                  <a:gd name="connsiteY175" fmla="*/ 283579 h 838042"/>
                  <a:gd name="connsiteX176" fmla="*/ 604862 w 1037297"/>
                  <a:gd name="connsiteY176" fmla="*/ 289294 h 838042"/>
                  <a:gd name="connsiteX177" fmla="*/ 591527 w 1037297"/>
                  <a:gd name="connsiteY177" fmla="*/ 293104 h 838042"/>
                  <a:gd name="connsiteX178" fmla="*/ 576287 w 1037297"/>
                  <a:gd name="connsiteY178" fmla="*/ 291199 h 838042"/>
                  <a:gd name="connsiteX179" fmla="*/ 564857 w 1037297"/>
                  <a:gd name="connsiteY179" fmla="*/ 287389 h 838042"/>
                  <a:gd name="connsiteX180" fmla="*/ 553427 w 1037297"/>
                  <a:gd name="connsiteY180" fmla="*/ 283579 h 838042"/>
                  <a:gd name="connsiteX181" fmla="*/ 541997 w 1037297"/>
                  <a:gd name="connsiteY181" fmla="*/ 279769 h 838042"/>
                  <a:gd name="connsiteX182" fmla="*/ 536282 w 1037297"/>
                  <a:gd name="connsiteY182" fmla="*/ 277864 h 838042"/>
                  <a:gd name="connsiteX183" fmla="*/ 530567 w 1037297"/>
                  <a:gd name="connsiteY183" fmla="*/ 274054 h 838042"/>
                  <a:gd name="connsiteX184" fmla="*/ 519137 w 1037297"/>
                  <a:gd name="connsiteY184" fmla="*/ 268339 h 838042"/>
                  <a:gd name="connsiteX185" fmla="*/ 511517 w 1037297"/>
                  <a:gd name="connsiteY185" fmla="*/ 256909 h 838042"/>
                  <a:gd name="connsiteX186" fmla="*/ 507707 w 1037297"/>
                  <a:gd name="connsiteY186" fmla="*/ 235954 h 838042"/>
                  <a:gd name="connsiteX187" fmla="*/ 509612 w 1037297"/>
                  <a:gd name="connsiteY187" fmla="*/ 171184 h 838042"/>
                  <a:gd name="connsiteX188" fmla="*/ 508314 w 1037297"/>
                  <a:gd name="connsiteY188" fmla="*/ 73485 h 838042"/>
                  <a:gd name="connsiteX189" fmla="*/ 454116 w 1037297"/>
                  <a:gd name="connsiteY189" fmla="*/ 11248 h 838042"/>
                  <a:gd name="connsiteX190" fmla="*/ 435401 w 1037297"/>
                  <a:gd name="connsiteY190" fmla="*/ 68523 h 838042"/>
                  <a:gd name="connsiteX191" fmla="*/ 427697 w 1037297"/>
                  <a:gd name="connsiteY191" fmla="*/ 137103 h 838042"/>
                  <a:gd name="connsiteX192" fmla="*/ 420077 w 1037297"/>
                  <a:gd name="connsiteY192" fmla="*/ 169279 h 838042"/>
                  <a:gd name="connsiteX193" fmla="*/ 416267 w 1037297"/>
                  <a:gd name="connsiteY193" fmla="*/ 186424 h 838042"/>
                  <a:gd name="connsiteX194" fmla="*/ 420077 w 1037297"/>
                  <a:gd name="connsiteY194" fmla="*/ 207379 h 838042"/>
                  <a:gd name="connsiteX195" fmla="*/ 423887 w 1037297"/>
                  <a:gd name="connsiteY195" fmla="*/ 213094 h 838042"/>
                  <a:gd name="connsiteX196" fmla="*/ 427697 w 1037297"/>
                  <a:gd name="connsiteY196" fmla="*/ 224524 h 838042"/>
                  <a:gd name="connsiteX197" fmla="*/ 425792 w 1037297"/>
                  <a:gd name="connsiteY197" fmla="*/ 251194 h 838042"/>
                  <a:gd name="connsiteX198" fmla="*/ 420077 w 1037297"/>
                  <a:gd name="connsiteY198" fmla="*/ 253099 h 838042"/>
                  <a:gd name="connsiteX199" fmla="*/ 414362 w 1037297"/>
                  <a:gd name="connsiteY199" fmla="*/ 256909 h 838042"/>
                  <a:gd name="connsiteX200" fmla="*/ 423887 w 1037297"/>
                  <a:gd name="connsiteY20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72527 w 1037297"/>
                  <a:gd name="connsiteY134" fmla="*/ 367399 h 838042"/>
                  <a:gd name="connsiteX135" fmla="*/ 964907 w 1037297"/>
                  <a:gd name="connsiteY135" fmla="*/ 365494 h 838042"/>
                  <a:gd name="connsiteX136" fmla="*/ 959192 w 1037297"/>
                  <a:gd name="connsiteY136" fmla="*/ 363589 h 838042"/>
                  <a:gd name="connsiteX137" fmla="*/ 938237 w 1037297"/>
                  <a:gd name="connsiteY137" fmla="*/ 357874 h 838042"/>
                  <a:gd name="connsiteX138" fmla="*/ 932522 w 1037297"/>
                  <a:gd name="connsiteY138" fmla="*/ 355969 h 838042"/>
                  <a:gd name="connsiteX139" fmla="*/ 827747 w 1037297"/>
                  <a:gd name="connsiteY139" fmla="*/ 357874 h 838042"/>
                  <a:gd name="connsiteX140" fmla="*/ 822032 w 1037297"/>
                  <a:gd name="connsiteY140" fmla="*/ 359779 h 838042"/>
                  <a:gd name="connsiteX141" fmla="*/ 732497 w 1037297"/>
                  <a:gd name="connsiteY141" fmla="*/ 361684 h 838042"/>
                  <a:gd name="connsiteX142" fmla="*/ 671537 w 1037297"/>
                  <a:gd name="connsiteY142" fmla="*/ 369304 h 838042"/>
                  <a:gd name="connsiteX143" fmla="*/ 648677 w 1037297"/>
                  <a:gd name="connsiteY143" fmla="*/ 373114 h 838042"/>
                  <a:gd name="connsiteX144" fmla="*/ 644867 w 1037297"/>
                  <a:gd name="connsiteY144" fmla="*/ 361684 h 838042"/>
                  <a:gd name="connsiteX145" fmla="*/ 642962 w 1037297"/>
                  <a:gd name="connsiteY145" fmla="*/ 355969 h 838042"/>
                  <a:gd name="connsiteX146" fmla="*/ 644867 w 1037297"/>
                  <a:gd name="connsiteY146" fmla="*/ 338824 h 838042"/>
                  <a:gd name="connsiteX147" fmla="*/ 646772 w 1037297"/>
                  <a:gd name="connsiteY147" fmla="*/ 333109 h 838042"/>
                  <a:gd name="connsiteX148" fmla="*/ 663917 w 1037297"/>
                  <a:gd name="connsiteY148" fmla="*/ 323584 h 838042"/>
                  <a:gd name="connsiteX149" fmla="*/ 675347 w 1037297"/>
                  <a:gd name="connsiteY149" fmla="*/ 315964 h 838042"/>
                  <a:gd name="connsiteX150" fmla="*/ 677252 w 1037297"/>
                  <a:gd name="connsiteY150" fmla="*/ 310249 h 838042"/>
                  <a:gd name="connsiteX151" fmla="*/ 682967 w 1037297"/>
                  <a:gd name="connsiteY151" fmla="*/ 308344 h 838042"/>
                  <a:gd name="connsiteX152" fmla="*/ 688682 w 1037297"/>
                  <a:gd name="connsiteY152" fmla="*/ 304534 h 838042"/>
                  <a:gd name="connsiteX153" fmla="*/ 698207 w 1037297"/>
                  <a:gd name="connsiteY153" fmla="*/ 295009 h 838042"/>
                  <a:gd name="connsiteX154" fmla="*/ 707732 w 1037297"/>
                  <a:gd name="connsiteY154" fmla="*/ 283579 h 838042"/>
                  <a:gd name="connsiteX155" fmla="*/ 719162 w 1037297"/>
                  <a:gd name="connsiteY155" fmla="*/ 275959 h 838042"/>
                  <a:gd name="connsiteX156" fmla="*/ 734402 w 1037297"/>
                  <a:gd name="connsiteY156" fmla="*/ 262624 h 838042"/>
                  <a:gd name="connsiteX157" fmla="*/ 743927 w 1037297"/>
                  <a:gd name="connsiteY157" fmla="*/ 251194 h 838042"/>
                  <a:gd name="connsiteX158" fmla="*/ 755357 w 1037297"/>
                  <a:gd name="connsiteY158" fmla="*/ 241669 h 838042"/>
                  <a:gd name="connsiteX159" fmla="*/ 761072 w 1037297"/>
                  <a:gd name="connsiteY159" fmla="*/ 230239 h 838042"/>
                  <a:gd name="connsiteX160" fmla="*/ 762977 w 1037297"/>
                  <a:gd name="connsiteY160" fmla="*/ 224524 h 838042"/>
                  <a:gd name="connsiteX161" fmla="*/ 768692 w 1037297"/>
                  <a:gd name="connsiteY161" fmla="*/ 213094 h 838042"/>
                  <a:gd name="connsiteX162" fmla="*/ 766787 w 1037297"/>
                  <a:gd name="connsiteY162" fmla="*/ 197854 h 838042"/>
                  <a:gd name="connsiteX163" fmla="*/ 761072 w 1037297"/>
                  <a:gd name="connsiteY163" fmla="*/ 195949 h 838042"/>
                  <a:gd name="connsiteX164" fmla="*/ 740117 w 1037297"/>
                  <a:gd name="connsiteY164" fmla="*/ 197854 h 838042"/>
                  <a:gd name="connsiteX165" fmla="*/ 734402 w 1037297"/>
                  <a:gd name="connsiteY165" fmla="*/ 201664 h 838042"/>
                  <a:gd name="connsiteX166" fmla="*/ 722972 w 1037297"/>
                  <a:gd name="connsiteY166" fmla="*/ 205474 h 838042"/>
                  <a:gd name="connsiteX167" fmla="*/ 719162 w 1037297"/>
                  <a:gd name="connsiteY167" fmla="*/ 211189 h 838042"/>
                  <a:gd name="connsiteX168" fmla="*/ 713447 w 1037297"/>
                  <a:gd name="connsiteY168" fmla="*/ 213094 h 838042"/>
                  <a:gd name="connsiteX169" fmla="*/ 707732 w 1037297"/>
                  <a:gd name="connsiteY169" fmla="*/ 216904 h 838042"/>
                  <a:gd name="connsiteX170" fmla="*/ 702017 w 1037297"/>
                  <a:gd name="connsiteY170" fmla="*/ 222619 h 838042"/>
                  <a:gd name="connsiteX171" fmla="*/ 694397 w 1037297"/>
                  <a:gd name="connsiteY171" fmla="*/ 226429 h 838042"/>
                  <a:gd name="connsiteX172" fmla="*/ 652487 w 1037297"/>
                  <a:gd name="connsiteY172" fmla="*/ 255004 h 838042"/>
                  <a:gd name="connsiteX173" fmla="*/ 639152 w 1037297"/>
                  <a:gd name="connsiteY173" fmla="*/ 266434 h 838042"/>
                  <a:gd name="connsiteX174" fmla="*/ 629627 w 1037297"/>
                  <a:gd name="connsiteY174" fmla="*/ 283579 h 838042"/>
                  <a:gd name="connsiteX175" fmla="*/ 604862 w 1037297"/>
                  <a:gd name="connsiteY175" fmla="*/ 289294 h 838042"/>
                  <a:gd name="connsiteX176" fmla="*/ 591527 w 1037297"/>
                  <a:gd name="connsiteY176" fmla="*/ 293104 h 838042"/>
                  <a:gd name="connsiteX177" fmla="*/ 576287 w 1037297"/>
                  <a:gd name="connsiteY177" fmla="*/ 291199 h 838042"/>
                  <a:gd name="connsiteX178" fmla="*/ 564857 w 1037297"/>
                  <a:gd name="connsiteY178" fmla="*/ 287389 h 838042"/>
                  <a:gd name="connsiteX179" fmla="*/ 553427 w 1037297"/>
                  <a:gd name="connsiteY179" fmla="*/ 283579 h 838042"/>
                  <a:gd name="connsiteX180" fmla="*/ 541997 w 1037297"/>
                  <a:gd name="connsiteY180" fmla="*/ 279769 h 838042"/>
                  <a:gd name="connsiteX181" fmla="*/ 536282 w 1037297"/>
                  <a:gd name="connsiteY181" fmla="*/ 277864 h 838042"/>
                  <a:gd name="connsiteX182" fmla="*/ 530567 w 1037297"/>
                  <a:gd name="connsiteY182" fmla="*/ 274054 h 838042"/>
                  <a:gd name="connsiteX183" fmla="*/ 519137 w 1037297"/>
                  <a:gd name="connsiteY183" fmla="*/ 268339 h 838042"/>
                  <a:gd name="connsiteX184" fmla="*/ 511517 w 1037297"/>
                  <a:gd name="connsiteY184" fmla="*/ 256909 h 838042"/>
                  <a:gd name="connsiteX185" fmla="*/ 507707 w 1037297"/>
                  <a:gd name="connsiteY185" fmla="*/ 235954 h 838042"/>
                  <a:gd name="connsiteX186" fmla="*/ 509612 w 1037297"/>
                  <a:gd name="connsiteY186" fmla="*/ 171184 h 838042"/>
                  <a:gd name="connsiteX187" fmla="*/ 508314 w 1037297"/>
                  <a:gd name="connsiteY187" fmla="*/ 73485 h 838042"/>
                  <a:gd name="connsiteX188" fmla="*/ 454116 w 1037297"/>
                  <a:gd name="connsiteY188" fmla="*/ 11248 h 838042"/>
                  <a:gd name="connsiteX189" fmla="*/ 435401 w 1037297"/>
                  <a:gd name="connsiteY189" fmla="*/ 68523 h 838042"/>
                  <a:gd name="connsiteX190" fmla="*/ 427697 w 1037297"/>
                  <a:gd name="connsiteY190" fmla="*/ 137103 h 838042"/>
                  <a:gd name="connsiteX191" fmla="*/ 420077 w 1037297"/>
                  <a:gd name="connsiteY191" fmla="*/ 169279 h 838042"/>
                  <a:gd name="connsiteX192" fmla="*/ 416267 w 1037297"/>
                  <a:gd name="connsiteY192" fmla="*/ 186424 h 838042"/>
                  <a:gd name="connsiteX193" fmla="*/ 420077 w 1037297"/>
                  <a:gd name="connsiteY193" fmla="*/ 207379 h 838042"/>
                  <a:gd name="connsiteX194" fmla="*/ 423887 w 1037297"/>
                  <a:gd name="connsiteY194" fmla="*/ 213094 h 838042"/>
                  <a:gd name="connsiteX195" fmla="*/ 427697 w 1037297"/>
                  <a:gd name="connsiteY195" fmla="*/ 224524 h 838042"/>
                  <a:gd name="connsiteX196" fmla="*/ 425792 w 1037297"/>
                  <a:gd name="connsiteY196" fmla="*/ 251194 h 838042"/>
                  <a:gd name="connsiteX197" fmla="*/ 420077 w 1037297"/>
                  <a:gd name="connsiteY197" fmla="*/ 253099 h 838042"/>
                  <a:gd name="connsiteX198" fmla="*/ 414362 w 1037297"/>
                  <a:gd name="connsiteY198" fmla="*/ 256909 h 838042"/>
                  <a:gd name="connsiteX199" fmla="*/ 423887 w 1037297"/>
                  <a:gd name="connsiteY199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89672 w 1037297"/>
                  <a:gd name="connsiteY132" fmla="*/ 373114 h 838042"/>
                  <a:gd name="connsiteX133" fmla="*/ 978242 w 1037297"/>
                  <a:gd name="connsiteY133" fmla="*/ 369304 h 838042"/>
                  <a:gd name="connsiteX134" fmla="*/ 964907 w 1037297"/>
                  <a:gd name="connsiteY134" fmla="*/ 365494 h 838042"/>
                  <a:gd name="connsiteX135" fmla="*/ 959192 w 1037297"/>
                  <a:gd name="connsiteY135" fmla="*/ 363589 h 838042"/>
                  <a:gd name="connsiteX136" fmla="*/ 938237 w 1037297"/>
                  <a:gd name="connsiteY136" fmla="*/ 357874 h 838042"/>
                  <a:gd name="connsiteX137" fmla="*/ 932522 w 1037297"/>
                  <a:gd name="connsiteY137" fmla="*/ 355969 h 838042"/>
                  <a:gd name="connsiteX138" fmla="*/ 827747 w 1037297"/>
                  <a:gd name="connsiteY138" fmla="*/ 357874 h 838042"/>
                  <a:gd name="connsiteX139" fmla="*/ 822032 w 1037297"/>
                  <a:gd name="connsiteY139" fmla="*/ 359779 h 838042"/>
                  <a:gd name="connsiteX140" fmla="*/ 732497 w 1037297"/>
                  <a:gd name="connsiteY140" fmla="*/ 361684 h 838042"/>
                  <a:gd name="connsiteX141" fmla="*/ 671537 w 1037297"/>
                  <a:gd name="connsiteY141" fmla="*/ 369304 h 838042"/>
                  <a:gd name="connsiteX142" fmla="*/ 648677 w 1037297"/>
                  <a:gd name="connsiteY142" fmla="*/ 373114 h 838042"/>
                  <a:gd name="connsiteX143" fmla="*/ 644867 w 1037297"/>
                  <a:gd name="connsiteY143" fmla="*/ 361684 h 838042"/>
                  <a:gd name="connsiteX144" fmla="*/ 642962 w 1037297"/>
                  <a:gd name="connsiteY144" fmla="*/ 355969 h 838042"/>
                  <a:gd name="connsiteX145" fmla="*/ 644867 w 1037297"/>
                  <a:gd name="connsiteY145" fmla="*/ 338824 h 838042"/>
                  <a:gd name="connsiteX146" fmla="*/ 646772 w 1037297"/>
                  <a:gd name="connsiteY146" fmla="*/ 333109 h 838042"/>
                  <a:gd name="connsiteX147" fmla="*/ 663917 w 1037297"/>
                  <a:gd name="connsiteY147" fmla="*/ 323584 h 838042"/>
                  <a:gd name="connsiteX148" fmla="*/ 675347 w 1037297"/>
                  <a:gd name="connsiteY148" fmla="*/ 315964 h 838042"/>
                  <a:gd name="connsiteX149" fmla="*/ 677252 w 1037297"/>
                  <a:gd name="connsiteY149" fmla="*/ 310249 h 838042"/>
                  <a:gd name="connsiteX150" fmla="*/ 682967 w 1037297"/>
                  <a:gd name="connsiteY150" fmla="*/ 308344 h 838042"/>
                  <a:gd name="connsiteX151" fmla="*/ 688682 w 1037297"/>
                  <a:gd name="connsiteY151" fmla="*/ 304534 h 838042"/>
                  <a:gd name="connsiteX152" fmla="*/ 698207 w 1037297"/>
                  <a:gd name="connsiteY152" fmla="*/ 295009 h 838042"/>
                  <a:gd name="connsiteX153" fmla="*/ 707732 w 1037297"/>
                  <a:gd name="connsiteY153" fmla="*/ 283579 h 838042"/>
                  <a:gd name="connsiteX154" fmla="*/ 719162 w 1037297"/>
                  <a:gd name="connsiteY154" fmla="*/ 275959 h 838042"/>
                  <a:gd name="connsiteX155" fmla="*/ 734402 w 1037297"/>
                  <a:gd name="connsiteY155" fmla="*/ 262624 h 838042"/>
                  <a:gd name="connsiteX156" fmla="*/ 743927 w 1037297"/>
                  <a:gd name="connsiteY156" fmla="*/ 251194 h 838042"/>
                  <a:gd name="connsiteX157" fmla="*/ 755357 w 1037297"/>
                  <a:gd name="connsiteY157" fmla="*/ 241669 h 838042"/>
                  <a:gd name="connsiteX158" fmla="*/ 761072 w 1037297"/>
                  <a:gd name="connsiteY158" fmla="*/ 230239 h 838042"/>
                  <a:gd name="connsiteX159" fmla="*/ 762977 w 1037297"/>
                  <a:gd name="connsiteY159" fmla="*/ 224524 h 838042"/>
                  <a:gd name="connsiteX160" fmla="*/ 768692 w 1037297"/>
                  <a:gd name="connsiteY160" fmla="*/ 213094 h 838042"/>
                  <a:gd name="connsiteX161" fmla="*/ 766787 w 1037297"/>
                  <a:gd name="connsiteY161" fmla="*/ 197854 h 838042"/>
                  <a:gd name="connsiteX162" fmla="*/ 761072 w 1037297"/>
                  <a:gd name="connsiteY162" fmla="*/ 195949 h 838042"/>
                  <a:gd name="connsiteX163" fmla="*/ 740117 w 1037297"/>
                  <a:gd name="connsiteY163" fmla="*/ 197854 h 838042"/>
                  <a:gd name="connsiteX164" fmla="*/ 734402 w 1037297"/>
                  <a:gd name="connsiteY164" fmla="*/ 201664 h 838042"/>
                  <a:gd name="connsiteX165" fmla="*/ 722972 w 1037297"/>
                  <a:gd name="connsiteY165" fmla="*/ 205474 h 838042"/>
                  <a:gd name="connsiteX166" fmla="*/ 719162 w 1037297"/>
                  <a:gd name="connsiteY166" fmla="*/ 211189 h 838042"/>
                  <a:gd name="connsiteX167" fmla="*/ 713447 w 1037297"/>
                  <a:gd name="connsiteY167" fmla="*/ 213094 h 838042"/>
                  <a:gd name="connsiteX168" fmla="*/ 707732 w 1037297"/>
                  <a:gd name="connsiteY168" fmla="*/ 216904 h 838042"/>
                  <a:gd name="connsiteX169" fmla="*/ 702017 w 1037297"/>
                  <a:gd name="connsiteY169" fmla="*/ 222619 h 838042"/>
                  <a:gd name="connsiteX170" fmla="*/ 694397 w 1037297"/>
                  <a:gd name="connsiteY170" fmla="*/ 226429 h 838042"/>
                  <a:gd name="connsiteX171" fmla="*/ 652487 w 1037297"/>
                  <a:gd name="connsiteY171" fmla="*/ 255004 h 838042"/>
                  <a:gd name="connsiteX172" fmla="*/ 639152 w 1037297"/>
                  <a:gd name="connsiteY172" fmla="*/ 266434 h 838042"/>
                  <a:gd name="connsiteX173" fmla="*/ 629627 w 1037297"/>
                  <a:gd name="connsiteY173" fmla="*/ 283579 h 838042"/>
                  <a:gd name="connsiteX174" fmla="*/ 604862 w 1037297"/>
                  <a:gd name="connsiteY174" fmla="*/ 289294 h 838042"/>
                  <a:gd name="connsiteX175" fmla="*/ 591527 w 1037297"/>
                  <a:gd name="connsiteY175" fmla="*/ 293104 h 838042"/>
                  <a:gd name="connsiteX176" fmla="*/ 576287 w 1037297"/>
                  <a:gd name="connsiteY176" fmla="*/ 291199 h 838042"/>
                  <a:gd name="connsiteX177" fmla="*/ 564857 w 1037297"/>
                  <a:gd name="connsiteY177" fmla="*/ 287389 h 838042"/>
                  <a:gd name="connsiteX178" fmla="*/ 553427 w 1037297"/>
                  <a:gd name="connsiteY178" fmla="*/ 283579 h 838042"/>
                  <a:gd name="connsiteX179" fmla="*/ 541997 w 1037297"/>
                  <a:gd name="connsiteY179" fmla="*/ 279769 h 838042"/>
                  <a:gd name="connsiteX180" fmla="*/ 536282 w 1037297"/>
                  <a:gd name="connsiteY180" fmla="*/ 277864 h 838042"/>
                  <a:gd name="connsiteX181" fmla="*/ 530567 w 1037297"/>
                  <a:gd name="connsiteY181" fmla="*/ 274054 h 838042"/>
                  <a:gd name="connsiteX182" fmla="*/ 519137 w 1037297"/>
                  <a:gd name="connsiteY182" fmla="*/ 268339 h 838042"/>
                  <a:gd name="connsiteX183" fmla="*/ 511517 w 1037297"/>
                  <a:gd name="connsiteY183" fmla="*/ 256909 h 838042"/>
                  <a:gd name="connsiteX184" fmla="*/ 507707 w 1037297"/>
                  <a:gd name="connsiteY184" fmla="*/ 235954 h 838042"/>
                  <a:gd name="connsiteX185" fmla="*/ 509612 w 1037297"/>
                  <a:gd name="connsiteY185" fmla="*/ 171184 h 838042"/>
                  <a:gd name="connsiteX186" fmla="*/ 508314 w 1037297"/>
                  <a:gd name="connsiteY186" fmla="*/ 73485 h 838042"/>
                  <a:gd name="connsiteX187" fmla="*/ 454116 w 1037297"/>
                  <a:gd name="connsiteY187" fmla="*/ 11248 h 838042"/>
                  <a:gd name="connsiteX188" fmla="*/ 435401 w 1037297"/>
                  <a:gd name="connsiteY188" fmla="*/ 68523 h 838042"/>
                  <a:gd name="connsiteX189" fmla="*/ 427697 w 1037297"/>
                  <a:gd name="connsiteY189" fmla="*/ 137103 h 838042"/>
                  <a:gd name="connsiteX190" fmla="*/ 420077 w 1037297"/>
                  <a:gd name="connsiteY190" fmla="*/ 169279 h 838042"/>
                  <a:gd name="connsiteX191" fmla="*/ 416267 w 1037297"/>
                  <a:gd name="connsiteY191" fmla="*/ 186424 h 838042"/>
                  <a:gd name="connsiteX192" fmla="*/ 420077 w 1037297"/>
                  <a:gd name="connsiteY192" fmla="*/ 207379 h 838042"/>
                  <a:gd name="connsiteX193" fmla="*/ 423887 w 1037297"/>
                  <a:gd name="connsiteY193" fmla="*/ 213094 h 838042"/>
                  <a:gd name="connsiteX194" fmla="*/ 427697 w 1037297"/>
                  <a:gd name="connsiteY194" fmla="*/ 224524 h 838042"/>
                  <a:gd name="connsiteX195" fmla="*/ 425792 w 1037297"/>
                  <a:gd name="connsiteY195" fmla="*/ 251194 h 838042"/>
                  <a:gd name="connsiteX196" fmla="*/ 420077 w 1037297"/>
                  <a:gd name="connsiteY196" fmla="*/ 253099 h 838042"/>
                  <a:gd name="connsiteX197" fmla="*/ 414362 w 1037297"/>
                  <a:gd name="connsiteY197" fmla="*/ 256909 h 838042"/>
                  <a:gd name="connsiteX198" fmla="*/ 423887 w 1037297"/>
                  <a:gd name="connsiteY198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1001102 w 1037297"/>
                  <a:gd name="connsiteY131" fmla="*/ 380734 h 838042"/>
                  <a:gd name="connsiteX132" fmla="*/ 978242 w 1037297"/>
                  <a:gd name="connsiteY132" fmla="*/ 369304 h 838042"/>
                  <a:gd name="connsiteX133" fmla="*/ 964907 w 1037297"/>
                  <a:gd name="connsiteY133" fmla="*/ 365494 h 838042"/>
                  <a:gd name="connsiteX134" fmla="*/ 959192 w 1037297"/>
                  <a:gd name="connsiteY134" fmla="*/ 363589 h 838042"/>
                  <a:gd name="connsiteX135" fmla="*/ 938237 w 1037297"/>
                  <a:gd name="connsiteY135" fmla="*/ 357874 h 838042"/>
                  <a:gd name="connsiteX136" fmla="*/ 932522 w 1037297"/>
                  <a:gd name="connsiteY136" fmla="*/ 355969 h 838042"/>
                  <a:gd name="connsiteX137" fmla="*/ 827747 w 1037297"/>
                  <a:gd name="connsiteY137" fmla="*/ 357874 h 838042"/>
                  <a:gd name="connsiteX138" fmla="*/ 822032 w 1037297"/>
                  <a:gd name="connsiteY138" fmla="*/ 359779 h 838042"/>
                  <a:gd name="connsiteX139" fmla="*/ 732497 w 1037297"/>
                  <a:gd name="connsiteY139" fmla="*/ 361684 h 838042"/>
                  <a:gd name="connsiteX140" fmla="*/ 671537 w 1037297"/>
                  <a:gd name="connsiteY140" fmla="*/ 369304 h 838042"/>
                  <a:gd name="connsiteX141" fmla="*/ 648677 w 1037297"/>
                  <a:gd name="connsiteY141" fmla="*/ 373114 h 838042"/>
                  <a:gd name="connsiteX142" fmla="*/ 644867 w 1037297"/>
                  <a:gd name="connsiteY142" fmla="*/ 361684 h 838042"/>
                  <a:gd name="connsiteX143" fmla="*/ 642962 w 1037297"/>
                  <a:gd name="connsiteY143" fmla="*/ 355969 h 838042"/>
                  <a:gd name="connsiteX144" fmla="*/ 644867 w 1037297"/>
                  <a:gd name="connsiteY144" fmla="*/ 338824 h 838042"/>
                  <a:gd name="connsiteX145" fmla="*/ 646772 w 1037297"/>
                  <a:gd name="connsiteY145" fmla="*/ 333109 h 838042"/>
                  <a:gd name="connsiteX146" fmla="*/ 663917 w 1037297"/>
                  <a:gd name="connsiteY146" fmla="*/ 323584 h 838042"/>
                  <a:gd name="connsiteX147" fmla="*/ 675347 w 1037297"/>
                  <a:gd name="connsiteY147" fmla="*/ 315964 h 838042"/>
                  <a:gd name="connsiteX148" fmla="*/ 677252 w 1037297"/>
                  <a:gd name="connsiteY148" fmla="*/ 310249 h 838042"/>
                  <a:gd name="connsiteX149" fmla="*/ 682967 w 1037297"/>
                  <a:gd name="connsiteY149" fmla="*/ 308344 h 838042"/>
                  <a:gd name="connsiteX150" fmla="*/ 688682 w 1037297"/>
                  <a:gd name="connsiteY150" fmla="*/ 304534 h 838042"/>
                  <a:gd name="connsiteX151" fmla="*/ 698207 w 1037297"/>
                  <a:gd name="connsiteY151" fmla="*/ 295009 h 838042"/>
                  <a:gd name="connsiteX152" fmla="*/ 707732 w 1037297"/>
                  <a:gd name="connsiteY152" fmla="*/ 283579 h 838042"/>
                  <a:gd name="connsiteX153" fmla="*/ 719162 w 1037297"/>
                  <a:gd name="connsiteY153" fmla="*/ 275959 h 838042"/>
                  <a:gd name="connsiteX154" fmla="*/ 734402 w 1037297"/>
                  <a:gd name="connsiteY154" fmla="*/ 262624 h 838042"/>
                  <a:gd name="connsiteX155" fmla="*/ 743927 w 1037297"/>
                  <a:gd name="connsiteY155" fmla="*/ 251194 h 838042"/>
                  <a:gd name="connsiteX156" fmla="*/ 755357 w 1037297"/>
                  <a:gd name="connsiteY156" fmla="*/ 241669 h 838042"/>
                  <a:gd name="connsiteX157" fmla="*/ 761072 w 1037297"/>
                  <a:gd name="connsiteY157" fmla="*/ 230239 h 838042"/>
                  <a:gd name="connsiteX158" fmla="*/ 762977 w 1037297"/>
                  <a:gd name="connsiteY158" fmla="*/ 224524 h 838042"/>
                  <a:gd name="connsiteX159" fmla="*/ 768692 w 1037297"/>
                  <a:gd name="connsiteY159" fmla="*/ 213094 h 838042"/>
                  <a:gd name="connsiteX160" fmla="*/ 766787 w 1037297"/>
                  <a:gd name="connsiteY160" fmla="*/ 197854 h 838042"/>
                  <a:gd name="connsiteX161" fmla="*/ 761072 w 1037297"/>
                  <a:gd name="connsiteY161" fmla="*/ 195949 h 838042"/>
                  <a:gd name="connsiteX162" fmla="*/ 740117 w 1037297"/>
                  <a:gd name="connsiteY162" fmla="*/ 197854 h 838042"/>
                  <a:gd name="connsiteX163" fmla="*/ 734402 w 1037297"/>
                  <a:gd name="connsiteY163" fmla="*/ 201664 h 838042"/>
                  <a:gd name="connsiteX164" fmla="*/ 722972 w 1037297"/>
                  <a:gd name="connsiteY164" fmla="*/ 205474 h 838042"/>
                  <a:gd name="connsiteX165" fmla="*/ 719162 w 1037297"/>
                  <a:gd name="connsiteY165" fmla="*/ 211189 h 838042"/>
                  <a:gd name="connsiteX166" fmla="*/ 713447 w 1037297"/>
                  <a:gd name="connsiteY166" fmla="*/ 213094 h 838042"/>
                  <a:gd name="connsiteX167" fmla="*/ 707732 w 1037297"/>
                  <a:gd name="connsiteY167" fmla="*/ 216904 h 838042"/>
                  <a:gd name="connsiteX168" fmla="*/ 702017 w 1037297"/>
                  <a:gd name="connsiteY168" fmla="*/ 222619 h 838042"/>
                  <a:gd name="connsiteX169" fmla="*/ 694397 w 1037297"/>
                  <a:gd name="connsiteY169" fmla="*/ 226429 h 838042"/>
                  <a:gd name="connsiteX170" fmla="*/ 652487 w 1037297"/>
                  <a:gd name="connsiteY170" fmla="*/ 255004 h 838042"/>
                  <a:gd name="connsiteX171" fmla="*/ 639152 w 1037297"/>
                  <a:gd name="connsiteY171" fmla="*/ 266434 h 838042"/>
                  <a:gd name="connsiteX172" fmla="*/ 629627 w 1037297"/>
                  <a:gd name="connsiteY172" fmla="*/ 283579 h 838042"/>
                  <a:gd name="connsiteX173" fmla="*/ 604862 w 1037297"/>
                  <a:gd name="connsiteY173" fmla="*/ 289294 h 838042"/>
                  <a:gd name="connsiteX174" fmla="*/ 591527 w 1037297"/>
                  <a:gd name="connsiteY174" fmla="*/ 293104 h 838042"/>
                  <a:gd name="connsiteX175" fmla="*/ 576287 w 1037297"/>
                  <a:gd name="connsiteY175" fmla="*/ 291199 h 838042"/>
                  <a:gd name="connsiteX176" fmla="*/ 564857 w 1037297"/>
                  <a:gd name="connsiteY176" fmla="*/ 287389 h 838042"/>
                  <a:gd name="connsiteX177" fmla="*/ 553427 w 1037297"/>
                  <a:gd name="connsiteY177" fmla="*/ 283579 h 838042"/>
                  <a:gd name="connsiteX178" fmla="*/ 541997 w 1037297"/>
                  <a:gd name="connsiteY178" fmla="*/ 279769 h 838042"/>
                  <a:gd name="connsiteX179" fmla="*/ 536282 w 1037297"/>
                  <a:gd name="connsiteY179" fmla="*/ 277864 h 838042"/>
                  <a:gd name="connsiteX180" fmla="*/ 530567 w 1037297"/>
                  <a:gd name="connsiteY180" fmla="*/ 274054 h 838042"/>
                  <a:gd name="connsiteX181" fmla="*/ 519137 w 1037297"/>
                  <a:gd name="connsiteY181" fmla="*/ 268339 h 838042"/>
                  <a:gd name="connsiteX182" fmla="*/ 511517 w 1037297"/>
                  <a:gd name="connsiteY182" fmla="*/ 256909 h 838042"/>
                  <a:gd name="connsiteX183" fmla="*/ 507707 w 1037297"/>
                  <a:gd name="connsiteY183" fmla="*/ 235954 h 838042"/>
                  <a:gd name="connsiteX184" fmla="*/ 509612 w 1037297"/>
                  <a:gd name="connsiteY184" fmla="*/ 171184 h 838042"/>
                  <a:gd name="connsiteX185" fmla="*/ 508314 w 1037297"/>
                  <a:gd name="connsiteY185" fmla="*/ 73485 h 838042"/>
                  <a:gd name="connsiteX186" fmla="*/ 454116 w 1037297"/>
                  <a:gd name="connsiteY186" fmla="*/ 11248 h 838042"/>
                  <a:gd name="connsiteX187" fmla="*/ 435401 w 1037297"/>
                  <a:gd name="connsiteY187" fmla="*/ 68523 h 838042"/>
                  <a:gd name="connsiteX188" fmla="*/ 427697 w 1037297"/>
                  <a:gd name="connsiteY188" fmla="*/ 137103 h 838042"/>
                  <a:gd name="connsiteX189" fmla="*/ 420077 w 1037297"/>
                  <a:gd name="connsiteY189" fmla="*/ 169279 h 838042"/>
                  <a:gd name="connsiteX190" fmla="*/ 416267 w 1037297"/>
                  <a:gd name="connsiteY190" fmla="*/ 186424 h 838042"/>
                  <a:gd name="connsiteX191" fmla="*/ 420077 w 1037297"/>
                  <a:gd name="connsiteY191" fmla="*/ 207379 h 838042"/>
                  <a:gd name="connsiteX192" fmla="*/ 423887 w 1037297"/>
                  <a:gd name="connsiteY192" fmla="*/ 213094 h 838042"/>
                  <a:gd name="connsiteX193" fmla="*/ 427697 w 1037297"/>
                  <a:gd name="connsiteY193" fmla="*/ 224524 h 838042"/>
                  <a:gd name="connsiteX194" fmla="*/ 425792 w 1037297"/>
                  <a:gd name="connsiteY194" fmla="*/ 251194 h 838042"/>
                  <a:gd name="connsiteX195" fmla="*/ 420077 w 1037297"/>
                  <a:gd name="connsiteY195" fmla="*/ 253099 h 838042"/>
                  <a:gd name="connsiteX196" fmla="*/ 414362 w 1037297"/>
                  <a:gd name="connsiteY196" fmla="*/ 256909 h 838042"/>
                  <a:gd name="connsiteX197" fmla="*/ 423887 w 1037297"/>
                  <a:gd name="connsiteY197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1008722 w 1037297"/>
                  <a:gd name="connsiteY130" fmla="*/ 382639 h 838042"/>
                  <a:gd name="connsiteX131" fmla="*/ 978242 w 1037297"/>
                  <a:gd name="connsiteY131" fmla="*/ 369304 h 838042"/>
                  <a:gd name="connsiteX132" fmla="*/ 964907 w 1037297"/>
                  <a:gd name="connsiteY132" fmla="*/ 365494 h 838042"/>
                  <a:gd name="connsiteX133" fmla="*/ 959192 w 1037297"/>
                  <a:gd name="connsiteY133" fmla="*/ 363589 h 838042"/>
                  <a:gd name="connsiteX134" fmla="*/ 938237 w 1037297"/>
                  <a:gd name="connsiteY134" fmla="*/ 357874 h 838042"/>
                  <a:gd name="connsiteX135" fmla="*/ 932522 w 1037297"/>
                  <a:gd name="connsiteY135" fmla="*/ 355969 h 838042"/>
                  <a:gd name="connsiteX136" fmla="*/ 827747 w 1037297"/>
                  <a:gd name="connsiteY136" fmla="*/ 357874 h 838042"/>
                  <a:gd name="connsiteX137" fmla="*/ 822032 w 1037297"/>
                  <a:gd name="connsiteY137" fmla="*/ 359779 h 838042"/>
                  <a:gd name="connsiteX138" fmla="*/ 732497 w 1037297"/>
                  <a:gd name="connsiteY138" fmla="*/ 361684 h 838042"/>
                  <a:gd name="connsiteX139" fmla="*/ 671537 w 1037297"/>
                  <a:gd name="connsiteY139" fmla="*/ 369304 h 838042"/>
                  <a:gd name="connsiteX140" fmla="*/ 648677 w 1037297"/>
                  <a:gd name="connsiteY140" fmla="*/ 373114 h 838042"/>
                  <a:gd name="connsiteX141" fmla="*/ 644867 w 1037297"/>
                  <a:gd name="connsiteY141" fmla="*/ 361684 h 838042"/>
                  <a:gd name="connsiteX142" fmla="*/ 642962 w 1037297"/>
                  <a:gd name="connsiteY142" fmla="*/ 355969 h 838042"/>
                  <a:gd name="connsiteX143" fmla="*/ 644867 w 1037297"/>
                  <a:gd name="connsiteY143" fmla="*/ 338824 h 838042"/>
                  <a:gd name="connsiteX144" fmla="*/ 646772 w 1037297"/>
                  <a:gd name="connsiteY144" fmla="*/ 333109 h 838042"/>
                  <a:gd name="connsiteX145" fmla="*/ 663917 w 1037297"/>
                  <a:gd name="connsiteY145" fmla="*/ 323584 h 838042"/>
                  <a:gd name="connsiteX146" fmla="*/ 675347 w 1037297"/>
                  <a:gd name="connsiteY146" fmla="*/ 315964 h 838042"/>
                  <a:gd name="connsiteX147" fmla="*/ 677252 w 1037297"/>
                  <a:gd name="connsiteY147" fmla="*/ 310249 h 838042"/>
                  <a:gd name="connsiteX148" fmla="*/ 682967 w 1037297"/>
                  <a:gd name="connsiteY148" fmla="*/ 308344 h 838042"/>
                  <a:gd name="connsiteX149" fmla="*/ 688682 w 1037297"/>
                  <a:gd name="connsiteY149" fmla="*/ 304534 h 838042"/>
                  <a:gd name="connsiteX150" fmla="*/ 698207 w 1037297"/>
                  <a:gd name="connsiteY150" fmla="*/ 295009 h 838042"/>
                  <a:gd name="connsiteX151" fmla="*/ 707732 w 1037297"/>
                  <a:gd name="connsiteY151" fmla="*/ 283579 h 838042"/>
                  <a:gd name="connsiteX152" fmla="*/ 719162 w 1037297"/>
                  <a:gd name="connsiteY152" fmla="*/ 275959 h 838042"/>
                  <a:gd name="connsiteX153" fmla="*/ 734402 w 1037297"/>
                  <a:gd name="connsiteY153" fmla="*/ 262624 h 838042"/>
                  <a:gd name="connsiteX154" fmla="*/ 743927 w 1037297"/>
                  <a:gd name="connsiteY154" fmla="*/ 251194 h 838042"/>
                  <a:gd name="connsiteX155" fmla="*/ 755357 w 1037297"/>
                  <a:gd name="connsiteY155" fmla="*/ 241669 h 838042"/>
                  <a:gd name="connsiteX156" fmla="*/ 761072 w 1037297"/>
                  <a:gd name="connsiteY156" fmla="*/ 230239 h 838042"/>
                  <a:gd name="connsiteX157" fmla="*/ 762977 w 1037297"/>
                  <a:gd name="connsiteY157" fmla="*/ 224524 h 838042"/>
                  <a:gd name="connsiteX158" fmla="*/ 768692 w 1037297"/>
                  <a:gd name="connsiteY158" fmla="*/ 213094 h 838042"/>
                  <a:gd name="connsiteX159" fmla="*/ 766787 w 1037297"/>
                  <a:gd name="connsiteY159" fmla="*/ 197854 h 838042"/>
                  <a:gd name="connsiteX160" fmla="*/ 761072 w 1037297"/>
                  <a:gd name="connsiteY160" fmla="*/ 195949 h 838042"/>
                  <a:gd name="connsiteX161" fmla="*/ 740117 w 1037297"/>
                  <a:gd name="connsiteY161" fmla="*/ 197854 h 838042"/>
                  <a:gd name="connsiteX162" fmla="*/ 734402 w 1037297"/>
                  <a:gd name="connsiteY162" fmla="*/ 201664 h 838042"/>
                  <a:gd name="connsiteX163" fmla="*/ 722972 w 1037297"/>
                  <a:gd name="connsiteY163" fmla="*/ 205474 h 838042"/>
                  <a:gd name="connsiteX164" fmla="*/ 719162 w 1037297"/>
                  <a:gd name="connsiteY164" fmla="*/ 211189 h 838042"/>
                  <a:gd name="connsiteX165" fmla="*/ 713447 w 1037297"/>
                  <a:gd name="connsiteY165" fmla="*/ 213094 h 838042"/>
                  <a:gd name="connsiteX166" fmla="*/ 707732 w 1037297"/>
                  <a:gd name="connsiteY166" fmla="*/ 216904 h 838042"/>
                  <a:gd name="connsiteX167" fmla="*/ 702017 w 1037297"/>
                  <a:gd name="connsiteY167" fmla="*/ 222619 h 838042"/>
                  <a:gd name="connsiteX168" fmla="*/ 694397 w 1037297"/>
                  <a:gd name="connsiteY168" fmla="*/ 226429 h 838042"/>
                  <a:gd name="connsiteX169" fmla="*/ 652487 w 1037297"/>
                  <a:gd name="connsiteY169" fmla="*/ 255004 h 838042"/>
                  <a:gd name="connsiteX170" fmla="*/ 639152 w 1037297"/>
                  <a:gd name="connsiteY170" fmla="*/ 266434 h 838042"/>
                  <a:gd name="connsiteX171" fmla="*/ 629627 w 1037297"/>
                  <a:gd name="connsiteY171" fmla="*/ 283579 h 838042"/>
                  <a:gd name="connsiteX172" fmla="*/ 604862 w 1037297"/>
                  <a:gd name="connsiteY172" fmla="*/ 289294 h 838042"/>
                  <a:gd name="connsiteX173" fmla="*/ 591527 w 1037297"/>
                  <a:gd name="connsiteY173" fmla="*/ 293104 h 838042"/>
                  <a:gd name="connsiteX174" fmla="*/ 576287 w 1037297"/>
                  <a:gd name="connsiteY174" fmla="*/ 291199 h 838042"/>
                  <a:gd name="connsiteX175" fmla="*/ 564857 w 1037297"/>
                  <a:gd name="connsiteY175" fmla="*/ 287389 h 838042"/>
                  <a:gd name="connsiteX176" fmla="*/ 553427 w 1037297"/>
                  <a:gd name="connsiteY176" fmla="*/ 283579 h 838042"/>
                  <a:gd name="connsiteX177" fmla="*/ 541997 w 1037297"/>
                  <a:gd name="connsiteY177" fmla="*/ 279769 h 838042"/>
                  <a:gd name="connsiteX178" fmla="*/ 536282 w 1037297"/>
                  <a:gd name="connsiteY178" fmla="*/ 277864 h 838042"/>
                  <a:gd name="connsiteX179" fmla="*/ 530567 w 1037297"/>
                  <a:gd name="connsiteY179" fmla="*/ 274054 h 838042"/>
                  <a:gd name="connsiteX180" fmla="*/ 519137 w 1037297"/>
                  <a:gd name="connsiteY180" fmla="*/ 268339 h 838042"/>
                  <a:gd name="connsiteX181" fmla="*/ 511517 w 1037297"/>
                  <a:gd name="connsiteY181" fmla="*/ 256909 h 838042"/>
                  <a:gd name="connsiteX182" fmla="*/ 507707 w 1037297"/>
                  <a:gd name="connsiteY182" fmla="*/ 235954 h 838042"/>
                  <a:gd name="connsiteX183" fmla="*/ 509612 w 1037297"/>
                  <a:gd name="connsiteY183" fmla="*/ 171184 h 838042"/>
                  <a:gd name="connsiteX184" fmla="*/ 508314 w 1037297"/>
                  <a:gd name="connsiteY184" fmla="*/ 73485 h 838042"/>
                  <a:gd name="connsiteX185" fmla="*/ 454116 w 1037297"/>
                  <a:gd name="connsiteY185" fmla="*/ 11248 h 838042"/>
                  <a:gd name="connsiteX186" fmla="*/ 435401 w 1037297"/>
                  <a:gd name="connsiteY186" fmla="*/ 68523 h 838042"/>
                  <a:gd name="connsiteX187" fmla="*/ 427697 w 1037297"/>
                  <a:gd name="connsiteY187" fmla="*/ 137103 h 838042"/>
                  <a:gd name="connsiteX188" fmla="*/ 420077 w 1037297"/>
                  <a:gd name="connsiteY188" fmla="*/ 169279 h 838042"/>
                  <a:gd name="connsiteX189" fmla="*/ 416267 w 1037297"/>
                  <a:gd name="connsiteY189" fmla="*/ 186424 h 838042"/>
                  <a:gd name="connsiteX190" fmla="*/ 420077 w 1037297"/>
                  <a:gd name="connsiteY190" fmla="*/ 207379 h 838042"/>
                  <a:gd name="connsiteX191" fmla="*/ 423887 w 1037297"/>
                  <a:gd name="connsiteY191" fmla="*/ 213094 h 838042"/>
                  <a:gd name="connsiteX192" fmla="*/ 427697 w 1037297"/>
                  <a:gd name="connsiteY192" fmla="*/ 224524 h 838042"/>
                  <a:gd name="connsiteX193" fmla="*/ 425792 w 1037297"/>
                  <a:gd name="connsiteY193" fmla="*/ 251194 h 838042"/>
                  <a:gd name="connsiteX194" fmla="*/ 420077 w 1037297"/>
                  <a:gd name="connsiteY194" fmla="*/ 253099 h 838042"/>
                  <a:gd name="connsiteX195" fmla="*/ 414362 w 1037297"/>
                  <a:gd name="connsiteY195" fmla="*/ 256909 h 838042"/>
                  <a:gd name="connsiteX196" fmla="*/ 423887 w 1037297"/>
                  <a:gd name="connsiteY196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64907 w 1037297"/>
                  <a:gd name="connsiteY131" fmla="*/ 365494 h 838042"/>
                  <a:gd name="connsiteX132" fmla="*/ 959192 w 1037297"/>
                  <a:gd name="connsiteY132" fmla="*/ 363589 h 838042"/>
                  <a:gd name="connsiteX133" fmla="*/ 938237 w 1037297"/>
                  <a:gd name="connsiteY133" fmla="*/ 357874 h 838042"/>
                  <a:gd name="connsiteX134" fmla="*/ 932522 w 1037297"/>
                  <a:gd name="connsiteY134" fmla="*/ 355969 h 838042"/>
                  <a:gd name="connsiteX135" fmla="*/ 827747 w 1037297"/>
                  <a:gd name="connsiteY135" fmla="*/ 357874 h 838042"/>
                  <a:gd name="connsiteX136" fmla="*/ 822032 w 1037297"/>
                  <a:gd name="connsiteY136" fmla="*/ 359779 h 838042"/>
                  <a:gd name="connsiteX137" fmla="*/ 732497 w 1037297"/>
                  <a:gd name="connsiteY137" fmla="*/ 361684 h 838042"/>
                  <a:gd name="connsiteX138" fmla="*/ 671537 w 1037297"/>
                  <a:gd name="connsiteY138" fmla="*/ 369304 h 838042"/>
                  <a:gd name="connsiteX139" fmla="*/ 648677 w 1037297"/>
                  <a:gd name="connsiteY139" fmla="*/ 373114 h 838042"/>
                  <a:gd name="connsiteX140" fmla="*/ 644867 w 1037297"/>
                  <a:gd name="connsiteY140" fmla="*/ 361684 h 838042"/>
                  <a:gd name="connsiteX141" fmla="*/ 642962 w 1037297"/>
                  <a:gd name="connsiteY141" fmla="*/ 355969 h 838042"/>
                  <a:gd name="connsiteX142" fmla="*/ 644867 w 1037297"/>
                  <a:gd name="connsiteY142" fmla="*/ 338824 h 838042"/>
                  <a:gd name="connsiteX143" fmla="*/ 646772 w 1037297"/>
                  <a:gd name="connsiteY143" fmla="*/ 333109 h 838042"/>
                  <a:gd name="connsiteX144" fmla="*/ 663917 w 1037297"/>
                  <a:gd name="connsiteY144" fmla="*/ 323584 h 838042"/>
                  <a:gd name="connsiteX145" fmla="*/ 675347 w 1037297"/>
                  <a:gd name="connsiteY145" fmla="*/ 315964 h 838042"/>
                  <a:gd name="connsiteX146" fmla="*/ 677252 w 1037297"/>
                  <a:gd name="connsiteY146" fmla="*/ 310249 h 838042"/>
                  <a:gd name="connsiteX147" fmla="*/ 682967 w 1037297"/>
                  <a:gd name="connsiteY147" fmla="*/ 308344 h 838042"/>
                  <a:gd name="connsiteX148" fmla="*/ 688682 w 1037297"/>
                  <a:gd name="connsiteY148" fmla="*/ 304534 h 838042"/>
                  <a:gd name="connsiteX149" fmla="*/ 698207 w 1037297"/>
                  <a:gd name="connsiteY149" fmla="*/ 295009 h 838042"/>
                  <a:gd name="connsiteX150" fmla="*/ 707732 w 1037297"/>
                  <a:gd name="connsiteY150" fmla="*/ 283579 h 838042"/>
                  <a:gd name="connsiteX151" fmla="*/ 719162 w 1037297"/>
                  <a:gd name="connsiteY151" fmla="*/ 275959 h 838042"/>
                  <a:gd name="connsiteX152" fmla="*/ 734402 w 1037297"/>
                  <a:gd name="connsiteY152" fmla="*/ 262624 h 838042"/>
                  <a:gd name="connsiteX153" fmla="*/ 743927 w 1037297"/>
                  <a:gd name="connsiteY153" fmla="*/ 251194 h 838042"/>
                  <a:gd name="connsiteX154" fmla="*/ 755357 w 1037297"/>
                  <a:gd name="connsiteY154" fmla="*/ 241669 h 838042"/>
                  <a:gd name="connsiteX155" fmla="*/ 761072 w 1037297"/>
                  <a:gd name="connsiteY155" fmla="*/ 230239 h 838042"/>
                  <a:gd name="connsiteX156" fmla="*/ 762977 w 1037297"/>
                  <a:gd name="connsiteY156" fmla="*/ 224524 h 838042"/>
                  <a:gd name="connsiteX157" fmla="*/ 768692 w 1037297"/>
                  <a:gd name="connsiteY157" fmla="*/ 213094 h 838042"/>
                  <a:gd name="connsiteX158" fmla="*/ 766787 w 1037297"/>
                  <a:gd name="connsiteY158" fmla="*/ 197854 h 838042"/>
                  <a:gd name="connsiteX159" fmla="*/ 761072 w 1037297"/>
                  <a:gd name="connsiteY159" fmla="*/ 195949 h 838042"/>
                  <a:gd name="connsiteX160" fmla="*/ 740117 w 1037297"/>
                  <a:gd name="connsiteY160" fmla="*/ 197854 h 838042"/>
                  <a:gd name="connsiteX161" fmla="*/ 734402 w 1037297"/>
                  <a:gd name="connsiteY161" fmla="*/ 201664 h 838042"/>
                  <a:gd name="connsiteX162" fmla="*/ 722972 w 1037297"/>
                  <a:gd name="connsiteY162" fmla="*/ 205474 h 838042"/>
                  <a:gd name="connsiteX163" fmla="*/ 719162 w 1037297"/>
                  <a:gd name="connsiteY163" fmla="*/ 211189 h 838042"/>
                  <a:gd name="connsiteX164" fmla="*/ 713447 w 1037297"/>
                  <a:gd name="connsiteY164" fmla="*/ 213094 h 838042"/>
                  <a:gd name="connsiteX165" fmla="*/ 707732 w 1037297"/>
                  <a:gd name="connsiteY165" fmla="*/ 216904 h 838042"/>
                  <a:gd name="connsiteX166" fmla="*/ 702017 w 1037297"/>
                  <a:gd name="connsiteY166" fmla="*/ 222619 h 838042"/>
                  <a:gd name="connsiteX167" fmla="*/ 694397 w 1037297"/>
                  <a:gd name="connsiteY167" fmla="*/ 226429 h 838042"/>
                  <a:gd name="connsiteX168" fmla="*/ 652487 w 1037297"/>
                  <a:gd name="connsiteY168" fmla="*/ 255004 h 838042"/>
                  <a:gd name="connsiteX169" fmla="*/ 639152 w 1037297"/>
                  <a:gd name="connsiteY169" fmla="*/ 266434 h 838042"/>
                  <a:gd name="connsiteX170" fmla="*/ 629627 w 1037297"/>
                  <a:gd name="connsiteY170" fmla="*/ 283579 h 838042"/>
                  <a:gd name="connsiteX171" fmla="*/ 604862 w 1037297"/>
                  <a:gd name="connsiteY171" fmla="*/ 289294 h 838042"/>
                  <a:gd name="connsiteX172" fmla="*/ 591527 w 1037297"/>
                  <a:gd name="connsiteY172" fmla="*/ 293104 h 838042"/>
                  <a:gd name="connsiteX173" fmla="*/ 576287 w 1037297"/>
                  <a:gd name="connsiteY173" fmla="*/ 291199 h 838042"/>
                  <a:gd name="connsiteX174" fmla="*/ 564857 w 1037297"/>
                  <a:gd name="connsiteY174" fmla="*/ 287389 h 838042"/>
                  <a:gd name="connsiteX175" fmla="*/ 553427 w 1037297"/>
                  <a:gd name="connsiteY175" fmla="*/ 283579 h 838042"/>
                  <a:gd name="connsiteX176" fmla="*/ 541997 w 1037297"/>
                  <a:gd name="connsiteY176" fmla="*/ 279769 h 838042"/>
                  <a:gd name="connsiteX177" fmla="*/ 536282 w 1037297"/>
                  <a:gd name="connsiteY177" fmla="*/ 277864 h 838042"/>
                  <a:gd name="connsiteX178" fmla="*/ 530567 w 1037297"/>
                  <a:gd name="connsiteY178" fmla="*/ 274054 h 838042"/>
                  <a:gd name="connsiteX179" fmla="*/ 519137 w 1037297"/>
                  <a:gd name="connsiteY179" fmla="*/ 268339 h 838042"/>
                  <a:gd name="connsiteX180" fmla="*/ 511517 w 1037297"/>
                  <a:gd name="connsiteY180" fmla="*/ 256909 h 838042"/>
                  <a:gd name="connsiteX181" fmla="*/ 507707 w 1037297"/>
                  <a:gd name="connsiteY181" fmla="*/ 235954 h 838042"/>
                  <a:gd name="connsiteX182" fmla="*/ 509612 w 1037297"/>
                  <a:gd name="connsiteY182" fmla="*/ 171184 h 838042"/>
                  <a:gd name="connsiteX183" fmla="*/ 508314 w 1037297"/>
                  <a:gd name="connsiteY183" fmla="*/ 73485 h 838042"/>
                  <a:gd name="connsiteX184" fmla="*/ 454116 w 1037297"/>
                  <a:gd name="connsiteY184" fmla="*/ 11248 h 838042"/>
                  <a:gd name="connsiteX185" fmla="*/ 435401 w 1037297"/>
                  <a:gd name="connsiteY185" fmla="*/ 68523 h 838042"/>
                  <a:gd name="connsiteX186" fmla="*/ 427697 w 1037297"/>
                  <a:gd name="connsiteY186" fmla="*/ 137103 h 838042"/>
                  <a:gd name="connsiteX187" fmla="*/ 420077 w 1037297"/>
                  <a:gd name="connsiteY187" fmla="*/ 169279 h 838042"/>
                  <a:gd name="connsiteX188" fmla="*/ 416267 w 1037297"/>
                  <a:gd name="connsiteY188" fmla="*/ 186424 h 838042"/>
                  <a:gd name="connsiteX189" fmla="*/ 420077 w 1037297"/>
                  <a:gd name="connsiteY189" fmla="*/ 207379 h 838042"/>
                  <a:gd name="connsiteX190" fmla="*/ 423887 w 1037297"/>
                  <a:gd name="connsiteY190" fmla="*/ 213094 h 838042"/>
                  <a:gd name="connsiteX191" fmla="*/ 427697 w 1037297"/>
                  <a:gd name="connsiteY191" fmla="*/ 224524 h 838042"/>
                  <a:gd name="connsiteX192" fmla="*/ 425792 w 1037297"/>
                  <a:gd name="connsiteY192" fmla="*/ 251194 h 838042"/>
                  <a:gd name="connsiteX193" fmla="*/ 420077 w 1037297"/>
                  <a:gd name="connsiteY193" fmla="*/ 253099 h 838042"/>
                  <a:gd name="connsiteX194" fmla="*/ 414362 w 1037297"/>
                  <a:gd name="connsiteY194" fmla="*/ 256909 h 838042"/>
                  <a:gd name="connsiteX195" fmla="*/ 423887 w 1037297"/>
                  <a:gd name="connsiteY195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64907 w 1037297"/>
                  <a:gd name="connsiteY131" fmla="*/ 365494 h 838042"/>
                  <a:gd name="connsiteX132" fmla="*/ 938237 w 1037297"/>
                  <a:gd name="connsiteY132" fmla="*/ 357874 h 838042"/>
                  <a:gd name="connsiteX133" fmla="*/ 932522 w 1037297"/>
                  <a:gd name="connsiteY133" fmla="*/ 355969 h 838042"/>
                  <a:gd name="connsiteX134" fmla="*/ 827747 w 1037297"/>
                  <a:gd name="connsiteY134" fmla="*/ 357874 h 838042"/>
                  <a:gd name="connsiteX135" fmla="*/ 822032 w 1037297"/>
                  <a:gd name="connsiteY135" fmla="*/ 359779 h 838042"/>
                  <a:gd name="connsiteX136" fmla="*/ 732497 w 1037297"/>
                  <a:gd name="connsiteY136" fmla="*/ 361684 h 838042"/>
                  <a:gd name="connsiteX137" fmla="*/ 671537 w 1037297"/>
                  <a:gd name="connsiteY137" fmla="*/ 369304 h 838042"/>
                  <a:gd name="connsiteX138" fmla="*/ 648677 w 1037297"/>
                  <a:gd name="connsiteY138" fmla="*/ 373114 h 838042"/>
                  <a:gd name="connsiteX139" fmla="*/ 644867 w 1037297"/>
                  <a:gd name="connsiteY139" fmla="*/ 361684 h 838042"/>
                  <a:gd name="connsiteX140" fmla="*/ 642962 w 1037297"/>
                  <a:gd name="connsiteY140" fmla="*/ 355969 h 838042"/>
                  <a:gd name="connsiteX141" fmla="*/ 644867 w 1037297"/>
                  <a:gd name="connsiteY141" fmla="*/ 338824 h 838042"/>
                  <a:gd name="connsiteX142" fmla="*/ 646772 w 1037297"/>
                  <a:gd name="connsiteY142" fmla="*/ 333109 h 838042"/>
                  <a:gd name="connsiteX143" fmla="*/ 663917 w 1037297"/>
                  <a:gd name="connsiteY143" fmla="*/ 323584 h 838042"/>
                  <a:gd name="connsiteX144" fmla="*/ 675347 w 1037297"/>
                  <a:gd name="connsiteY144" fmla="*/ 315964 h 838042"/>
                  <a:gd name="connsiteX145" fmla="*/ 677252 w 1037297"/>
                  <a:gd name="connsiteY145" fmla="*/ 310249 h 838042"/>
                  <a:gd name="connsiteX146" fmla="*/ 682967 w 1037297"/>
                  <a:gd name="connsiteY146" fmla="*/ 308344 h 838042"/>
                  <a:gd name="connsiteX147" fmla="*/ 688682 w 1037297"/>
                  <a:gd name="connsiteY147" fmla="*/ 304534 h 838042"/>
                  <a:gd name="connsiteX148" fmla="*/ 698207 w 1037297"/>
                  <a:gd name="connsiteY148" fmla="*/ 295009 h 838042"/>
                  <a:gd name="connsiteX149" fmla="*/ 707732 w 1037297"/>
                  <a:gd name="connsiteY149" fmla="*/ 283579 h 838042"/>
                  <a:gd name="connsiteX150" fmla="*/ 719162 w 1037297"/>
                  <a:gd name="connsiteY150" fmla="*/ 275959 h 838042"/>
                  <a:gd name="connsiteX151" fmla="*/ 734402 w 1037297"/>
                  <a:gd name="connsiteY151" fmla="*/ 262624 h 838042"/>
                  <a:gd name="connsiteX152" fmla="*/ 743927 w 1037297"/>
                  <a:gd name="connsiteY152" fmla="*/ 251194 h 838042"/>
                  <a:gd name="connsiteX153" fmla="*/ 755357 w 1037297"/>
                  <a:gd name="connsiteY153" fmla="*/ 241669 h 838042"/>
                  <a:gd name="connsiteX154" fmla="*/ 761072 w 1037297"/>
                  <a:gd name="connsiteY154" fmla="*/ 230239 h 838042"/>
                  <a:gd name="connsiteX155" fmla="*/ 762977 w 1037297"/>
                  <a:gd name="connsiteY155" fmla="*/ 224524 h 838042"/>
                  <a:gd name="connsiteX156" fmla="*/ 768692 w 1037297"/>
                  <a:gd name="connsiteY156" fmla="*/ 213094 h 838042"/>
                  <a:gd name="connsiteX157" fmla="*/ 766787 w 1037297"/>
                  <a:gd name="connsiteY157" fmla="*/ 197854 h 838042"/>
                  <a:gd name="connsiteX158" fmla="*/ 761072 w 1037297"/>
                  <a:gd name="connsiteY158" fmla="*/ 195949 h 838042"/>
                  <a:gd name="connsiteX159" fmla="*/ 740117 w 1037297"/>
                  <a:gd name="connsiteY159" fmla="*/ 197854 h 838042"/>
                  <a:gd name="connsiteX160" fmla="*/ 734402 w 1037297"/>
                  <a:gd name="connsiteY160" fmla="*/ 201664 h 838042"/>
                  <a:gd name="connsiteX161" fmla="*/ 722972 w 1037297"/>
                  <a:gd name="connsiteY161" fmla="*/ 205474 h 838042"/>
                  <a:gd name="connsiteX162" fmla="*/ 719162 w 1037297"/>
                  <a:gd name="connsiteY162" fmla="*/ 211189 h 838042"/>
                  <a:gd name="connsiteX163" fmla="*/ 713447 w 1037297"/>
                  <a:gd name="connsiteY163" fmla="*/ 213094 h 838042"/>
                  <a:gd name="connsiteX164" fmla="*/ 707732 w 1037297"/>
                  <a:gd name="connsiteY164" fmla="*/ 216904 h 838042"/>
                  <a:gd name="connsiteX165" fmla="*/ 702017 w 1037297"/>
                  <a:gd name="connsiteY165" fmla="*/ 222619 h 838042"/>
                  <a:gd name="connsiteX166" fmla="*/ 694397 w 1037297"/>
                  <a:gd name="connsiteY166" fmla="*/ 226429 h 838042"/>
                  <a:gd name="connsiteX167" fmla="*/ 652487 w 1037297"/>
                  <a:gd name="connsiteY167" fmla="*/ 255004 h 838042"/>
                  <a:gd name="connsiteX168" fmla="*/ 639152 w 1037297"/>
                  <a:gd name="connsiteY168" fmla="*/ 266434 h 838042"/>
                  <a:gd name="connsiteX169" fmla="*/ 629627 w 1037297"/>
                  <a:gd name="connsiteY169" fmla="*/ 283579 h 838042"/>
                  <a:gd name="connsiteX170" fmla="*/ 604862 w 1037297"/>
                  <a:gd name="connsiteY170" fmla="*/ 289294 h 838042"/>
                  <a:gd name="connsiteX171" fmla="*/ 591527 w 1037297"/>
                  <a:gd name="connsiteY171" fmla="*/ 293104 h 838042"/>
                  <a:gd name="connsiteX172" fmla="*/ 576287 w 1037297"/>
                  <a:gd name="connsiteY172" fmla="*/ 291199 h 838042"/>
                  <a:gd name="connsiteX173" fmla="*/ 564857 w 1037297"/>
                  <a:gd name="connsiteY173" fmla="*/ 287389 h 838042"/>
                  <a:gd name="connsiteX174" fmla="*/ 553427 w 1037297"/>
                  <a:gd name="connsiteY174" fmla="*/ 283579 h 838042"/>
                  <a:gd name="connsiteX175" fmla="*/ 541997 w 1037297"/>
                  <a:gd name="connsiteY175" fmla="*/ 279769 h 838042"/>
                  <a:gd name="connsiteX176" fmla="*/ 536282 w 1037297"/>
                  <a:gd name="connsiteY176" fmla="*/ 277864 h 838042"/>
                  <a:gd name="connsiteX177" fmla="*/ 530567 w 1037297"/>
                  <a:gd name="connsiteY177" fmla="*/ 274054 h 838042"/>
                  <a:gd name="connsiteX178" fmla="*/ 519137 w 1037297"/>
                  <a:gd name="connsiteY178" fmla="*/ 268339 h 838042"/>
                  <a:gd name="connsiteX179" fmla="*/ 511517 w 1037297"/>
                  <a:gd name="connsiteY179" fmla="*/ 256909 h 838042"/>
                  <a:gd name="connsiteX180" fmla="*/ 507707 w 1037297"/>
                  <a:gd name="connsiteY180" fmla="*/ 235954 h 838042"/>
                  <a:gd name="connsiteX181" fmla="*/ 509612 w 1037297"/>
                  <a:gd name="connsiteY181" fmla="*/ 171184 h 838042"/>
                  <a:gd name="connsiteX182" fmla="*/ 508314 w 1037297"/>
                  <a:gd name="connsiteY182" fmla="*/ 73485 h 838042"/>
                  <a:gd name="connsiteX183" fmla="*/ 454116 w 1037297"/>
                  <a:gd name="connsiteY183" fmla="*/ 11248 h 838042"/>
                  <a:gd name="connsiteX184" fmla="*/ 435401 w 1037297"/>
                  <a:gd name="connsiteY184" fmla="*/ 68523 h 838042"/>
                  <a:gd name="connsiteX185" fmla="*/ 427697 w 1037297"/>
                  <a:gd name="connsiteY185" fmla="*/ 137103 h 838042"/>
                  <a:gd name="connsiteX186" fmla="*/ 420077 w 1037297"/>
                  <a:gd name="connsiteY186" fmla="*/ 169279 h 838042"/>
                  <a:gd name="connsiteX187" fmla="*/ 416267 w 1037297"/>
                  <a:gd name="connsiteY187" fmla="*/ 186424 h 838042"/>
                  <a:gd name="connsiteX188" fmla="*/ 420077 w 1037297"/>
                  <a:gd name="connsiteY188" fmla="*/ 207379 h 838042"/>
                  <a:gd name="connsiteX189" fmla="*/ 423887 w 1037297"/>
                  <a:gd name="connsiteY189" fmla="*/ 213094 h 838042"/>
                  <a:gd name="connsiteX190" fmla="*/ 427697 w 1037297"/>
                  <a:gd name="connsiteY190" fmla="*/ 224524 h 838042"/>
                  <a:gd name="connsiteX191" fmla="*/ 425792 w 1037297"/>
                  <a:gd name="connsiteY191" fmla="*/ 251194 h 838042"/>
                  <a:gd name="connsiteX192" fmla="*/ 420077 w 1037297"/>
                  <a:gd name="connsiteY192" fmla="*/ 253099 h 838042"/>
                  <a:gd name="connsiteX193" fmla="*/ 414362 w 1037297"/>
                  <a:gd name="connsiteY193" fmla="*/ 256909 h 838042"/>
                  <a:gd name="connsiteX194" fmla="*/ 423887 w 1037297"/>
                  <a:gd name="connsiteY194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38237 w 1037297"/>
                  <a:gd name="connsiteY131" fmla="*/ 357874 h 838042"/>
                  <a:gd name="connsiteX132" fmla="*/ 932522 w 1037297"/>
                  <a:gd name="connsiteY132" fmla="*/ 355969 h 838042"/>
                  <a:gd name="connsiteX133" fmla="*/ 827747 w 1037297"/>
                  <a:gd name="connsiteY133" fmla="*/ 357874 h 838042"/>
                  <a:gd name="connsiteX134" fmla="*/ 822032 w 1037297"/>
                  <a:gd name="connsiteY134" fmla="*/ 359779 h 838042"/>
                  <a:gd name="connsiteX135" fmla="*/ 732497 w 1037297"/>
                  <a:gd name="connsiteY135" fmla="*/ 361684 h 838042"/>
                  <a:gd name="connsiteX136" fmla="*/ 671537 w 1037297"/>
                  <a:gd name="connsiteY136" fmla="*/ 369304 h 838042"/>
                  <a:gd name="connsiteX137" fmla="*/ 648677 w 1037297"/>
                  <a:gd name="connsiteY137" fmla="*/ 373114 h 838042"/>
                  <a:gd name="connsiteX138" fmla="*/ 644867 w 1037297"/>
                  <a:gd name="connsiteY138" fmla="*/ 361684 h 838042"/>
                  <a:gd name="connsiteX139" fmla="*/ 642962 w 1037297"/>
                  <a:gd name="connsiteY139" fmla="*/ 355969 h 838042"/>
                  <a:gd name="connsiteX140" fmla="*/ 644867 w 1037297"/>
                  <a:gd name="connsiteY140" fmla="*/ 338824 h 838042"/>
                  <a:gd name="connsiteX141" fmla="*/ 646772 w 1037297"/>
                  <a:gd name="connsiteY141" fmla="*/ 333109 h 838042"/>
                  <a:gd name="connsiteX142" fmla="*/ 663917 w 1037297"/>
                  <a:gd name="connsiteY142" fmla="*/ 323584 h 838042"/>
                  <a:gd name="connsiteX143" fmla="*/ 675347 w 1037297"/>
                  <a:gd name="connsiteY143" fmla="*/ 315964 h 838042"/>
                  <a:gd name="connsiteX144" fmla="*/ 677252 w 1037297"/>
                  <a:gd name="connsiteY144" fmla="*/ 310249 h 838042"/>
                  <a:gd name="connsiteX145" fmla="*/ 682967 w 1037297"/>
                  <a:gd name="connsiteY145" fmla="*/ 308344 h 838042"/>
                  <a:gd name="connsiteX146" fmla="*/ 688682 w 1037297"/>
                  <a:gd name="connsiteY146" fmla="*/ 304534 h 838042"/>
                  <a:gd name="connsiteX147" fmla="*/ 698207 w 1037297"/>
                  <a:gd name="connsiteY147" fmla="*/ 295009 h 838042"/>
                  <a:gd name="connsiteX148" fmla="*/ 707732 w 1037297"/>
                  <a:gd name="connsiteY148" fmla="*/ 283579 h 838042"/>
                  <a:gd name="connsiteX149" fmla="*/ 719162 w 1037297"/>
                  <a:gd name="connsiteY149" fmla="*/ 275959 h 838042"/>
                  <a:gd name="connsiteX150" fmla="*/ 734402 w 1037297"/>
                  <a:gd name="connsiteY150" fmla="*/ 262624 h 838042"/>
                  <a:gd name="connsiteX151" fmla="*/ 743927 w 1037297"/>
                  <a:gd name="connsiteY151" fmla="*/ 251194 h 838042"/>
                  <a:gd name="connsiteX152" fmla="*/ 755357 w 1037297"/>
                  <a:gd name="connsiteY152" fmla="*/ 241669 h 838042"/>
                  <a:gd name="connsiteX153" fmla="*/ 761072 w 1037297"/>
                  <a:gd name="connsiteY153" fmla="*/ 230239 h 838042"/>
                  <a:gd name="connsiteX154" fmla="*/ 762977 w 1037297"/>
                  <a:gd name="connsiteY154" fmla="*/ 224524 h 838042"/>
                  <a:gd name="connsiteX155" fmla="*/ 768692 w 1037297"/>
                  <a:gd name="connsiteY155" fmla="*/ 213094 h 838042"/>
                  <a:gd name="connsiteX156" fmla="*/ 766787 w 1037297"/>
                  <a:gd name="connsiteY156" fmla="*/ 197854 h 838042"/>
                  <a:gd name="connsiteX157" fmla="*/ 761072 w 1037297"/>
                  <a:gd name="connsiteY157" fmla="*/ 195949 h 838042"/>
                  <a:gd name="connsiteX158" fmla="*/ 740117 w 1037297"/>
                  <a:gd name="connsiteY158" fmla="*/ 197854 h 838042"/>
                  <a:gd name="connsiteX159" fmla="*/ 734402 w 1037297"/>
                  <a:gd name="connsiteY159" fmla="*/ 201664 h 838042"/>
                  <a:gd name="connsiteX160" fmla="*/ 722972 w 1037297"/>
                  <a:gd name="connsiteY160" fmla="*/ 205474 h 838042"/>
                  <a:gd name="connsiteX161" fmla="*/ 719162 w 1037297"/>
                  <a:gd name="connsiteY161" fmla="*/ 211189 h 838042"/>
                  <a:gd name="connsiteX162" fmla="*/ 713447 w 1037297"/>
                  <a:gd name="connsiteY162" fmla="*/ 213094 h 838042"/>
                  <a:gd name="connsiteX163" fmla="*/ 707732 w 1037297"/>
                  <a:gd name="connsiteY163" fmla="*/ 216904 h 838042"/>
                  <a:gd name="connsiteX164" fmla="*/ 702017 w 1037297"/>
                  <a:gd name="connsiteY164" fmla="*/ 222619 h 838042"/>
                  <a:gd name="connsiteX165" fmla="*/ 694397 w 1037297"/>
                  <a:gd name="connsiteY165" fmla="*/ 226429 h 838042"/>
                  <a:gd name="connsiteX166" fmla="*/ 652487 w 1037297"/>
                  <a:gd name="connsiteY166" fmla="*/ 255004 h 838042"/>
                  <a:gd name="connsiteX167" fmla="*/ 639152 w 1037297"/>
                  <a:gd name="connsiteY167" fmla="*/ 266434 h 838042"/>
                  <a:gd name="connsiteX168" fmla="*/ 629627 w 1037297"/>
                  <a:gd name="connsiteY168" fmla="*/ 283579 h 838042"/>
                  <a:gd name="connsiteX169" fmla="*/ 604862 w 1037297"/>
                  <a:gd name="connsiteY169" fmla="*/ 289294 h 838042"/>
                  <a:gd name="connsiteX170" fmla="*/ 591527 w 1037297"/>
                  <a:gd name="connsiteY170" fmla="*/ 293104 h 838042"/>
                  <a:gd name="connsiteX171" fmla="*/ 576287 w 1037297"/>
                  <a:gd name="connsiteY171" fmla="*/ 291199 h 838042"/>
                  <a:gd name="connsiteX172" fmla="*/ 564857 w 1037297"/>
                  <a:gd name="connsiteY172" fmla="*/ 287389 h 838042"/>
                  <a:gd name="connsiteX173" fmla="*/ 553427 w 1037297"/>
                  <a:gd name="connsiteY173" fmla="*/ 283579 h 838042"/>
                  <a:gd name="connsiteX174" fmla="*/ 541997 w 1037297"/>
                  <a:gd name="connsiteY174" fmla="*/ 279769 h 838042"/>
                  <a:gd name="connsiteX175" fmla="*/ 536282 w 1037297"/>
                  <a:gd name="connsiteY175" fmla="*/ 277864 h 838042"/>
                  <a:gd name="connsiteX176" fmla="*/ 530567 w 1037297"/>
                  <a:gd name="connsiteY176" fmla="*/ 274054 h 838042"/>
                  <a:gd name="connsiteX177" fmla="*/ 519137 w 1037297"/>
                  <a:gd name="connsiteY177" fmla="*/ 268339 h 838042"/>
                  <a:gd name="connsiteX178" fmla="*/ 511517 w 1037297"/>
                  <a:gd name="connsiteY178" fmla="*/ 256909 h 838042"/>
                  <a:gd name="connsiteX179" fmla="*/ 507707 w 1037297"/>
                  <a:gd name="connsiteY179" fmla="*/ 235954 h 838042"/>
                  <a:gd name="connsiteX180" fmla="*/ 509612 w 1037297"/>
                  <a:gd name="connsiteY180" fmla="*/ 171184 h 838042"/>
                  <a:gd name="connsiteX181" fmla="*/ 508314 w 1037297"/>
                  <a:gd name="connsiteY181" fmla="*/ 73485 h 838042"/>
                  <a:gd name="connsiteX182" fmla="*/ 454116 w 1037297"/>
                  <a:gd name="connsiteY182" fmla="*/ 11248 h 838042"/>
                  <a:gd name="connsiteX183" fmla="*/ 435401 w 1037297"/>
                  <a:gd name="connsiteY183" fmla="*/ 68523 h 838042"/>
                  <a:gd name="connsiteX184" fmla="*/ 427697 w 1037297"/>
                  <a:gd name="connsiteY184" fmla="*/ 137103 h 838042"/>
                  <a:gd name="connsiteX185" fmla="*/ 420077 w 1037297"/>
                  <a:gd name="connsiteY185" fmla="*/ 169279 h 838042"/>
                  <a:gd name="connsiteX186" fmla="*/ 416267 w 1037297"/>
                  <a:gd name="connsiteY186" fmla="*/ 186424 h 838042"/>
                  <a:gd name="connsiteX187" fmla="*/ 420077 w 1037297"/>
                  <a:gd name="connsiteY187" fmla="*/ 207379 h 838042"/>
                  <a:gd name="connsiteX188" fmla="*/ 423887 w 1037297"/>
                  <a:gd name="connsiteY188" fmla="*/ 213094 h 838042"/>
                  <a:gd name="connsiteX189" fmla="*/ 427697 w 1037297"/>
                  <a:gd name="connsiteY189" fmla="*/ 224524 h 838042"/>
                  <a:gd name="connsiteX190" fmla="*/ 425792 w 1037297"/>
                  <a:gd name="connsiteY190" fmla="*/ 251194 h 838042"/>
                  <a:gd name="connsiteX191" fmla="*/ 420077 w 1037297"/>
                  <a:gd name="connsiteY191" fmla="*/ 253099 h 838042"/>
                  <a:gd name="connsiteX192" fmla="*/ 414362 w 1037297"/>
                  <a:gd name="connsiteY192" fmla="*/ 256909 h 838042"/>
                  <a:gd name="connsiteX193" fmla="*/ 423887 w 1037297"/>
                  <a:gd name="connsiteY193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38237 w 1037297"/>
                  <a:gd name="connsiteY131" fmla="*/ 357874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78242 w 1037297"/>
                  <a:gd name="connsiteY130" fmla="*/ 369304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64889 w 1037297"/>
                  <a:gd name="connsiteY130" fmla="*/ 358029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1014437 w 1037297"/>
                  <a:gd name="connsiteY129" fmla="*/ 384544 h 838042"/>
                  <a:gd name="connsiteX130" fmla="*/ 964889 w 1037297"/>
                  <a:gd name="connsiteY130" fmla="*/ 358029 h 838042"/>
                  <a:gd name="connsiteX131" fmla="*/ 907856 w 1037297"/>
                  <a:gd name="connsiteY131" fmla="*/ 350516 h 838042"/>
                  <a:gd name="connsiteX132" fmla="*/ 827747 w 1037297"/>
                  <a:gd name="connsiteY132" fmla="*/ 357874 h 838042"/>
                  <a:gd name="connsiteX133" fmla="*/ 822032 w 1037297"/>
                  <a:gd name="connsiteY133" fmla="*/ 359779 h 838042"/>
                  <a:gd name="connsiteX134" fmla="*/ 732497 w 1037297"/>
                  <a:gd name="connsiteY134" fmla="*/ 361684 h 838042"/>
                  <a:gd name="connsiteX135" fmla="*/ 671537 w 1037297"/>
                  <a:gd name="connsiteY135" fmla="*/ 369304 h 838042"/>
                  <a:gd name="connsiteX136" fmla="*/ 648677 w 1037297"/>
                  <a:gd name="connsiteY136" fmla="*/ 373114 h 838042"/>
                  <a:gd name="connsiteX137" fmla="*/ 644867 w 1037297"/>
                  <a:gd name="connsiteY137" fmla="*/ 361684 h 838042"/>
                  <a:gd name="connsiteX138" fmla="*/ 642962 w 1037297"/>
                  <a:gd name="connsiteY138" fmla="*/ 355969 h 838042"/>
                  <a:gd name="connsiteX139" fmla="*/ 644867 w 1037297"/>
                  <a:gd name="connsiteY139" fmla="*/ 338824 h 838042"/>
                  <a:gd name="connsiteX140" fmla="*/ 646772 w 1037297"/>
                  <a:gd name="connsiteY140" fmla="*/ 333109 h 838042"/>
                  <a:gd name="connsiteX141" fmla="*/ 663917 w 1037297"/>
                  <a:gd name="connsiteY141" fmla="*/ 323584 h 838042"/>
                  <a:gd name="connsiteX142" fmla="*/ 675347 w 1037297"/>
                  <a:gd name="connsiteY142" fmla="*/ 315964 h 838042"/>
                  <a:gd name="connsiteX143" fmla="*/ 677252 w 1037297"/>
                  <a:gd name="connsiteY143" fmla="*/ 310249 h 838042"/>
                  <a:gd name="connsiteX144" fmla="*/ 682967 w 1037297"/>
                  <a:gd name="connsiteY144" fmla="*/ 308344 h 838042"/>
                  <a:gd name="connsiteX145" fmla="*/ 688682 w 1037297"/>
                  <a:gd name="connsiteY145" fmla="*/ 304534 h 838042"/>
                  <a:gd name="connsiteX146" fmla="*/ 698207 w 1037297"/>
                  <a:gd name="connsiteY146" fmla="*/ 295009 h 838042"/>
                  <a:gd name="connsiteX147" fmla="*/ 707732 w 1037297"/>
                  <a:gd name="connsiteY147" fmla="*/ 283579 h 838042"/>
                  <a:gd name="connsiteX148" fmla="*/ 719162 w 1037297"/>
                  <a:gd name="connsiteY148" fmla="*/ 275959 h 838042"/>
                  <a:gd name="connsiteX149" fmla="*/ 734402 w 1037297"/>
                  <a:gd name="connsiteY149" fmla="*/ 262624 h 838042"/>
                  <a:gd name="connsiteX150" fmla="*/ 743927 w 1037297"/>
                  <a:gd name="connsiteY150" fmla="*/ 251194 h 838042"/>
                  <a:gd name="connsiteX151" fmla="*/ 755357 w 1037297"/>
                  <a:gd name="connsiteY151" fmla="*/ 241669 h 838042"/>
                  <a:gd name="connsiteX152" fmla="*/ 761072 w 1037297"/>
                  <a:gd name="connsiteY152" fmla="*/ 230239 h 838042"/>
                  <a:gd name="connsiteX153" fmla="*/ 762977 w 1037297"/>
                  <a:gd name="connsiteY153" fmla="*/ 224524 h 838042"/>
                  <a:gd name="connsiteX154" fmla="*/ 768692 w 1037297"/>
                  <a:gd name="connsiteY154" fmla="*/ 213094 h 838042"/>
                  <a:gd name="connsiteX155" fmla="*/ 766787 w 1037297"/>
                  <a:gd name="connsiteY155" fmla="*/ 197854 h 838042"/>
                  <a:gd name="connsiteX156" fmla="*/ 761072 w 1037297"/>
                  <a:gd name="connsiteY156" fmla="*/ 195949 h 838042"/>
                  <a:gd name="connsiteX157" fmla="*/ 740117 w 1037297"/>
                  <a:gd name="connsiteY157" fmla="*/ 197854 h 838042"/>
                  <a:gd name="connsiteX158" fmla="*/ 734402 w 1037297"/>
                  <a:gd name="connsiteY158" fmla="*/ 201664 h 838042"/>
                  <a:gd name="connsiteX159" fmla="*/ 722972 w 1037297"/>
                  <a:gd name="connsiteY159" fmla="*/ 205474 h 838042"/>
                  <a:gd name="connsiteX160" fmla="*/ 719162 w 1037297"/>
                  <a:gd name="connsiteY160" fmla="*/ 211189 h 838042"/>
                  <a:gd name="connsiteX161" fmla="*/ 713447 w 1037297"/>
                  <a:gd name="connsiteY161" fmla="*/ 213094 h 838042"/>
                  <a:gd name="connsiteX162" fmla="*/ 707732 w 1037297"/>
                  <a:gd name="connsiteY162" fmla="*/ 216904 h 838042"/>
                  <a:gd name="connsiteX163" fmla="*/ 702017 w 1037297"/>
                  <a:gd name="connsiteY163" fmla="*/ 222619 h 838042"/>
                  <a:gd name="connsiteX164" fmla="*/ 694397 w 1037297"/>
                  <a:gd name="connsiteY164" fmla="*/ 226429 h 838042"/>
                  <a:gd name="connsiteX165" fmla="*/ 652487 w 1037297"/>
                  <a:gd name="connsiteY165" fmla="*/ 255004 h 838042"/>
                  <a:gd name="connsiteX166" fmla="*/ 639152 w 1037297"/>
                  <a:gd name="connsiteY166" fmla="*/ 266434 h 838042"/>
                  <a:gd name="connsiteX167" fmla="*/ 629627 w 1037297"/>
                  <a:gd name="connsiteY167" fmla="*/ 283579 h 838042"/>
                  <a:gd name="connsiteX168" fmla="*/ 604862 w 1037297"/>
                  <a:gd name="connsiteY168" fmla="*/ 289294 h 838042"/>
                  <a:gd name="connsiteX169" fmla="*/ 591527 w 1037297"/>
                  <a:gd name="connsiteY169" fmla="*/ 293104 h 838042"/>
                  <a:gd name="connsiteX170" fmla="*/ 576287 w 1037297"/>
                  <a:gd name="connsiteY170" fmla="*/ 291199 h 838042"/>
                  <a:gd name="connsiteX171" fmla="*/ 564857 w 1037297"/>
                  <a:gd name="connsiteY171" fmla="*/ 287389 h 838042"/>
                  <a:gd name="connsiteX172" fmla="*/ 553427 w 1037297"/>
                  <a:gd name="connsiteY172" fmla="*/ 283579 h 838042"/>
                  <a:gd name="connsiteX173" fmla="*/ 541997 w 1037297"/>
                  <a:gd name="connsiteY173" fmla="*/ 279769 h 838042"/>
                  <a:gd name="connsiteX174" fmla="*/ 536282 w 1037297"/>
                  <a:gd name="connsiteY174" fmla="*/ 277864 h 838042"/>
                  <a:gd name="connsiteX175" fmla="*/ 530567 w 1037297"/>
                  <a:gd name="connsiteY175" fmla="*/ 274054 h 838042"/>
                  <a:gd name="connsiteX176" fmla="*/ 519137 w 1037297"/>
                  <a:gd name="connsiteY176" fmla="*/ 268339 h 838042"/>
                  <a:gd name="connsiteX177" fmla="*/ 511517 w 1037297"/>
                  <a:gd name="connsiteY177" fmla="*/ 256909 h 838042"/>
                  <a:gd name="connsiteX178" fmla="*/ 507707 w 1037297"/>
                  <a:gd name="connsiteY178" fmla="*/ 235954 h 838042"/>
                  <a:gd name="connsiteX179" fmla="*/ 509612 w 1037297"/>
                  <a:gd name="connsiteY179" fmla="*/ 171184 h 838042"/>
                  <a:gd name="connsiteX180" fmla="*/ 508314 w 1037297"/>
                  <a:gd name="connsiteY180" fmla="*/ 73485 h 838042"/>
                  <a:gd name="connsiteX181" fmla="*/ 454116 w 1037297"/>
                  <a:gd name="connsiteY181" fmla="*/ 11248 h 838042"/>
                  <a:gd name="connsiteX182" fmla="*/ 435401 w 1037297"/>
                  <a:gd name="connsiteY182" fmla="*/ 68523 h 838042"/>
                  <a:gd name="connsiteX183" fmla="*/ 427697 w 1037297"/>
                  <a:gd name="connsiteY183" fmla="*/ 137103 h 838042"/>
                  <a:gd name="connsiteX184" fmla="*/ 420077 w 1037297"/>
                  <a:gd name="connsiteY184" fmla="*/ 169279 h 838042"/>
                  <a:gd name="connsiteX185" fmla="*/ 416267 w 1037297"/>
                  <a:gd name="connsiteY185" fmla="*/ 186424 h 838042"/>
                  <a:gd name="connsiteX186" fmla="*/ 420077 w 1037297"/>
                  <a:gd name="connsiteY186" fmla="*/ 207379 h 838042"/>
                  <a:gd name="connsiteX187" fmla="*/ 423887 w 1037297"/>
                  <a:gd name="connsiteY187" fmla="*/ 213094 h 838042"/>
                  <a:gd name="connsiteX188" fmla="*/ 427697 w 1037297"/>
                  <a:gd name="connsiteY188" fmla="*/ 224524 h 838042"/>
                  <a:gd name="connsiteX189" fmla="*/ 425792 w 1037297"/>
                  <a:gd name="connsiteY189" fmla="*/ 251194 h 838042"/>
                  <a:gd name="connsiteX190" fmla="*/ 420077 w 1037297"/>
                  <a:gd name="connsiteY190" fmla="*/ 253099 h 838042"/>
                  <a:gd name="connsiteX191" fmla="*/ 414362 w 1037297"/>
                  <a:gd name="connsiteY191" fmla="*/ 256909 h 838042"/>
                  <a:gd name="connsiteX192" fmla="*/ 423887 w 1037297"/>
                  <a:gd name="connsiteY192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9677 w 1037297"/>
                  <a:gd name="connsiteY128" fmla="*/ 386449 h 838042"/>
                  <a:gd name="connsiteX129" fmla="*/ 964889 w 1037297"/>
                  <a:gd name="connsiteY129" fmla="*/ 358029 h 838042"/>
                  <a:gd name="connsiteX130" fmla="*/ 907856 w 1037297"/>
                  <a:gd name="connsiteY130" fmla="*/ 350516 h 838042"/>
                  <a:gd name="connsiteX131" fmla="*/ 827747 w 1037297"/>
                  <a:gd name="connsiteY131" fmla="*/ 357874 h 838042"/>
                  <a:gd name="connsiteX132" fmla="*/ 822032 w 1037297"/>
                  <a:gd name="connsiteY132" fmla="*/ 359779 h 838042"/>
                  <a:gd name="connsiteX133" fmla="*/ 732497 w 1037297"/>
                  <a:gd name="connsiteY133" fmla="*/ 361684 h 838042"/>
                  <a:gd name="connsiteX134" fmla="*/ 671537 w 1037297"/>
                  <a:gd name="connsiteY134" fmla="*/ 369304 h 838042"/>
                  <a:gd name="connsiteX135" fmla="*/ 648677 w 1037297"/>
                  <a:gd name="connsiteY135" fmla="*/ 373114 h 838042"/>
                  <a:gd name="connsiteX136" fmla="*/ 644867 w 1037297"/>
                  <a:gd name="connsiteY136" fmla="*/ 361684 h 838042"/>
                  <a:gd name="connsiteX137" fmla="*/ 642962 w 1037297"/>
                  <a:gd name="connsiteY137" fmla="*/ 355969 h 838042"/>
                  <a:gd name="connsiteX138" fmla="*/ 644867 w 1037297"/>
                  <a:gd name="connsiteY138" fmla="*/ 338824 h 838042"/>
                  <a:gd name="connsiteX139" fmla="*/ 646772 w 1037297"/>
                  <a:gd name="connsiteY139" fmla="*/ 333109 h 838042"/>
                  <a:gd name="connsiteX140" fmla="*/ 663917 w 1037297"/>
                  <a:gd name="connsiteY140" fmla="*/ 323584 h 838042"/>
                  <a:gd name="connsiteX141" fmla="*/ 675347 w 1037297"/>
                  <a:gd name="connsiteY141" fmla="*/ 315964 h 838042"/>
                  <a:gd name="connsiteX142" fmla="*/ 677252 w 1037297"/>
                  <a:gd name="connsiteY142" fmla="*/ 310249 h 838042"/>
                  <a:gd name="connsiteX143" fmla="*/ 682967 w 1037297"/>
                  <a:gd name="connsiteY143" fmla="*/ 308344 h 838042"/>
                  <a:gd name="connsiteX144" fmla="*/ 688682 w 1037297"/>
                  <a:gd name="connsiteY144" fmla="*/ 304534 h 838042"/>
                  <a:gd name="connsiteX145" fmla="*/ 698207 w 1037297"/>
                  <a:gd name="connsiteY145" fmla="*/ 295009 h 838042"/>
                  <a:gd name="connsiteX146" fmla="*/ 707732 w 1037297"/>
                  <a:gd name="connsiteY146" fmla="*/ 283579 h 838042"/>
                  <a:gd name="connsiteX147" fmla="*/ 719162 w 1037297"/>
                  <a:gd name="connsiteY147" fmla="*/ 275959 h 838042"/>
                  <a:gd name="connsiteX148" fmla="*/ 734402 w 1037297"/>
                  <a:gd name="connsiteY148" fmla="*/ 262624 h 838042"/>
                  <a:gd name="connsiteX149" fmla="*/ 743927 w 1037297"/>
                  <a:gd name="connsiteY149" fmla="*/ 251194 h 838042"/>
                  <a:gd name="connsiteX150" fmla="*/ 755357 w 1037297"/>
                  <a:gd name="connsiteY150" fmla="*/ 241669 h 838042"/>
                  <a:gd name="connsiteX151" fmla="*/ 761072 w 1037297"/>
                  <a:gd name="connsiteY151" fmla="*/ 230239 h 838042"/>
                  <a:gd name="connsiteX152" fmla="*/ 762977 w 1037297"/>
                  <a:gd name="connsiteY152" fmla="*/ 224524 h 838042"/>
                  <a:gd name="connsiteX153" fmla="*/ 768692 w 1037297"/>
                  <a:gd name="connsiteY153" fmla="*/ 213094 h 838042"/>
                  <a:gd name="connsiteX154" fmla="*/ 766787 w 1037297"/>
                  <a:gd name="connsiteY154" fmla="*/ 197854 h 838042"/>
                  <a:gd name="connsiteX155" fmla="*/ 761072 w 1037297"/>
                  <a:gd name="connsiteY155" fmla="*/ 195949 h 838042"/>
                  <a:gd name="connsiteX156" fmla="*/ 740117 w 1037297"/>
                  <a:gd name="connsiteY156" fmla="*/ 197854 h 838042"/>
                  <a:gd name="connsiteX157" fmla="*/ 734402 w 1037297"/>
                  <a:gd name="connsiteY157" fmla="*/ 201664 h 838042"/>
                  <a:gd name="connsiteX158" fmla="*/ 722972 w 1037297"/>
                  <a:gd name="connsiteY158" fmla="*/ 205474 h 838042"/>
                  <a:gd name="connsiteX159" fmla="*/ 719162 w 1037297"/>
                  <a:gd name="connsiteY159" fmla="*/ 211189 h 838042"/>
                  <a:gd name="connsiteX160" fmla="*/ 713447 w 1037297"/>
                  <a:gd name="connsiteY160" fmla="*/ 213094 h 838042"/>
                  <a:gd name="connsiteX161" fmla="*/ 707732 w 1037297"/>
                  <a:gd name="connsiteY161" fmla="*/ 216904 h 838042"/>
                  <a:gd name="connsiteX162" fmla="*/ 702017 w 1037297"/>
                  <a:gd name="connsiteY162" fmla="*/ 222619 h 838042"/>
                  <a:gd name="connsiteX163" fmla="*/ 694397 w 1037297"/>
                  <a:gd name="connsiteY163" fmla="*/ 226429 h 838042"/>
                  <a:gd name="connsiteX164" fmla="*/ 652487 w 1037297"/>
                  <a:gd name="connsiteY164" fmla="*/ 255004 h 838042"/>
                  <a:gd name="connsiteX165" fmla="*/ 639152 w 1037297"/>
                  <a:gd name="connsiteY165" fmla="*/ 266434 h 838042"/>
                  <a:gd name="connsiteX166" fmla="*/ 629627 w 1037297"/>
                  <a:gd name="connsiteY166" fmla="*/ 283579 h 838042"/>
                  <a:gd name="connsiteX167" fmla="*/ 604862 w 1037297"/>
                  <a:gd name="connsiteY167" fmla="*/ 289294 h 838042"/>
                  <a:gd name="connsiteX168" fmla="*/ 591527 w 1037297"/>
                  <a:gd name="connsiteY168" fmla="*/ 293104 h 838042"/>
                  <a:gd name="connsiteX169" fmla="*/ 576287 w 1037297"/>
                  <a:gd name="connsiteY169" fmla="*/ 291199 h 838042"/>
                  <a:gd name="connsiteX170" fmla="*/ 564857 w 1037297"/>
                  <a:gd name="connsiteY170" fmla="*/ 287389 h 838042"/>
                  <a:gd name="connsiteX171" fmla="*/ 553427 w 1037297"/>
                  <a:gd name="connsiteY171" fmla="*/ 283579 h 838042"/>
                  <a:gd name="connsiteX172" fmla="*/ 541997 w 1037297"/>
                  <a:gd name="connsiteY172" fmla="*/ 279769 h 838042"/>
                  <a:gd name="connsiteX173" fmla="*/ 536282 w 1037297"/>
                  <a:gd name="connsiteY173" fmla="*/ 277864 h 838042"/>
                  <a:gd name="connsiteX174" fmla="*/ 530567 w 1037297"/>
                  <a:gd name="connsiteY174" fmla="*/ 274054 h 838042"/>
                  <a:gd name="connsiteX175" fmla="*/ 519137 w 1037297"/>
                  <a:gd name="connsiteY175" fmla="*/ 268339 h 838042"/>
                  <a:gd name="connsiteX176" fmla="*/ 511517 w 1037297"/>
                  <a:gd name="connsiteY176" fmla="*/ 256909 h 838042"/>
                  <a:gd name="connsiteX177" fmla="*/ 507707 w 1037297"/>
                  <a:gd name="connsiteY177" fmla="*/ 235954 h 838042"/>
                  <a:gd name="connsiteX178" fmla="*/ 509612 w 1037297"/>
                  <a:gd name="connsiteY178" fmla="*/ 171184 h 838042"/>
                  <a:gd name="connsiteX179" fmla="*/ 508314 w 1037297"/>
                  <a:gd name="connsiteY179" fmla="*/ 73485 h 838042"/>
                  <a:gd name="connsiteX180" fmla="*/ 454116 w 1037297"/>
                  <a:gd name="connsiteY180" fmla="*/ 11248 h 838042"/>
                  <a:gd name="connsiteX181" fmla="*/ 435401 w 1037297"/>
                  <a:gd name="connsiteY181" fmla="*/ 68523 h 838042"/>
                  <a:gd name="connsiteX182" fmla="*/ 427697 w 1037297"/>
                  <a:gd name="connsiteY182" fmla="*/ 137103 h 838042"/>
                  <a:gd name="connsiteX183" fmla="*/ 420077 w 1037297"/>
                  <a:gd name="connsiteY183" fmla="*/ 169279 h 838042"/>
                  <a:gd name="connsiteX184" fmla="*/ 416267 w 1037297"/>
                  <a:gd name="connsiteY184" fmla="*/ 186424 h 838042"/>
                  <a:gd name="connsiteX185" fmla="*/ 420077 w 1037297"/>
                  <a:gd name="connsiteY185" fmla="*/ 207379 h 838042"/>
                  <a:gd name="connsiteX186" fmla="*/ 423887 w 1037297"/>
                  <a:gd name="connsiteY186" fmla="*/ 213094 h 838042"/>
                  <a:gd name="connsiteX187" fmla="*/ 427697 w 1037297"/>
                  <a:gd name="connsiteY187" fmla="*/ 224524 h 838042"/>
                  <a:gd name="connsiteX188" fmla="*/ 425792 w 1037297"/>
                  <a:gd name="connsiteY188" fmla="*/ 251194 h 838042"/>
                  <a:gd name="connsiteX189" fmla="*/ 420077 w 1037297"/>
                  <a:gd name="connsiteY189" fmla="*/ 253099 h 838042"/>
                  <a:gd name="connsiteX190" fmla="*/ 414362 w 1037297"/>
                  <a:gd name="connsiteY190" fmla="*/ 256909 h 838042"/>
                  <a:gd name="connsiteX191" fmla="*/ 423887 w 1037297"/>
                  <a:gd name="connsiteY19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959192 w 1037297"/>
                  <a:gd name="connsiteY123" fmla="*/ 424549 h 838042"/>
                  <a:gd name="connsiteX124" fmla="*/ 1004912 w 1037297"/>
                  <a:gd name="connsiteY124" fmla="*/ 422644 h 838042"/>
                  <a:gd name="connsiteX125" fmla="*/ 1033487 w 1037297"/>
                  <a:gd name="connsiteY125" fmla="*/ 415024 h 838042"/>
                  <a:gd name="connsiteX126" fmla="*/ 1037297 w 1037297"/>
                  <a:gd name="connsiteY126" fmla="*/ 409309 h 838042"/>
                  <a:gd name="connsiteX127" fmla="*/ 1035392 w 1037297"/>
                  <a:gd name="connsiteY127" fmla="*/ 390259 h 838042"/>
                  <a:gd name="connsiteX128" fmla="*/ 1020514 w 1037297"/>
                  <a:gd name="connsiteY128" fmla="*/ 377797 h 838042"/>
                  <a:gd name="connsiteX129" fmla="*/ 964889 w 1037297"/>
                  <a:gd name="connsiteY129" fmla="*/ 358029 h 838042"/>
                  <a:gd name="connsiteX130" fmla="*/ 907856 w 1037297"/>
                  <a:gd name="connsiteY130" fmla="*/ 350516 h 838042"/>
                  <a:gd name="connsiteX131" fmla="*/ 827747 w 1037297"/>
                  <a:gd name="connsiteY131" fmla="*/ 357874 h 838042"/>
                  <a:gd name="connsiteX132" fmla="*/ 822032 w 1037297"/>
                  <a:gd name="connsiteY132" fmla="*/ 359779 h 838042"/>
                  <a:gd name="connsiteX133" fmla="*/ 732497 w 1037297"/>
                  <a:gd name="connsiteY133" fmla="*/ 361684 h 838042"/>
                  <a:gd name="connsiteX134" fmla="*/ 671537 w 1037297"/>
                  <a:gd name="connsiteY134" fmla="*/ 369304 h 838042"/>
                  <a:gd name="connsiteX135" fmla="*/ 648677 w 1037297"/>
                  <a:gd name="connsiteY135" fmla="*/ 373114 h 838042"/>
                  <a:gd name="connsiteX136" fmla="*/ 644867 w 1037297"/>
                  <a:gd name="connsiteY136" fmla="*/ 361684 h 838042"/>
                  <a:gd name="connsiteX137" fmla="*/ 642962 w 1037297"/>
                  <a:gd name="connsiteY137" fmla="*/ 355969 h 838042"/>
                  <a:gd name="connsiteX138" fmla="*/ 644867 w 1037297"/>
                  <a:gd name="connsiteY138" fmla="*/ 338824 h 838042"/>
                  <a:gd name="connsiteX139" fmla="*/ 646772 w 1037297"/>
                  <a:gd name="connsiteY139" fmla="*/ 333109 h 838042"/>
                  <a:gd name="connsiteX140" fmla="*/ 663917 w 1037297"/>
                  <a:gd name="connsiteY140" fmla="*/ 323584 h 838042"/>
                  <a:gd name="connsiteX141" fmla="*/ 675347 w 1037297"/>
                  <a:gd name="connsiteY141" fmla="*/ 315964 h 838042"/>
                  <a:gd name="connsiteX142" fmla="*/ 677252 w 1037297"/>
                  <a:gd name="connsiteY142" fmla="*/ 310249 h 838042"/>
                  <a:gd name="connsiteX143" fmla="*/ 682967 w 1037297"/>
                  <a:gd name="connsiteY143" fmla="*/ 308344 h 838042"/>
                  <a:gd name="connsiteX144" fmla="*/ 688682 w 1037297"/>
                  <a:gd name="connsiteY144" fmla="*/ 304534 h 838042"/>
                  <a:gd name="connsiteX145" fmla="*/ 698207 w 1037297"/>
                  <a:gd name="connsiteY145" fmla="*/ 295009 h 838042"/>
                  <a:gd name="connsiteX146" fmla="*/ 707732 w 1037297"/>
                  <a:gd name="connsiteY146" fmla="*/ 283579 h 838042"/>
                  <a:gd name="connsiteX147" fmla="*/ 719162 w 1037297"/>
                  <a:gd name="connsiteY147" fmla="*/ 275959 h 838042"/>
                  <a:gd name="connsiteX148" fmla="*/ 734402 w 1037297"/>
                  <a:gd name="connsiteY148" fmla="*/ 262624 h 838042"/>
                  <a:gd name="connsiteX149" fmla="*/ 743927 w 1037297"/>
                  <a:gd name="connsiteY149" fmla="*/ 251194 h 838042"/>
                  <a:gd name="connsiteX150" fmla="*/ 755357 w 1037297"/>
                  <a:gd name="connsiteY150" fmla="*/ 241669 h 838042"/>
                  <a:gd name="connsiteX151" fmla="*/ 761072 w 1037297"/>
                  <a:gd name="connsiteY151" fmla="*/ 230239 h 838042"/>
                  <a:gd name="connsiteX152" fmla="*/ 762977 w 1037297"/>
                  <a:gd name="connsiteY152" fmla="*/ 224524 h 838042"/>
                  <a:gd name="connsiteX153" fmla="*/ 768692 w 1037297"/>
                  <a:gd name="connsiteY153" fmla="*/ 213094 h 838042"/>
                  <a:gd name="connsiteX154" fmla="*/ 766787 w 1037297"/>
                  <a:gd name="connsiteY154" fmla="*/ 197854 h 838042"/>
                  <a:gd name="connsiteX155" fmla="*/ 761072 w 1037297"/>
                  <a:gd name="connsiteY155" fmla="*/ 195949 h 838042"/>
                  <a:gd name="connsiteX156" fmla="*/ 740117 w 1037297"/>
                  <a:gd name="connsiteY156" fmla="*/ 197854 h 838042"/>
                  <a:gd name="connsiteX157" fmla="*/ 734402 w 1037297"/>
                  <a:gd name="connsiteY157" fmla="*/ 201664 h 838042"/>
                  <a:gd name="connsiteX158" fmla="*/ 722972 w 1037297"/>
                  <a:gd name="connsiteY158" fmla="*/ 205474 h 838042"/>
                  <a:gd name="connsiteX159" fmla="*/ 719162 w 1037297"/>
                  <a:gd name="connsiteY159" fmla="*/ 211189 h 838042"/>
                  <a:gd name="connsiteX160" fmla="*/ 713447 w 1037297"/>
                  <a:gd name="connsiteY160" fmla="*/ 213094 h 838042"/>
                  <a:gd name="connsiteX161" fmla="*/ 707732 w 1037297"/>
                  <a:gd name="connsiteY161" fmla="*/ 216904 h 838042"/>
                  <a:gd name="connsiteX162" fmla="*/ 702017 w 1037297"/>
                  <a:gd name="connsiteY162" fmla="*/ 222619 h 838042"/>
                  <a:gd name="connsiteX163" fmla="*/ 694397 w 1037297"/>
                  <a:gd name="connsiteY163" fmla="*/ 226429 h 838042"/>
                  <a:gd name="connsiteX164" fmla="*/ 652487 w 1037297"/>
                  <a:gd name="connsiteY164" fmla="*/ 255004 h 838042"/>
                  <a:gd name="connsiteX165" fmla="*/ 639152 w 1037297"/>
                  <a:gd name="connsiteY165" fmla="*/ 266434 h 838042"/>
                  <a:gd name="connsiteX166" fmla="*/ 629627 w 1037297"/>
                  <a:gd name="connsiteY166" fmla="*/ 283579 h 838042"/>
                  <a:gd name="connsiteX167" fmla="*/ 604862 w 1037297"/>
                  <a:gd name="connsiteY167" fmla="*/ 289294 h 838042"/>
                  <a:gd name="connsiteX168" fmla="*/ 591527 w 1037297"/>
                  <a:gd name="connsiteY168" fmla="*/ 293104 h 838042"/>
                  <a:gd name="connsiteX169" fmla="*/ 576287 w 1037297"/>
                  <a:gd name="connsiteY169" fmla="*/ 291199 h 838042"/>
                  <a:gd name="connsiteX170" fmla="*/ 564857 w 1037297"/>
                  <a:gd name="connsiteY170" fmla="*/ 287389 h 838042"/>
                  <a:gd name="connsiteX171" fmla="*/ 553427 w 1037297"/>
                  <a:gd name="connsiteY171" fmla="*/ 283579 h 838042"/>
                  <a:gd name="connsiteX172" fmla="*/ 541997 w 1037297"/>
                  <a:gd name="connsiteY172" fmla="*/ 279769 h 838042"/>
                  <a:gd name="connsiteX173" fmla="*/ 536282 w 1037297"/>
                  <a:gd name="connsiteY173" fmla="*/ 277864 h 838042"/>
                  <a:gd name="connsiteX174" fmla="*/ 530567 w 1037297"/>
                  <a:gd name="connsiteY174" fmla="*/ 274054 h 838042"/>
                  <a:gd name="connsiteX175" fmla="*/ 519137 w 1037297"/>
                  <a:gd name="connsiteY175" fmla="*/ 268339 h 838042"/>
                  <a:gd name="connsiteX176" fmla="*/ 511517 w 1037297"/>
                  <a:gd name="connsiteY176" fmla="*/ 256909 h 838042"/>
                  <a:gd name="connsiteX177" fmla="*/ 507707 w 1037297"/>
                  <a:gd name="connsiteY177" fmla="*/ 235954 h 838042"/>
                  <a:gd name="connsiteX178" fmla="*/ 509612 w 1037297"/>
                  <a:gd name="connsiteY178" fmla="*/ 171184 h 838042"/>
                  <a:gd name="connsiteX179" fmla="*/ 508314 w 1037297"/>
                  <a:gd name="connsiteY179" fmla="*/ 73485 h 838042"/>
                  <a:gd name="connsiteX180" fmla="*/ 454116 w 1037297"/>
                  <a:gd name="connsiteY180" fmla="*/ 11248 h 838042"/>
                  <a:gd name="connsiteX181" fmla="*/ 435401 w 1037297"/>
                  <a:gd name="connsiteY181" fmla="*/ 68523 h 838042"/>
                  <a:gd name="connsiteX182" fmla="*/ 427697 w 1037297"/>
                  <a:gd name="connsiteY182" fmla="*/ 137103 h 838042"/>
                  <a:gd name="connsiteX183" fmla="*/ 420077 w 1037297"/>
                  <a:gd name="connsiteY183" fmla="*/ 169279 h 838042"/>
                  <a:gd name="connsiteX184" fmla="*/ 416267 w 1037297"/>
                  <a:gd name="connsiteY184" fmla="*/ 186424 h 838042"/>
                  <a:gd name="connsiteX185" fmla="*/ 420077 w 1037297"/>
                  <a:gd name="connsiteY185" fmla="*/ 207379 h 838042"/>
                  <a:gd name="connsiteX186" fmla="*/ 423887 w 1037297"/>
                  <a:gd name="connsiteY186" fmla="*/ 213094 h 838042"/>
                  <a:gd name="connsiteX187" fmla="*/ 427697 w 1037297"/>
                  <a:gd name="connsiteY187" fmla="*/ 224524 h 838042"/>
                  <a:gd name="connsiteX188" fmla="*/ 425792 w 1037297"/>
                  <a:gd name="connsiteY188" fmla="*/ 251194 h 838042"/>
                  <a:gd name="connsiteX189" fmla="*/ 420077 w 1037297"/>
                  <a:gd name="connsiteY189" fmla="*/ 253099 h 838042"/>
                  <a:gd name="connsiteX190" fmla="*/ 414362 w 1037297"/>
                  <a:gd name="connsiteY190" fmla="*/ 256909 h 838042"/>
                  <a:gd name="connsiteX191" fmla="*/ 423887 w 1037297"/>
                  <a:gd name="connsiteY191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24902 w 1037297"/>
                  <a:gd name="connsiteY121" fmla="*/ 418834 h 838042"/>
                  <a:gd name="connsiteX122" fmla="*/ 953477 w 1037297"/>
                  <a:gd name="connsiteY122" fmla="*/ 424549 h 838042"/>
                  <a:gd name="connsiteX123" fmla="*/ 1004912 w 1037297"/>
                  <a:gd name="connsiteY123" fmla="*/ 422644 h 838042"/>
                  <a:gd name="connsiteX124" fmla="*/ 1033487 w 1037297"/>
                  <a:gd name="connsiteY124" fmla="*/ 415024 h 838042"/>
                  <a:gd name="connsiteX125" fmla="*/ 1037297 w 1037297"/>
                  <a:gd name="connsiteY125" fmla="*/ 409309 h 838042"/>
                  <a:gd name="connsiteX126" fmla="*/ 1035392 w 1037297"/>
                  <a:gd name="connsiteY126" fmla="*/ 390259 h 838042"/>
                  <a:gd name="connsiteX127" fmla="*/ 1020514 w 1037297"/>
                  <a:gd name="connsiteY127" fmla="*/ 377797 h 838042"/>
                  <a:gd name="connsiteX128" fmla="*/ 964889 w 1037297"/>
                  <a:gd name="connsiteY128" fmla="*/ 358029 h 838042"/>
                  <a:gd name="connsiteX129" fmla="*/ 907856 w 1037297"/>
                  <a:gd name="connsiteY129" fmla="*/ 350516 h 838042"/>
                  <a:gd name="connsiteX130" fmla="*/ 827747 w 1037297"/>
                  <a:gd name="connsiteY130" fmla="*/ 357874 h 838042"/>
                  <a:gd name="connsiteX131" fmla="*/ 822032 w 1037297"/>
                  <a:gd name="connsiteY131" fmla="*/ 359779 h 838042"/>
                  <a:gd name="connsiteX132" fmla="*/ 732497 w 1037297"/>
                  <a:gd name="connsiteY132" fmla="*/ 361684 h 838042"/>
                  <a:gd name="connsiteX133" fmla="*/ 671537 w 1037297"/>
                  <a:gd name="connsiteY133" fmla="*/ 369304 h 838042"/>
                  <a:gd name="connsiteX134" fmla="*/ 648677 w 1037297"/>
                  <a:gd name="connsiteY134" fmla="*/ 373114 h 838042"/>
                  <a:gd name="connsiteX135" fmla="*/ 644867 w 1037297"/>
                  <a:gd name="connsiteY135" fmla="*/ 361684 h 838042"/>
                  <a:gd name="connsiteX136" fmla="*/ 642962 w 1037297"/>
                  <a:gd name="connsiteY136" fmla="*/ 355969 h 838042"/>
                  <a:gd name="connsiteX137" fmla="*/ 644867 w 1037297"/>
                  <a:gd name="connsiteY137" fmla="*/ 338824 h 838042"/>
                  <a:gd name="connsiteX138" fmla="*/ 646772 w 1037297"/>
                  <a:gd name="connsiteY138" fmla="*/ 333109 h 838042"/>
                  <a:gd name="connsiteX139" fmla="*/ 663917 w 1037297"/>
                  <a:gd name="connsiteY139" fmla="*/ 323584 h 838042"/>
                  <a:gd name="connsiteX140" fmla="*/ 675347 w 1037297"/>
                  <a:gd name="connsiteY140" fmla="*/ 315964 h 838042"/>
                  <a:gd name="connsiteX141" fmla="*/ 677252 w 1037297"/>
                  <a:gd name="connsiteY141" fmla="*/ 310249 h 838042"/>
                  <a:gd name="connsiteX142" fmla="*/ 682967 w 1037297"/>
                  <a:gd name="connsiteY142" fmla="*/ 308344 h 838042"/>
                  <a:gd name="connsiteX143" fmla="*/ 688682 w 1037297"/>
                  <a:gd name="connsiteY143" fmla="*/ 304534 h 838042"/>
                  <a:gd name="connsiteX144" fmla="*/ 698207 w 1037297"/>
                  <a:gd name="connsiteY144" fmla="*/ 295009 h 838042"/>
                  <a:gd name="connsiteX145" fmla="*/ 707732 w 1037297"/>
                  <a:gd name="connsiteY145" fmla="*/ 283579 h 838042"/>
                  <a:gd name="connsiteX146" fmla="*/ 719162 w 1037297"/>
                  <a:gd name="connsiteY146" fmla="*/ 275959 h 838042"/>
                  <a:gd name="connsiteX147" fmla="*/ 734402 w 1037297"/>
                  <a:gd name="connsiteY147" fmla="*/ 262624 h 838042"/>
                  <a:gd name="connsiteX148" fmla="*/ 743927 w 1037297"/>
                  <a:gd name="connsiteY148" fmla="*/ 251194 h 838042"/>
                  <a:gd name="connsiteX149" fmla="*/ 755357 w 1037297"/>
                  <a:gd name="connsiteY149" fmla="*/ 241669 h 838042"/>
                  <a:gd name="connsiteX150" fmla="*/ 761072 w 1037297"/>
                  <a:gd name="connsiteY150" fmla="*/ 230239 h 838042"/>
                  <a:gd name="connsiteX151" fmla="*/ 762977 w 1037297"/>
                  <a:gd name="connsiteY151" fmla="*/ 224524 h 838042"/>
                  <a:gd name="connsiteX152" fmla="*/ 768692 w 1037297"/>
                  <a:gd name="connsiteY152" fmla="*/ 213094 h 838042"/>
                  <a:gd name="connsiteX153" fmla="*/ 766787 w 1037297"/>
                  <a:gd name="connsiteY153" fmla="*/ 197854 h 838042"/>
                  <a:gd name="connsiteX154" fmla="*/ 761072 w 1037297"/>
                  <a:gd name="connsiteY154" fmla="*/ 195949 h 838042"/>
                  <a:gd name="connsiteX155" fmla="*/ 740117 w 1037297"/>
                  <a:gd name="connsiteY155" fmla="*/ 197854 h 838042"/>
                  <a:gd name="connsiteX156" fmla="*/ 734402 w 1037297"/>
                  <a:gd name="connsiteY156" fmla="*/ 201664 h 838042"/>
                  <a:gd name="connsiteX157" fmla="*/ 722972 w 1037297"/>
                  <a:gd name="connsiteY157" fmla="*/ 205474 h 838042"/>
                  <a:gd name="connsiteX158" fmla="*/ 719162 w 1037297"/>
                  <a:gd name="connsiteY158" fmla="*/ 211189 h 838042"/>
                  <a:gd name="connsiteX159" fmla="*/ 713447 w 1037297"/>
                  <a:gd name="connsiteY159" fmla="*/ 213094 h 838042"/>
                  <a:gd name="connsiteX160" fmla="*/ 707732 w 1037297"/>
                  <a:gd name="connsiteY160" fmla="*/ 216904 h 838042"/>
                  <a:gd name="connsiteX161" fmla="*/ 702017 w 1037297"/>
                  <a:gd name="connsiteY161" fmla="*/ 222619 h 838042"/>
                  <a:gd name="connsiteX162" fmla="*/ 694397 w 1037297"/>
                  <a:gd name="connsiteY162" fmla="*/ 226429 h 838042"/>
                  <a:gd name="connsiteX163" fmla="*/ 652487 w 1037297"/>
                  <a:gd name="connsiteY163" fmla="*/ 255004 h 838042"/>
                  <a:gd name="connsiteX164" fmla="*/ 639152 w 1037297"/>
                  <a:gd name="connsiteY164" fmla="*/ 266434 h 838042"/>
                  <a:gd name="connsiteX165" fmla="*/ 629627 w 1037297"/>
                  <a:gd name="connsiteY165" fmla="*/ 283579 h 838042"/>
                  <a:gd name="connsiteX166" fmla="*/ 604862 w 1037297"/>
                  <a:gd name="connsiteY166" fmla="*/ 289294 h 838042"/>
                  <a:gd name="connsiteX167" fmla="*/ 591527 w 1037297"/>
                  <a:gd name="connsiteY167" fmla="*/ 293104 h 838042"/>
                  <a:gd name="connsiteX168" fmla="*/ 576287 w 1037297"/>
                  <a:gd name="connsiteY168" fmla="*/ 291199 h 838042"/>
                  <a:gd name="connsiteX169" fmla="*/ 564857 w 1037297"/>
                  <a:gd name="connsiteY169" fmla="*/ 287389 h 838042"/>
                  <a:gd name="connsiteX170" fmla="*/ 553427 w 1037297"/>
                  <a:gd name="connsiteY170" fmla="*/ 283579 h 838042"/>
                  <a:gd name="connsiteX171" fmla="*/ 541997 w 1037297"/>
                  <a:gd name="connsiteY171" fmla="*/ 279769 h 838042"/>
                  <a:gd name="connsiteX172" fmla="*/ 536282 w 1037297"/>
                  <a:gd name="connsiteY172" fmla="*/ 277864 h 838042"/>
                  <a:gd name="connsiteX173" fmla="*/ 530567 w 1037297"/>
                  <a:gd name="connsiteY173" fmla="*/ 274054 h 838042"/>
                  <a:gd name="connsiteX174" fmla="*/ 519137 w 1037297"/>
                  <a:gd name="connsiteY174" fmla="*/ 268339 h 838042"/>
                  <a:gd name="connsiteX175" fmla="*/ 511517 w 1037297"/>
                  <a:gd name="connsiteY175" fmla="*/ 256909 h 838042"/>
                  <a:gd name="connsiteX176" fmla="*/ 507707 w 1037297"/>
                  <a:gd name="connsiteY176" fmla="*/ 235954 h 838042"/>
                  <a:gd name="connsiteX177" fmla="*/ 509612 w 1037297"/>
                  <a:gd name="connsiteY177" fmla="*/ 171184 h 838042"/>
                  <a:gd name="connsiteX178" fmla="*/ 508314 w 1037297"/>
                  <a:gd name="connsiteY178" fmla="*/ 73485 h 838042"/>
                  <a:gd name="connsiteX179" fmla="*/ 454116 w 1037297"/>
                  <a:gd name="connsiteY179" fmla="*/ 11248 h 838042"/>
                  <a:gd name="connsiteX180" fmla="*/ 435401 w 1037297"/>
                  <a:gd name="connsiteY180" fmla="*/ 68523 h 838042"/>
                  <a:gd name="connsiteX181" fmla="*/ 427697 w 1037297"/>
                  <a:gd name="connsiteY181" fmla="*/ 137103 h 838042"/>
                  <a:gd name="connsiteX182" fmla="*/ 420077 w 1037297"/>
                  <a:gd name="connsiteY182" fmla="*/ 169279 h 838042"/>
                  <a:gd name="connsiteX183" fmla="*/ 416267 w 1037297"/>
                  <a:gd name="connsiteY183" fmla="*/ 186424 h 838042"/>
                  <a:gd name="connsiteX184" fmla="*/ 420077 w 1037297"/>
                  <a:gd name="connsiteY184" fmla="*/ 207379 h 838042"/>
                  <a:gd name="connsiteX185" fmla="*/ 423887 w 1037297"/>
                  <a:gd name="connsiteY185" fmla="*/ 213094 h 838042"/>
                  <a:gd name="connsiteX186" fmla="*/ 427697 w 1037297"/>
                  <a:gd name="connsiteY186" fmla="*/ 224524 h 838042"/>
                  <a:gd name="connsiteX187" fmla="*/ 425792 w 1037297"/>
                  <a:gd name="connsiteY187" fmla="*/ 251194 h 838042"/>
                  <a:gd name="connsiteX188" fmla="*/ 420077 w 1037297"/>
                  <a:gd name="connsiteY188" fmla="*/ 253099 h 838042"/>
                  <a:gd name="connsiteX189" fmla="*/ 414362 w 1037297"/>
                  <a:gd name="connsiteY189" fmla="*/ 256909 h 838042"/>
                  <a:gd name="connsiteX190" fmla="*/ 423887 w 1037297"/>
                  <a:gd name="connsiteY190" fmla="*/ 253099 h 838042"/>
                  <a:gd name="connsiteX0" fmla="*/ 423887 w 1037297"/>
                  <a:gd name="connsiteY0" fmla="*/ 253099 h 838042"/>
                  <a:gd name="connsiteX1" fmla="*/ 423887 w 1037297"/>
                  <a:gd name="connsiteY1" fmla="*/ 253099 h 838042"/>
                  <a:gd name="connsiteX2" fmla="*/ 397217 w 1037297"/>
                  <a:gd name="connsiteY2" fmla="*/ 262624 h 838042"/>
                  <a:gd name="connsiteX3" fmla="*/ 389597 w 1037297"/>
                  <a:gd name="connsiteY3" fmla="*/ 264529 h 838042"/>
                  <a:gd name="connsiteX4" fmla="*/ 359117 w 1037297"/>
                  <a:gd name="connsiteY4" fmla="*/ 266434 h 838042"/>
                  <a:gd name="connsiteX5" fmla="*/ 353402 w 1037297"/>
                  <a:gd name="connsiteY5" fmla="*/ 270244 h 838042"/>
                  <a:gd name="connsiteX6" fmla="*/ 341972 w 1037297"/>
                  <a:gd name="connsiteY6" fmla="*/ 279769 h 838042"/>
                  <a:gd name="connsiteX7" fmla="*/ 330542 w 1037297"/>
                  <a:gd name="connsiteY7" fmla="*/ 283579 h 838042"/>
                  <a:gd name="connsiteX8" fmla="*/ 315302 w 1037297"/>
                  <a:gd name="connsiteY8" fmla="*/ 289294 h 838042"/>
                  <a:gd name="connsiteX9" fmla="*/ 267677 w 1037297"/>
                  <a:gd name="connsiteY9" fmla="*/ 285484 h 838042"/>
                  <a:gd name="connsiteX10" fmla="*/ 256247 w 1037297"/>
                  <a:gd name="connsiteY10" fmla="*/ 281674 h 838042"/>
                  <a:gd name="connsiteX11" fmla="*/ 244817 w 1037297"/>
                  <a:gd name="connsiteY11" fmla="*/ 277864 h 838042"/>
                  <a:gd name="connsiteX12" fmla="*/ 239102 w 1037297"/>
                  <a:gd name="connsiteY12" fmla="*/ 275959 h 838042"/>
                  <a:gd name="connsiteX13" fmla="*/ 233387 w 1037297"/>
                  <a:gd name="connsiteY13" fmla="*/ 274054 h 838042"/>
                  <a:gd name="connsiteX14" fmla="*/ 221957 w 1037297"/>
                  <a:gd name="connsiteY14" fmla="*/ 272149 h 838042"/>
                  <a:gd name="connsiteX15" fmla="*/ 216242 w 1037297"/>
                  <a:gd name="connsiteY15" fmla="*/ 270244 h 838042"/>
                  <a:gd name="connsiteX16" fmla="*/ 208622 w 1037297"/>
                  <a:gd name="connsiteY16" fmla="*/ 268339 h 838042"/>
                  <a:gd name="connsiteX17" fmla="*/ 197192 w 1037297"/>
                  <a:gd name="connsiteY17" fmla="*/ 264529 h 838042"/>
                  <a:gd name="connsiteX18" fmla="*/ 191477 w 1037297"/>
                  <a:gd name="connsiteY18" fmla="*/ 262624 h 838042"/>
                  <a:gd name="connsiteX19" fmla="*/ 183857 w 1037297"/>
                  <a:gd name="connsiteY19" fmla="*/ 260719 h 838042"/>
                  <a:gd name="connsiteX20" fmla="*/ 172427 w 1037297"/>
                  <a:gd name="connsiteY20" fmla="*/ 255004 h 838042"/>
                  <a:gd name="connsiteX21" fmla="*/ 166712 w 1037297"/>
                  <a:gd name="connsiteY21" fmla="*/ 251194 h 838042"/>
                  <a:gd name="connsiteX22" fmla="*/ 159092 w 1037297"/>
                  <a:gd name="connsiteY22" fmla="*/ 239764 h 838042"/>
                  <a:gd name="connsiteX23" fmla="*/ 147662 w 1037297"/>
                  <a:gd name="connsiteY23" fmla="*/ 235954 h 838042"/>
                  <a:gd name="connsiteX24" fmla="*/ 141947 w 1037297"/>
                  <a:gd name="connsiteY24" fmla="*/ 232144 h 838042"/>
                  <a:gd name="connsiteX25" fmla="*/ 136232 w 1037297"/>
                  <a:gd name="connsiteY25" fmla="*/ 230239 h 838042"/>
                  <a:gd name="connsiteX26" fmla="*/ 119087 w 1037297"/>
                  <a:gd name="connsiteY26" fmla="*/ 226429 h 838042"/>
                  <a:gd name="connsiteX27" fmla="*/ 113372 w 1037297"/>
                  <a:gd name="connsiteY27" fmla="*/ 220714 h 838042"/>
                  <a:gd name="connsiteX28" fmla="*/ 103847 w 1037297"/>
                  <a:gd name="connsiteY28" fmla="*/ 203569 h 838042"/>
                  <a:gd name="connsiteX29" fmla="*/ 86702 w 1037297"/>
                  <a:gd name="connsiteY29" fmla="*/ 195949 h 838042"/>
                  <a:gd name="connsiteX30" fmla="*/ 80987 w 1037297"/>
                  <a:gd name="connsiteY30" fmla="*/ 194044 h 838042"/>
                  <a:gd name="connsiteX31" fmla="*/ 61937 w 1037297"/>
                  <a:gd name="connsiteY31" fmla="*/ 197854 h 838042"/>
                  <a:gd name="connsiteX32" fmla="*/ 56222 w 1037297"/>
                  <a:gd name="connsiteY32" fmla="*/ 201664 h 838042"/>
                  <a:gd name="connsiteX33" fmla="*/ 52412 w 1037297"/>
                  <a:gd name="connsiteY33" fmla="*/ 207379 h 838042"/>
                  <a:gd name="connsiteX34" fmla="*/ 48602 w 1037297"/>
                  <a:gd name="connsiteY34" fmla="*/ 218809 h 838042"/>
                  <a:gd name="connsiteX35" fmla="*/ 52412 w 1037297"/>
                  <a:gd name="connsiteY35" fmla="*/ 256909 h 838042"/>
                  <a:gd name="connsiteX36" fmla="*/ 56222 w 1037297"/>
                  <a:gd name="connsiteY36" fmla="*/ 262624 h 838042"/>
                  <a:gd name="connsiteX37" fmla="*/ 61937 w 1037297"/>
                  <a:gd name="connsiteY37" fmla="*/ 266434 h 838042"/>
                  <a:gd name="connsiteX38" fmla="*/ 65747 w 1037297"/>
                  <a:gd name="connsiteY38" fmla="*/ 272149 h 838042"/>
                  <a:gd name="connsiteX39" fmla="*/ 82892 w 1037297"/>
                  <a:gd name="connsiteY39" fmla="*/ 281674 h 838042"/>
                  <a:gd name="connsiteX40" fmla="*/ 105752 w 1037297"/>
                  <a:gd name="connsiteY40" fmla="*/ 283579 h 838042"/>
                  <a:gd name="connsiteX41" fmla="*/ 126707 w 1037297"/>
                  <a:gd name="connsiteY41" fmla="*/ 289294 h 838042"/>
                  <a:gd name="connsiteX42" fmla="*/ 132422 w 1037297"/>
                  <a:gd name="connsiteY42" fmla="*/ 291199 h 838042"/>
                  <a:gd name="connsiteX43" fmla="*/ 138137 w 1037297"/>
                  <a:gd name="connsiteY43" fmla="*/ 296914 h 838042"/>
                  <a:gd name="connsiteX44" fmla="*/ 145757 w 1037297"/>
                  <a:gd name="connsiteY44" fmla="*/ 298819 h 838042"/>
                  <a:gd name="connsiteX45" fmla="*/ 168617 w 1037297"/>
                  <a:gd name="connsiteY45" fmla="*/ 302629 h 838042"/>
                  <a:gd name="connsiteX46" fmla="*/ 193382 w 1037297"/>
                  <a:gd name="connsiteY46" fmla="*/ 308344 h 838042"/>
                  <a:gd name="connsiteX47" fmla="*/ 210527 w 1037297"/>
                  <a:gd name="connsiteY47" fmla="*/ 314059 h 838042"/>
                  <a:gd name="connsiteX48" fmla="*/ 216242 w 1037297"/>
                  <a:gd name="connsiteY48" fmla="*/ 315964 h 838042"/>
                  <a:gd name="connsiteX49" fmla="*/ 231482 w 1037297"/>
                  <a:gd name="connsiteY49" fmla="*/ 319774 h 838042"/>
                  <a:gd name="connsiteX50" fmla="*/ 250532 w 1037297"/>
                  <a:gd name="connsiteY50" fmla="*/ 325489 h 838042"/>
                  <a:gd name="connsiteX51" fmla="*/ 256247 w 1037297"/>
                  <a:gd name="connsiteY51" fmla="*/ 329299 h 838042"/>
                  <a:gd name="connsiteX52" fmla="*/ 269582 w 1037297"/>
                  <a:gd name="connsiteY52" fmla="*/ 344539 h 838042"/>
                  <a:gd name="connsiteX53" fmla="*/ 275297 w 1037297"/>
                  <a:gd name="connsiteY53" fmla="*/ 363589 h 838042"/>
                  <a:gd name="connsiteX54" fmla="*/ 277202 w 1037297"/>
                  <a:gd name="connsiteY54" fmla="*/ 369304 h 838042"/>
                  <a:gd name="connsiteX55" fmla="*/ 279107 w 1037297"/>
                  <a:gd name="connsiteY55" fmla="*/ 375019 h 838042"/>
                  <a:gd name="connsiteX56" fmla="*/ 281012 w 1037297"/>
                  <a:gd name="connsiteY56" fmla="*/ 399784 h 838042"/>
                  <a:gd name="connsiteX57" fmla="*/ 282917 w 1037297"/>
                  <a:gd name="connsiteY57" fmla="*/ 405499 h 838042"/>
                  <a:gd name="connsiteX58" fmla="*/ 281012 w 1037297"/>
                  <a:gd name="connsiteY58" fmla="*/ 424549 h 838042"/>
                  <a:gd name="connsiteX59" fmla="*/ 279107 w 1037297"/>
                  <a:gd name="connsiteY59" fmla="*/ 434074 h 838042"/>
                  <a:gd name="connsiteX60" fmla="*/ 265772 w 1037297"/>
                  <a:gd name="connsiteY60" fmla="*/ 447409 h 838042"/>
                  <a:gd name="connsiteX61" fmla="*/ 254342 w 1037297"/>
                  <a:gd name="connsiteY61" fmla="*/ 455029 h 838042"/>
                  <a:gd name="connsiteX62" fmla="*/ 242912 w 1037297"/>
                  <a:gd name="connsiteY62" fmla="*/ 458839 h 838042"/>
                  <a:gd name="connsiteX63" fmla="*/ 128612 w 1037297"/>
                  <a:gd name="connsiteY63" fmla="*/ 458839 h 838042"/>
                  <a:gd name="connsiteX64" fmla="*/ 122897 w 1037297"/>
                  <a:gd name="connsiteY64" fmla="*/ 460744 h 838042"/>
                  <a:gd name="connsiteX65" fmla="*/ 107657 w 1037297"/>
                  <a:gd name="connsiteY65" fmla="*/ 462649 h 838042"/>
                  <a:gd name="connsiteX66" fmla="*/ 90512 w 1037297"/>
                  <a:gd name="connsiteY66" fmla="*/ 468364 h 838042"/>
                  <a:gd name="connsiteX67" fmla="*/ 84797 w 1037297"/>
                  <a:gd name="connsiteY67" fmla="*/ 470269 h 838042"/>
                  <a:gd name="connsiteX68" fmla="*/ 79082 w 1037297"/>
                  <a:gd name="connsiteY68" fmla="*/ 474079 h 838042"/>
                  <a:gd name="connsiteX69" fmla="*/ 67652 w 1037297"/>
                  <a:gd name="connsiteY69" fmla="*/ 475984 h 838042"/>
                  <a:gd name="connsiteX70" fmla="*/ 29552 w 1037297"/>
                  <a:gd name="connsiteY70" fmla="*/ 477889 h 838042"/>
                  <a:gd name="connsiteX71" fmla="*/ 18122 w 1037297"/>
                  <a:gd name="connsiteY71" fmla="*/ 483604 h 838042"/>
                  <a:gd name="connsiteX72" fmla="*/ 8597 w 1037297"/>
                  <a:gd name="connsiteY72" fmla="*/ 493129 h 838042"/>
                  <a:gd name="connsiteX73" fmla="*/ 6692 w 1037297"/>
                  <a:gd name="connsiteY73" fmla="*/ 498844 h 838042"/>
                  <a:gd name="connsiteX74" fmla="*/ 2882 w 1037297"/>
                  <a:gd name="connsiteY74" fmla="*/ 504559 h 838042"/>
                  <a:gd name="connsiteX75" fmla="*/ 14312 w 1037297"/>
                  <a:gd name="connsiteY75" fmla="*/ 540754 h 838042"/>
                  <a:gd name="connsiteX76" fmla="*/ 147662 w 1037297"/>
                  <a:gd name="connsiteY76" fmla="*/ 540754 h 838042"/>
                  <a:gd name="connsiteX77" fmla="*/ 155282 w 1037297"/>
                  <a:gd name="connsiteY77" fmla="*/ 538849 h 838042"/>
                  <a:gd name="connsiteX78" fmla="*/ 305777 w 1037297"/>
                  <a:gd name="connsiteY78" fmla="*/ 533134 h 838042"/>
                  <a:gd name="connsiteX79" fmla="*/ 321017 w 1037297"/>
                  <a:gd name="connsiteY79" fmla="*/ 540754 h 838042"/>
                  <a:gd name="connsiteX80" fmla="*/ 332447 w 1037297"/>
                  <a:gd name="connsiteY80" fmla="*/ 546469 h 838042"/>
                  <a:gd name="connsiteX81" fmla="*/ 336257 w 1037297"/>
                  <a:gd name="connsiteY81" fmla="*/ 552184 h 838042"/>
                  <a:gd name="connsiteX82" fmla="*/ 341972 w 1037297"/>
                  <a:gd name="connsiteY82" fmla="*/ 554089 h 838042"/>
                  <a:gd name="connsiteX83" fmla="*/ 353402 w 1037297"/>
                  <a:gd name="connsiteY83" fmla="*/ 561709 h 838042"/>
                  <a:gd name="connsiteX84" fmla="*/ 359117 w 1037297"/>
                  <a:gd name="connsiteY84" fmla="*/ 565519 h 838042"/>
                  <a:gd name="connsiteX85" fmla="*/ 362927 w 1037297"/>
                  <a:gd name="connsiteY85" fmla="*/ 571234 h 838042"/>
                  <a:gd name="connsiteX86" fmla="*/ 368642 w 1037297"/>
                  <a:gd name="connsiteY86" fmla="*/ 582664 h 838042"/>
                  <a:gd name="connsiteX87" fmla="*/ 364832 w 1037297"/>
                  <a:gd name="connsiteY87" fmla="*/ 609334 h 838042"/>
                  <a:gd name="connsiteX88" fmla="*/ 361022 w 1037297"/>
                  <a:gd name="connsiteY88" fmla="*/ 615049 h 838042"/>
                  <a:gd name="connsiteX89" fmla="*/ 359117 w 1037297"/>
                  <a:gd name="connsiteY89" fmla="*/ 620764 h 838042"/>
                  <a:gd name="connsiteX90" fmla="*/ 355307 w 1037297"/>
                  <a:gd name="connsiteY90" fmla="*/ 626479 h 838042"/>
                  <a:gd name="connsiteX91" fmla="*/ 353402 w 1037297"/>
                  <a:gd name="connsiteY91" fmla="*/ 632194 h 838042"/>
                  <a:gd name="connsiteX92" fmla="*/ 349592 w 1037297"/>
                  <a:gd name="connsiteY92" fmla="*/ 637909 h 838042"/>
                  <a:gd name="connsiteX93" fmla="*/ 332447 w 1037297"/>
                  <a:gd name="connsiteY93" fmla="*/ 704584 h 838042"/>
                  <a:gd name="connsiteX94" fmla="*/ 330542 w 1037297"/>
                  <a:gd name="connsiteY94" fmla="*/ 756019 h 838042"/>
                  <a:gd name="connsiteX95" fmla="*/ 332447 w 1037297"/>
                  <a:gd name="connsiteY95" fmla="*/ 780784 h 838042"/>
                  <a:gd name="connsiteX96" fmla="*/ 334352 w 1037297"/>
                  <a:gd name="connsiteY96" fmla="*/ 786499 h 838042"/>
                  <a:gd name="connsiteX97" fmla="*/ 338162 w 1037297"/>
                  <a:gd name="connsiteY97" fmla="*/ 790309 h 838042"/>
                  <a:gd name="connsiteX98" fmla="*/ 366737 w 1037297"/>
                  <a:gd name="connsiteY98" fmla="*/ 836029 h 838042"/>
                  <a:gd name="connsiteX99" fmla="*/ 389597 w 1037297"/>
                  <a:gd name="connsiteY99" fmla="*/ 837934 h 838042"/>
                  <a:gd name="connsiteX100" fmla="*/ 397407 w 1037297"/>
                  <a:gd name="connsiteY100" fmla="*/ 833530 h 838042"/>
                  <a:gd name="connsiteX101" fmla="*/ 402932 w 1037297"/>
                  <a:gd name="connsiteY101" fmla="*/ 784594 h 838042"/>
                  <a:gd name="connsiteX102" fmla="*/ 406742 w 1037297"/>
                  <a:gd name="connsiteY102" fmla="*/ 727444 h 838042"/>
                  <a:gd name="connsiteX103" fmla="*/ 423887 w 1037297"/>
                  <a:gd name="connsiteY103" fmla="*/ 672199 h 838042"/>
                  <a:gd name="connsiteX104" fmla="*/ 429602 w 1037297"/>
                  <a:gd name="connsiteY104" fmla="*/ 658864 h 838042"/>
                  <a:gd name="connsiteX105" fmla="*/ 444084 w 1037297"/>
                  <a:gd name="connsiteY105" fmla="*/ 626947 h 838042"/>
                  <a:gd name="connsiteX106" fmla="*/ 464289 w 1037297"/>
                  <a:gd name="connsiteY106" fmla="*/ 600072 h 838042"/>
                  <a:gd name="connsiteX107" fmla="*/ 523510 w 1037297"/>
                  <a:gd name="connsiteY107" fmla="*/ 565123 h 838042"/>
                  <a:gd name="connsiteX108" fmla="*/ 599348 w 1037297"/>
                  <a:gd name="connsiteY108" fmla="*/ 550915 h 838042"/>
                  <a:gd name="connsiteX109" fmla="*/ 707801 w 1037297"/>
                  <a:gd name="connsiteY109" fmla="*/ 612819 h 838042"/>
                  <a:gd name="connsiteX110" fmla="*/ 780122 w 1037297"/>
                  <a:gd name="connsiteY110" fmla="*/ 656959 h 838042"/>
                  <a:gd name="connsiteX111" fmla="*/ 804887 w 1037297"/>
                  <a:gd name="connsiteY111" fmla="*/ 632194 h 838042"/>
                  <a:gd name="connsiteX112" fmla="*/ 801077 w 1037297"/>
                  <a:gd name="connsiteY112" fmla="*/ 601714 h 838042"/>
                  <a:gd name="connsiteX113" fmla="*/ 762796 w 1037297"/>
                  <a:gd name="connsiteY113" fmla="*/ 562523 h 838042"/>
                  <a:gd name="connsiteX114" fmla="*/ 650582 w 1037297"/>
                  <a:gd name="connsiteY114" fmla="*/ 479794 h 838042"/>
                  <a:gd name="connsiteX115" fmla="*/ 646772 w 1037297"/>
                  <a:gd name="connsiteY115" fmla="*/ 462649 h 838042"/>
                  <a:gd name="connsiteX116" fmla="*/ 658202 w 1037297"/>
                  <a:gd name="connsiteY116" fmla="*/ 426454 h 838042"/>
                  <a:gd name="connsiteX117" fmla="*/ 726782 w 1037297"/>
                  <a:gd name="connsiteY117" fmla="*/ 405499 h 838042"/>
                  <a:gd name="connsiteX118" fmla="*/ 844892 w 1037297"/>
                  <a:gd name="connsiteY118" fmla="*/ 407404 h 838042"/>
                  <a:gd name="connsiteX119" fmla="*/ 873467 w 1037297"/>
                  <a:gd name="connsiteY119" fmla="*/ 409309 h 838042"/>
                  <a:gd name="connsiteX120" fmla="*/ 902042 w 1037297"/>
                  <a:gd name="connsiteY120" fmla="*/ 415024 h 838042"/>
                  <a:gd name="connsiteX121" fmla="*/ 953477 w 1037297"/>
                  <a:gd name="connsiteY121" fmla="*/ 424549 h 838042"/>
                  <a:gd name="connsiteX122" fmla="*/ 1004912 w 1037297"/>
                  <a:gd name="connsiteY122" fmla="*/ 422644 h 838042"/>
                  <a:gd name="connsiteX123" fmla="*/ 1033487 w 1037297"/>
                  <a:gd name="connsiteY123" fmla="*/ 415024 h 838042"/>
                  <a:gd name="connsiteX124" fmla="*/ 1037297 w 1037297"/>
                  <a:gd name="connsiteY124" fmla="*/ 409309 h 838042"/>
                  <a:gd name="connsiteX125" fmla="*/ 1035392 w 1037297"/>
                  <a:gd name="connsiteY125" fmla="*/ 390259 h 838042"/>
                  <a:gd name="connsiteX126" fmla="*/ 1020514 w 1037297"/>
                  <a:gd name="connsiteY126" fmla="*/ 377797 h 838042"/>
                  <a:gd name="connsiteX127" fmla="*/ 964889 w 1037297"/>
                  <a:gd name="connsiteY127" fmla="*/ 358029 h 838042"/>
                  <a:gd name="connsiteX128" fmla="*/ 907856 w 1037297"/>
                  <a:gd name="connsiteY128" fmla="*/ 350516 h 838042"/>
                  <a:gd name="connsiteX129" fmla="*/ 827747 w 1037297"/>
                  <a:gd name="connsiteY129" fmla="*/ 357874 h 838042"/>
                  <a:gd name="connsiteX130" fmla="*/ 822032 w 1037297"/>
                  <a:gd name="connsiteY130" fmla="*/ 359779 h 838042"/>
                  <a:gd name="connsiteX131" fmla="*/ 732497 w 1037297"/>
                  <a:gd name="connsiteY131" fmla="*/ 361684 h 838042"/>
                  <a:gd name="connsiteX132" fmla="*/ 671537 w 1037297"/>
                  <a:gd name="connsiteY132" fmla="*/ 369304 h 838042"/>
                  <a:gd name="connsiteX133" fmla="*/ 648677 w 1037297"/>
                  <a:gd name="connsiteY133" fmla="*/ 373114 h 838042"/>
                  <a:gd name="connsiteX134" fmla="*/ 644867 w 1037297"/>
                  <a:gd name="connsiteY134" fmla="*/ 361684 h 838042"/>
                  <a:gd name="connsiteX135" fmla="*/ 642962 w 1037297"/>
                  <a:gd name="connsiteY135" fmla="*/ 355969 h 838042"/>
                  <a:gd name="connsiteX136" fmla="*/ 644867 w 1037297"/>
                  <a:gd name="connsiteY136" fmla="*/ 338824 h 838042"/>
                  <a:gd name="connsiteX137" fmla="*/ 646772 w 1037297"/>
                  <a:gd name="connsiteY137" fmla="*/ 333109 h 838042"/>
                  <a:gd name="connsiteX138" fmla="*/ 663917 w 1037297"/>
                  <a:gd name="connsiteY138" fmla="*/ 323584 h 838042"/>
                  <a:gd name="connsiteX139" fmla="*/ 675347 w 1037297"/>
                  <a:gd name="connsiteY139" fmla="*/ 315964 h 838042"/>
                  <a:gd name="connsiteX140" fmla="*/ 677252 w 1037297"/>
                  <a:gd name="connsiteY140" fmla="*/ 310249 h 838042"/>
                  <a:gd name="connsiteX141" fmla="*/ 682967 w 1037297"/>
                  <a:gd name="connsiteY141" fmla="*/ 308344 h 838042"/>
                  <a:gd name="connsiteX142" fmla="*/ 688682 w 1037297"/>
                  <a:gd name="connsiteY142" fmla="*/ 304534 h 838042"/>
                  <a:gd name="connsiteX143" fmla="*/ 698207 w 1037297"/>
                  <a:gd name="connsiteY143" fmla="*/ 295009 h 838042"/>
                  <a:gd name="connsiteX144" fmla="*/ 707732 w 1037297"/>
                  <a:gd name="connsiteY144" fmla="*/ 283579 h 838042"/>
                  <a:gd name="connsiteX145" fmla="*/ 719162 w 1037297"/>
                  <a:gd name="connsiteY145" fmla="*/ 275959 h 838042"/>
                  <a:gd name="connsiteX146" fmla="*/ 734402 w 1037297"/>
                  <a:gd name="connsiteY146" fmla="*/ 262624 h 838042"/>
                  <a:gd name="connsiteX147" fmla="*/ 743927 w 1037297"/>
                  <a:gd name="connsiteY147" fmla="*/ 251194 h 838042"/>
                  <a:gd name="connsiteX148" fmla="*/ 755357 w 1037297"/>
                  <a:gd name="connsiteY148" fmla="*/ 241669 h 838042"/>
                  <a:gd name="connsiteX149" fmla="*/ 761072 w 1037297"/>
                  <a:gd name="connsiteY149" fmla="*/ 230239 h 838042"/>
                  <a:gd name="connsiteX150" fmla="*/ 762977 w 1037297"/>
                  <a:gd name="connsiteY150" fmla="*/ 224524 h 838042"/>
                  <a:gd name="connsiteX151" fmla="*/ 768692 w 1037297"/>
                  <a:gd name="connsiteY151" fmla="*/ 213094 h 838042"/>
                  <a:gd name="connsiteX152" fmla="*/ 766787 w 1037297"/>
                  <a:gd name="connsiteY152" fmla="*/ 197854 h 838042"/>
                  <a:gd name="connsiteX153" fmla="*/ 761072 w 1037297"/>
                  <a:gd name="connsiteY153" fmla="*/ 195949 h 838042"/>
                  <a:gd name="connsiteX154" fmla="*/ 740117 w 1037297"/>
                  <a:gd name="connsiteY154" fmla="*/ 197854 h 838042"/>
                  <a:gd name="connsiteX155" fmla="*/ 734402 w 1037297"/>
                  <a:gd name="connsiteY155" fmla="*/ 201664 h 838042"/>
                  <a:gd name="connsiteX156" fmla="*/ 722972 w 1037297"/>
                  <a:gd name="connsiteY156" fmla="*/ 205474 h 838042"/>
                  <a:gd name="connsiteX157" fmla="*/ 719162 w 1037297"/>
                  <a:gd name="connsiteY157" fmla="*/ 211189 h 838042"/>
                  <a:gd name="connsiteX158" fmla="*/ 713447 w 1037297"/>
                  <a:gd name="connsiteY158" fmla="*/ 213094 h 838042"/>
                  <a:gd name="connsiteX159" fmla="*/ 707732 w 1037297"/>
                  <a:gd name="connsiteY159" fmla="*/ 216904 h 838042"/>
                  <a:gd name="connsiteX160" fmla="*/ 702017 w 1037297"/>
                  <a:gd name="connsiteY160" fmla="*/ 222619 h 838042"/>
                  <a:gd name="connsiteX161" fmla="*/ 694397 w 1037297"/>
                  <a:gd name="connsiteY161" fmla="*/ 226429 h 838042"/>
                  <a:gd name="connsiteX162" fmla="*/ 652487 w 1037297"/>
                  <a:gd name="connsiteY162" fmla="*/ 255004 h 838042"/>
                  <a:gd name="connsiteX163" fmla="*/ 639152 w 1037297"/>
                  <a:gd name="connsiteY163" fmla="*/ 266434 h 838042"/>
                  <a:gd name="connsiteX164" fmla="*/ 629627 w 1037297"/>
                  <a:gd name="connsiteY164" fmla="*/ 283579 h 838042"/>
                  <a:gd name="connsiteX165" fmla="*/ 604862 w 1037297"/>
                  <a:gd name="connsiteY165" fmla="*/ 289294 h 838042"/>
                  <a:gd name="connsiteX166" fmla="*/ 591527 w 1037297"/>
                  <a:gd name="connsiteY166" fmla="*/ 293104 h 838042"/>
                  <a:gd name="connsiteX167" fmla="*/ 576287 w 1037297"/>
                  <a:gd name="connsiteY167" fmla="*/ 291199 h 838042"/>
                  <a:gd name="connsiteX168" fmla="*/ 564857 w 1037297"/>
                  <a:gd name="connsiteY168" fmla="*/ 287389 h 838042"/>
                  <a:gd name="connsiteX169" fmla="*/ 553427 w 1037297"/>
                  <a:gd name="connsiteY169" fmla="*/ 283579 h 838042"/>
                  <a:gd name="connsiteX170" fmla="*/ 541997 w 1037297"/>
                  <a:gd name="connsiteY170" fmla="*/ 279769 h 838042"/>
                  <a:gd name="connsiteX171" fmla="*/ 536282 w 1037297"/>
                  <a:gd name="connsiteY171" fmla="*/ 277864 h 838042"/>
                  <a:gd name="connsiteX172" fmla="*/ 530567 w 1037297"/>
                  <a:gd name="connsiteY172" fmla="*/ 274054 h 838042"/>
                  <a:gd name="connsiteX173" fmla="*/ 519137 w 1037297"/>
                  <a:gd name="connsiteY173" fmla="*/ 268339 h 838042"/>
                  <a:gd name="connsiteX174" fmla="*/ 511517 w 1037297"/>
                  <a:gd name="connsiteY174" fmla="*/ 256909 h 838042"/>
                  <a:gd name="connsiteX175" fmla="*/ 507707 w 1037297"/>
                  <a:gd name="connsiteY175" fmla="*/ 235954 h 838042"/>
                  <a:gd name="connsiteX176" fmla="*/ 509612 w 1037297"/>
                  <a:gd name="connsiteY176" fmla="*/ 171184 h 838042"/>
                  <a:gd name="connsiteX177" fmla="*/ 508314 w 1037297"/>
                  <a:gd name="connsiteY177" fmla="*/ 73485 h 838042"/>
                  <a:gd name="connsiteX178" fmla="*/ 454116 w 1037297"/>
                  <a:gd name="connsiteY178" fmla="*/ 11248 h 838042"/>
                  <a:gd name="connsiteX179" fmla="*/ 435401 w 1037297"/>
                  <a:gd name="connsiteY179" fmla="*/ 68523 h 838042"/>
                  <a:gd name="connsiteX180" fmla="*/ 427697 w 1037297"/>
                  <a:gd name="connsiteY180" fmla="*/ 137103 h 838042"/>
                  <a:gd name="connsiteX181" fmla="*/ 420077 w 1037297"/>
                  <a:gd name="connsiteY181" fmla="*/ 169279 h 838042"/>
                  <a:gd name="connsiteX182" fmla="*/ 416267 w 1037297"/>
                  <a:gd name="connsiteY182" fmla="*/ 186424 h 838042"/>
                  <a:gd name="connsiteX183" fmla="*/ 420077 w 1037297"/>
                  <a:gd name="connsiteY183" fmla="*/ 207379 h 838042"/>
                  <a:gd name="connsiteX184" fmla="*/ 423887 w 1037297"/>
                  <a:gd name="connsiteY184" fmla="*/ 213094 h 838042"/>
                  <a:gd name="connsiteX185" fmla="*/ 427697 w 1037297"/>
                  <a:gd name="connsiteY185" fmla="*/ 224524 h 838042"/>
                  <a:gd name="connsiteX186" fmla="*/ 425792 w 1037297"/>
                  <a:gd name="connsiteY186" fmla="*/ 251194 h 838042"/>
                  <a:gd name="connsiteX187" fmla="*/ 420077 w 1037297"/>
                  <a:gd name="connsiteY187" fmla="*/ 253099 h 838042"/>
                  <a:gd name="connsiteX188" fmla="*/ 414362 w 1037297"/>
                  <a:gd name="connsiteY188" fmla="*/ 256909 h 838042"/>
                  <a:gd name="connsiteX189" fmla="*/ 423887 w 1037297"/>
                  <a:gd name="connsiteY189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7165"/>
                  <a:gd name="connsiteY0" fmla="*/ 253099 h 838042"/>
                  <a:gd name="connsiteX1" fmla="*/ 423887 w 1037165"/>
                  <a:gd name="connsiteY1" fmla="*/ 253099 h 838042"/>
                  <a:gd name="connsiteX2" fmla="*/ 397217 w 1037165"/>
                  <a:gd name="connsiteY2" fmla="*/ 262624 h 838042"/>
                  <a:gd name="connsiteX3" fmla="*/ 389597 w 1037165"/>
                  <a:gd name="connsiteY3" fmla="*/ 264529 h 838042"/>
                  <a:gd name="connsiteX4" fmla="*/ 359117 w 1037165"/>
                  <a:gd name="connsiteY4" fmla="*/ 266434 h 838042"/>
                  <a:gd name="connsiteX5" fmla="*/ 353402 w 1037165"/>
                  <a:gd name="connsiteY5" fmla="*/ 270244 h 838042"/>
                  <a:gd name="connsiteX6" fmla="*/ 341972 w 1037165"/>
                  <a:gd name="connsiteY6" fmla="*/ 279769 h 838042"/>
                  <a:gd name="connsiteX7" fmla="*/ 330542 w 1037165"/>
                  <a:gd name="connsiteY7" fmla="*/ 283579 h 838042"/>
                  <a:gd name="connsiteX8" fmla="*/ 315302 w 1037165"/>
                  <a:gd name="connsiteY8" fmla="*/ 289294 h 838042"/>
                  <a:gd name="connsiteX9" fmla="*/ 267677 w 1037165"/>
                  <a:gd name="connsiteY9" fmla="*/ 285484 h 838042"/>
                  <a:gd name="connsiteX10" fmla="*/ 256247 w 1037165"/>
                  <a:gd name="connsiteY10" fmla="*/ 281674 h 838042"/>
                  <a:gd name="connsiteX11" fmla="*/ 244817 w 1037165"/>
                  <a:gd name="connsiteY11" fmla="*/ 277864 h 838042"/>
                  <a:gd name="connsiteX12" fmla="*/ 239102 w 1037165"/>
                  <a:gd name="connsiteY12" fmla="*/ 275959 h 838042"/>
                  <a:gd name="connsiteX13" fmla="*/ 233387 w 1037165"/>
                  <a:gd name="connsiteY13" fmla="*/ 274054 h 838042"/>
                  <a:gd name="connsiteX14" fmla="*/ 221957 w 1037165"/>
                  <a:gd name="connsiteY14" fmla="*/ 272149 h 838042"/>
                  <a:gd name="connsiteX15" fmla="*/ 216242 w 1037165"/>
                  <a:gd name="connsiteY15" fmla="*/ 270244 h 838042"/>
                  <a:gd name="connsiteX16" fmla="*/ 208622 w 1037165"/>
                  <a:gd name="connsiteY16" fmla="*/ 268339 h 838042"/>
                  <a:gd name="connsiteX17" fmla="*/ 197192 w 1037165"/>
                  <a:gd name="connsiteY17" fmla="*/ 264529 h 838042"/>
                  <a:gd name="connsiteX18" fmla="*/ 191477 w 1037165"/>
                  <a:gd name="connsiteY18" fmla="*/ 262624 h 838042"/>
                  <a:gd name="connsiteX19" fmla="*/ 183857 w 1037165"/>
                  <a:gd name="connsiteY19" fmla="*/ 260719 h 838042"/>
                  <a:gd name="connsiteX20" fmla="*/ 172427 w 1037165"/>
                  <a:gd name="connsiteY20" fmla="*/ 255004 h 838042"/>
                  <a:gd name="connsiteX21" fmla="*/ 166712 w 1037165"/>
                  <a:gd name="connsiteY21" fmla="*/ 251194 h 838042"/>
                  <a:gd name="connsiteX22" fmla="*/ 159092 w 1037165"/>
                  <a:gd name="connsiteY22" fmla="*/ 239764 h 838042"/>
                  <a:gd name="connsiteX23" fmla="*/ 147662 w 1037165"/>
                  <a:gd name="connsiteY23" fmla="*/ 235954 h 838042"/>
                  <a:gd name="connsiteX24" fmla="*/ 141947 w 1037165"/>
                  <a:gd name="connsiteY24" fmla="*/ 232144 h 838042"/>
                  <a:gd name="connsiteX25" fmla="*/ 136232 w 1037165"/>
                  <a:gd name="connsiteY25" fmla="*/ 230239 h 838042"/>
                  <a:gd name="connsiteX26" fmla="*/ 119087 w 1037165"/>
                  <a:gd name="connsiteY26" fmla="*/ 226429 h 838042"/>
                  <a:gd name="connsiteX27" fmla="*/ 113372 w 1037165"/>
                  <a:gd name="connsiteY27" fmla="*/ 220714 h 838042"/>
                  <a:gd name="connsiteX28" fmla="*/ 103847 w 1037165"/>
                  <a:gd name="connsiteY28" fmla="*/ 203569 h 838042"/>
                  <a:gd name="connsiteX29" fmla="*/ 86702 w 1037165"/>
                  <a:gd name="connsiteY29" fmla="*/ 195949 h 838042"/>
                  <a:gd name="connsiteX30" fmla="*/ 80987 w 1037165"/>
                  <a:gd name="connsiteY30" fmla="*/ 194044 h 838042"/>
                  <a:gd name="connsiteX31" fmla="*/ 61937 w 1037165"/>
                  <a:gd name="connsiteY31" fmla="*/ 197854 h 838042"/>
                  <a:gd name="connsiteX32" fmla="*/ 56222 w 1037165"/>
                  <a:gd name="connsiteY32" fmla="*/ 201664 h 838042"/>
                  <a:gd name="connsiteX33" fmla="*/ 52412 w 1037165"/>
                  <a:gd name="connsiteY33" fmla="*/ 207379 h 838042"/>
                  <a:gd name="connsiteX34" fmla="*/ 48602 w 1037165"/>
                  <a:gd name="connsiteY34" fmla="*/ 218809 h 838042"/>
                  <a:gd name="connsiteX35" fmla="*/ 52412 w 1037165"/>
                  <a:gd name="connsiteY35" fmla="*/ 256909 h 838042"/>
                  <a:gd name="connsiteX36" fmla="*/ 56222 w 1037165"/>
                  <a:gd name="connsiteY36" fmla="*/ 262624 h 838042"/>
                  <a:gd name="connsiteX37" fmla="*/ 61937 w 1037165"/>
                  <a:gd name="connsiteY37" fmla="*/ 266434 h 838042"/>
                  <a:gd name="connsiteX38" fmla="*/ 65747 w 1037165"/>
                  <a:gd name="connsiteY38" fmla="*/ 272149 h 838042"/>
                  <a:gd name="connsiteX39" fmla="*/ 82892 w 1037165"/>
                  <a:gd name="connsiteY39" fmla="*/ 281674 h 838042"/>
                  <a:gd name="connsiteX40" fmla="*/ 105752 w 1037165"/>
                  <a:gd name="connsiteY40" fmla="*/ 283579 h 838042"/>
                  <a:gd name="connsiteX41" fmla="*/ 126707 w 1037165"/>
                  <a:gd name="connsiteY41" fmla="*/ 289294 h 838042"/>
                  <a:gd name="connsiteX42" fmla="*/ 132422 w 1037165"/>
                  <a:gd name="connsiteY42" fmla="*/ 291199 h 838042"/>
                  <a:gd name="connsiteX43" fmla="*/ 138137 w 1037165"/>
                  <a:gd name="connsiteY43" fmla="*/ 296914 h 838042"/>
                  <a:gd name="connsiteX44" fmla="*/ 145757 w 1037165"/>
                  <a:gd name="connsiteY44" fmla="*/ 298819 h 838042"/>
                  <a:gd name="connsiteX45" fmla="*/ 168617 w 1037165"/>
                  <a:gd name="connsiteY45" fmla="*/ 302629 h 838042"/>
                  <a:gd name="connsiteX46" fmla="*/ 193382 w 1037165"/>
                  <a:gd name="connsiteY46" fmla="*/ 308344 h 838042"/>
                  <a:gd name="connsiteX47" fmla="*/ 210527 w 1037165"/>
                  <a:gd name="connsiteY47" fmla="*/ 314059 h 838042"/>
                  <a:gd name="connsiteX48" fmla="*/ 216242 w 1037165"/>
                  <a:gd name="connsiteY48" fmla="*/ 315964 h 838042"/>
                  <a:gd name="connsiteX49" fmla="*/ 231482 w 1037165"/>
                  <a:gd name="connsiteY49" fmla="*/ 319774 h 838042"/>
                  <a:gd name="connsiteX50" fmla="*/ 250532 w 1037165"/>
                  <a:gd name="connsiteY50" fmla="*/ 325489 h 838042"/>
                  <a:gd name="connsiteX51" fmla="*/ 256247 w 1037165"/>
                  <a:gd name="connsiteY51" fmla="*/ 329299 h 838042"/>
                  <a:gd name="connsiteX52" fmla="*/ 269582 w 1037165"/>
                  <a:gd name="connsiteY52" fmla="*/ 344539 h 838042"/>
                  <a:gd name="connsiteX53" fmla="*/ 275297 w 1037165"/>
                  <a:gd name="connsiteY53" fmla="*/ 363589 h 838042"/>
                  <a:gd name="connsiteX54" fmla="*/ 277202 w 1037165"/>
                  <a:gd name="connsiteY54" fmla="*/ 369304 h 838042"/>
                  <a:gd name="connsiteX55" fmla="*/ 279107 w 1037165"/>
                  <a:gd name="connsiteY55" fmla="*/ 375019 h 838042"/>
                  <a:gd name="connsiteX56" fmla="*/ 281012 w 1037165"/>
                  <a:gd name="connsiteY56" fmla="*/ 399784 h 838042"/>
                  <a:gd name="connsiteX57" fmla="*/ 282917 w 1037165"/>
                  <a:gd name="connsiteY57" fmla="*/ 405499 h 838042"/>
                  <a:gd name="connsiteX58" fmla="*/ 281012 w 1037165"/>
                  <a:gd name="connsiteY58" fmla="*/ 424549 h 838042"/>
                  <a:gd name="connsiteX59" fmla="*/ 279107 w 1037165"/>
                  <a:gd name="connsiteY59" fmla="*/ 434074 h 838042"/>
                  <a:gd name="connsiteX60" fmla="*/ 265772 w 1037165"/>
                  <a:gd name="connsiteY60" fmla="*/ 447409 h 838042"/>
                  <a:gd name="connsiteX61" fmla="*/ 254342 w 1037165"/>
                  <a:gd name="connsiteY61" fmla="*/ 455029 h 838042"/>
                  <a:gd name="connsiteX62" fmla="*/ 242912 w 1037165"/>
                  <a:gd name="connsiteY62" fmla="*/ 458839 h 838042"/>
                  <a:gd name="connsiteX63" fmla="*/ 128612 w 1037165"/>
                  <a:gd name="connsiteY63" fmla="*/ 458839 h 838042"/>
                  <a:gd name="connsiteX64" fmla="*/ 122897 w 1037165"/>
                  <a:gd name="connsiteY64" fmla="*/ 460744 h 838042"/>
                  <a:gd name="connsiteX65" fmla="*/ 107657 w 1037165"/>
                  <a:gd name="connsiteY65" fmla="*/ 462649 h 838042"/>
                  <a:gd name="connsiteX66" fmla="*/ 90512 w 1037165"/>
                  <a:gd name="connsiteY66" fmla="*/ 468364 h 838042"/>
                  <a:gd name="connsiteX67" fmla="*/ 84797 w 1037165"/>
                  <a:gd name="connsiteY67" fmla="*/ 470269 h 838042"/>
                  <a:gd name="connsiteX68" fmla="*/ 79082 w 1037165"/>
                  <a:gd name="connsiteY68" fmla="*/ 474079 h 838042"/>
                  <a:gd name="connsiteX69" fmla="*/ 67652 w 1037165"/>
                  <a:gd name="connsiteY69" fmla="*/ 475984 h 838042"/>
                  <a:gd name="connsiteX70" fmla="*/ 29552 w 1037165"/>
                  <a:gd name="connsiteY70" fmla="*/ 477889 h 838042"/>
                  <a:gd name="connsiteX71" fmla="*/ 18122 w 1037165"/>
                  <a:gd name="connsiteY71" fmla="*/ 483604 h 838042"/>
                  <a:gd name="connsiteX72" fmla="*/ 8597 w 1037165"/>
                  <a:gd name="connsiteY72" fmla="*/ 493129 h 838042"/>
                  <a:gd name="connsiteX73" fmla="*/ 6692 w 1037165"/>
                  <a:gd name="connsiteY73" fmla="*/ 498844 h 838042"/>
                  <a:gd name="connsiteX74" fmla="*/ 2882 w 1037165"/>
                  <a:gd name="connsiteY74" fmla="*/ 504559 h 838042"/>
                  <a:gd name="connsiteX75" fmla="*/ 14312 w 1037165"/>
                  <a:gd name="connsiteY75" fmla="*/ 540754 h 838042"/>
                  <a:gd name="connsiteX76" fmla="*/ 147662 w 1037165"/>
                  <a:gd name="connsiteY76" fmla="*/ 540754 h 838042"/>
                  <a:gd name="connsiteX77" fmla="*/ 155282 w 1037165"/>
                  <a:gd name="connsiteY77" fmla="*/ 538849 h 838042"/>
                  <a:gd name="connsiteX78" fmla="*/ 305777 w 1037165"/>
                  <a:gd name="connsiteY78" fmla="*/ 533134 h 838042"/>
                  <a:gd name="connsiteX79" fmla="*/ 321017 w 1037165"/>
                  <a:gd name="connsiteY79" fmla="*/ 540754 h 838042"/>
                  <a:gd name="connsiteX80" fmla="*/ 332447 w 1037165"/>
                  <a:gd name="connsiteY80" fmla="*/ 546469 h 838042"/>
                  <a:gd name="connsiteX81" fmla="*/ 336257 w 1037165"/>
                  <a:gd name="connsiteY81" fmla="*/ 552184 h 838042"/>
                  <a:gd name="connsiteX82" fmla="*/ 341972 w 1037165"/>
                  <a:gd name="connsiteY82" fmla="*/ 554089 h 838042"/>
                  <a:gd name="connsiteX83" fmla="*/ 353402 w 1037165"/>
                  <a:gd name="connsiteY83" fmla="*/ 561709 h 838042"/>
                  <a:gd name="connsiteX84" fmla="*/ 359117 w 1037165"/>
                  <a:gd name="connsiteY84" fmla="*/ 565519 h 838042"/>
                  <a:gd name="connsiteX85" fmla="*/ 362927 w 1037165"/>
                  <a:gd name="connsiteY85" fmla="*/ 571234 h 838042"/>
                  <a:gd name="connsiteX86" fmla="*/ 368642 w 1037165"/>
                  <a:gd name="connsiteY86" fmla="*/ 582664 h 838042"/>
                  <a:gd name="connsiteX87" fmla="*/ 364832 w 1037165"/>
                  <a:gd name="connsiteY87" fmla="*/ 609334 h 838042"/>
                  <a:gd name="connsiteX88" fmla="*/ 361022 w 1037165"/>
                  <a:gd name="connsiteY88" fmla="*/ 615049 h 838042"/>
                  <a:gd name="connsiteX89" fmla="*/ 359117 w 1037165"/>
                  <a:gd name="connsiteY89" fmla="*/ 620764 h 838042"/>
                  <a:gd name="connsiteX90" fmla="*/ 355307 w 1037165"/>
                  <a:gd name="connsiteY90" fmla="*/ 626479 h 838042"/>
                  <a:gd name="connsiteX91" fmla="*/ 353402 w 1037165"/>
                  <a:gd name="connsiteY91" fmla="*/ 632194 h 838042"/>
                  <a:gd name="connsiteX92" fmla="*/ 349592 w 1037165"/>
                  <a:gd name="connsiteY92" fmla="*/ 637909 h 838042"/>
                  <a:gd name="connsiteX93" fmla="*/ 332447 w 1037165"/>
                  <a:gd name="connsiteY93" fmla="*/ 704584 h 838042"/>
                  <a:gd name="connsiteX94" fmla="*/ 330542 w 1037165"/>
                  <a:gd name="connsiteY94" fmla="*/ 756019 h 838042"/>
                  <a:gd name="connsiteX95" fmla="*/ 332447 w 1037165"/>
                  <a:gd name="connsiteY95" fmla="*/ 780784 h 838042"/>
                  <a:gd name="connsiteX96" fmla="*/ 334352 w 1037165"/>
                  <a:gd name="connsiteY96" fmla="*/ 786499 h 838042"/>
                  <a:gd name="connsiteX97" fmla="*/ 338162 w 1037165"/>
                  <a:gd name="connsiteY97" fmla="*/ 790309 h 838042"/>
                  <a:gd name="connsiteX98" fmla="*/ 366737 w 1037165"/>
                  <a:gd name="connsiteY98" fmla="*/ 836029 h 838042"/>
                  <a:gd name="connsiteX99" fmla="*/ 389597 w 1037165"/>
                  <a:gd name="connsiteY99" fmla="*/ 837934 h 838042"/>
                  <a:gd name="connsiteX100" fmla="*/ 397407 w 1037165"/>
                  <a:gd name="connsiteY100" fmla="*/ 833530 h 838042"/>
                  <a:gd name="connsiteX101" fmla="*/ 402932 w 1037165"/>
                  <a:gd name="connsiteY101" fmla="*/ 784594 h 838042"/>
                  <a:gd name="connsiteX102" fmla="*/ 406742 w 1037165"/>
                  <a:gd name="connsiteY102" fmla="*/ 727444 h 838042"/>
                  <a:gd name="connsiteX103" fmla="*/ 423887 w 1037165"/>
                  <a:gd name="connsiteY103" fmla="*/ 672199 h 838042"/>
                  <a:gd name="connsiteX104" fmla="*/ 429602 w 1037165"/>
                  <a:gd name="connsiteY104" fmla="*/ 658864 h 838042"/>
                  <a:gd name="connsiteX105" fmla="*/ 444084 w 1037165"/>
                  <a:gd name="connsiteY105" fmla="*/ 626947 h 838042"/>
                  <a:gd name="connsiteX106" fmla="*/ 464289 w 1037165"/>
                  <a:gd name="connsiteY106" fmla="*/ 600072 h 838042"/>
                  <a:gd name="connsiteX107" fmla="*/ 523510 w 1037165"/>
                  <a:gd name="connsiteY107" fmla="*/ 565123 h 838042"/>
                  <a:gd name="connsiteX108" fmla="*/ 599348 w 1037165"/>
                  <a:gd name="connsiteY108" fmla="*/ 550915 h 838042"/>
                  <a:gd name="connsiteX109" fmla="*/ 707801 w 1037165"/>
                  <a:gd name="connsiteY109" fmla="*/ 612819 h 838042"/>
                  <a:gd name="connsiteX110" fmla="*/ 780122 w 1037165"/>
                  <a:gd name="connsiteY110" fmla="*/ 656959 h 838042"/>
                  <a:gd name="connsiteX111" fmla="*/ 804887 w 1037165"/>
                  <a:gd name="connsiteY111" fmla="*/ 632194 h 838042"/>
                  <a:gd name="connsiteX112" fmla="*/ 801077 w 1037165"/>
                  <a:gd name="connsiteY112" fmla="*/ 601714 h 838042"/>
                  <a:gd name="connsiteX113" fmla="*/ 762796 w 1037165"/>
                  <a:gd name="connsiteY113" fmla="*/ 562523 h 838042"/>
                  <a:gd name="connsiteX114" fmla="*/ 650582 w 1037165"/>
                  <a:gd name="connsiteY114" fmla="*/ 479794 h 838042"/>
                  <a:gd name="connsiteX115" fmla="*/ 646772 w 1037165"/>
                  <a:gd name="connsiteY115" fmla="*/ 462649 h 838042"/>
                  <a:gd name="connsiteX116" fmla="*/ 658202 w 1037165"/>
                  <a:gd name="connsiteY116" fmla="*/ 426454 h 838042"/>
                  <a:gd name="connsiteX117" fmla="*/ 726782 w 1037165"/>
                  <a:gd name="connsiteY117" fmla="*/ 405499 h 838042"/>
                  <a:gd name="connsiteX118" fmla="*/ 844892 w 1037165"/>
                  <a:gd name="connsiteY118" fmla="*/ 407404 h 838042"/>
                  <a:gd name="connsiteX119" fmla="*/ 873467 w 1037165"/>
                  <a:gd name="connsiteY119" fmla="*/ 409309 h 838042"/>
                  <a:gd name="connsiteX120" fmla="*/ 902042 w 1037165"/>
                  <a:gd name="connsiteY120" fmla="*/ 415024 h 838042"/>
                  <a:gd name="connsiteX121" fmla="*/ 953477 w 1037165"/>
                  <a:gd name="connsiteY121" fmla="*/ 424549 h 838042"/>
                  <a:gd name="connsiteX122" fmla="*/ 1004912 w 1037165"/>
                  <a:gd name="connsiteY122" fmla="*/ 422644 h 838042"/>
                  <a:gd name="connsiteX123" fmla="*/ 1033487 w 1037165"/>
                  <a:gd name="connsiteY123" fmla="*/ 415024 h 838042"/>
                  <a:gd name="connsiteX124" fmla="*/ 1035392 w 1037165"/>
                  <a:gd name="connsiteY124" fmla="*/ 390259 h 838042"/>
                  <a:gd name="connsiteX125" fmla="*/ 1020514 w 1037165"/>
                  <a:gd name="connsiteY125" fmla="*/ 377797 h 838042"/>
                  <a:gd name="connsiteX126" fmla="*/ 964889 w 1037165"/>
                  <a:gd name="connsiteY126" fmla="*/ 358029 h 838042"/>
                  <a:gd name="connsiteX127" fmla="*/ 907856 w 1037165"/>
                  <a:gd name="connsiteY127" fmla="*/ 350516 h 838042"/>
                  <a:gd name="connsiteX128" fmla="*/ 827747 w 1037165"/>
                  <a:gd name="connsiteY128" fmla="*/ 357874 h 838042"/>
                  <a:gd name="connsiteX129" fmla="*/ 822032 w 1037165"/>
                  <a:gd name="connsiteY129" fmla="*/ 359779 h 838042"/>
                  <a:gd name="connsiteX130" fmla="*/ 732497 w 1037165"/>
                  <a:gd name="connsiteY130" fmla="*/ 361684 h 838042"/>
                  <a:gd name="connsiteX131" fmla="*/ 671537 w 1037165"/>
                  <a:gd name="connsiteY131" fmla="*/ 369304 h 838042"/>
                  <a:gd name="connsiteX132" fmla="*/ 648677 w 1037165"/>
                  <a:gd name="connsiteY132" fmla="*/ 373114 h 838042"/>
                  <a:gd name="connsiteX133" fmla="*/ 644867 w 1037165"/>
                  <a:gd name="connsiteY133" fmla="*/ 361684 h 838042"/>
                  <a:gd name="connsiteX134" fmla="*/ 642962 w 1037165"/>
                  <a:gd name="connsiteY134" fmla="*/ 355969 h 838042"/>
                  <a:gd name="connsiteX135" fmla="*/ 644867 w 1037165"/>
                  <a:gd name="connsiteY135" fmla="*/ 338824 h 838042"/>
                  <a:gd name="connsiteX136" fmla="*/ 646772 w 1037165"/>
                  <a:gd name="connsiteY136" fmla="*/ 333109 h 838042"/>
                  <a:gd name="connsiteX137" fmla="*/ 663917 w 1037165"/>
                  <a:gd name="connsiteY137" fmla="*/ 323584 h 838042"/>
                  <a:gd name="connsiteX138" fmla="*/ 675347 w 1037165"/>
                  <a:gd name="connsiteY138" fmla="*/ 315964 h 838042"/>
                  <a:gd name="connsiteX139" fmla="*/ 677252 w 1037165"/>
                  <a:gd name="connsiteY139" fmla="*/ 310249 h 838042"/>
                  <a:gd name="connsiteX140" fmla="*/ 682967 w 1037165"/>
                  <a:gd name="connsiteY140" fmla="*/ 308344 h 838042"/>
                  <a:gd name="connsiteX141" fmla="*/ 688682 w 1037165"/>
                  <a:gd name="connsiteY141" fmla="*/ 304534 h 838042"/>
                  <a:gd name="connsiteX142" fmla="*/ 698207 w 1037165"/>
                  <a:gd name="connsiteY142" fmla="*/ 295009 h 838042"/>
                  <a:gd name="connsiteX143" fmla="*/ 707732 w 1037165"/>
                  <a:gd name="connsiteY143" fmla="*/ 283579 h 838042"/>
                  <a:gd name="connsiteX144" fmla="*/ 719162 w 1037165"/>
                  <a:gd name="connsiteY144" fmla="*/ 275959 h 838042"/>
                  <a:gd name="connsiteX145" fmla="*/ 734402 w 1037165"/>
                  <a:gd name="connsiteY145" fmla="*/ 262624 h 838042"/>
                  <a:gd name="connsiteX146" fmla="*/ 743927 w 1037165"/>
                  <a:gd name="connsiteY146" fmla="*/ 251194 h 838042"/>
                  <a:gd name="connsiteX147" fmla="*/ 755357 w 1037165"/>
                  <a:gd name="connsiteY147" fmla="*/ 241669 h 838042"/>
                  <a:gd name="connsiteX148" fmla="*/ 761072 w 1037165"/>
                  <a:gd name="connsiteY148" fmla="*/ 230239 h 838042"/>
                  <a:gd name="connsiteX149" fmla="*/ 762977 w 1037165"/>
                  <a:gd name="connsiteY149" fmla="*/ 224524 h 838042"/>
                  <a:gd name="connsiteX150" fmla="*/ 768692 w 1037165"/>
                  <a:gd name="connsiteY150" fmla="*/ 213094 h 838042"/>
                  <a:gd name="connsiteX151" fmla="*/ 766787 w 1037165"/>
                  <a:gd name="connsiteY151" fmla="*/ 197854 h 838042"/>
                  <a:gd name="connsiteX152" fmla="*/ 761072 w 1037165"/>
                  <a:gd name="connsiteY152" fmla="*/ 195949 h 838042"/>
                  <a:gd name="connsiteX153" fmla="*/ 740117 w 1037165"/>
                  <a:gd name="connsiteY153" fmla="*/ 197854 h 838042"/>
                  <a:gd name="connsiteX154" fmla="*/ 734402 w 1037165"/>
                  <a:gd name="connsiteY154" fmla="*/ 201664 h 838042"/>
                  <a:gd name="connsiteX155" fmla="*/ 722972 w 1037165"/>
                  <a:gd name="connsiteY155" fmla="*/ 205474 h 838042"/>
                  <a:gd name="connsiteX156" fmla="*/ 719162 w 1037165"/>
                  <a:gd name="connsiteY156" fmla="*/ 211189 h 838042"/>
                  <a:gd name="connsiteX157" fmla="*/ 713447 w 1037165"/>
                  <a:gd name="connsiteY157" fmla="*/ 213094 h 838042"/>
                  <a:gd name="connsiteX158" fmla="*/ 707732 w 1037165"/>
                  <a:gd name="connsiteY158" fmla="*/ 216904 h 838042"/>
                  <a:gd name="connsiteX159" fmla="*/ 702017 w 1037165"/>
                  <a:gd name="connsiteY159" fmla="*/ 222619 h 838042"/>
                  <a:gd name="connsiteX160" fmla="*/ 694397 w 1037165"/>
                  <a:gd name="connsiteY160" fmla="*/ 226429 h 838042"/>
                  <a:gd name="connsiteX161" fmla="*/ 652487 w 1037165"/>
                  <a:gd name="connsiteY161" fmla="*/ 255004 h 838042"/>
                  <a:gd name="connsiteX162" fmla="*/ 639152 w 1037165"/>
                  <a:gd name="connsiteY162" fmla="*/ 266434 h 838042"/>
                  <a:gd name="connsiteX163" fmla="*/ 629627 w 1037165"/>
                  <a:gd name="connsiteY163" fmla="*/ 283579 h 838042"/>
                  <a:gd name="connsiteX164" fmla="*/ 604862 w 1037165"/>
                  <a:gd name="connsiteY164" fmla="*/ 289294 h 838042"/>
                  <a:gd name="connsiteX165" fmla="*/ 591527 w 1037165"/>
                  <a:gd name="connsiteY165" fmla="*/ 293104 h 838042"/>
                  <a:gd name="connsiteX166" fmla="*/ 576287 w 1037165"/>
                  <a:gd name="connsiteY166" fmla="*/ 291199 h 838042"/>
                  <a:gd name="connsiteX167" fmla="*/ 564857 w 1037165"/>
                  <a:gd name="connsiteY167" fmla="*/ 287389 h 838042"/>
                  <a:gd name="connsiteX168" fmla="*/ 553427 w 1037165"/>
                  <a:gd name="connsiteY168" fmla="*/ 283579 h 838042"/>
                  <a:gd name="connsiteX169" fmla="*/ 541997 w 1037165"/>
                  <a:gd name="connsiteY169" fmla="*/ 279769 h 838042"/>
                  <a:gd name="connsiteX170" fmla="*/ 536282 w 1037165"/>
                  <a:gd name="connsiteY170" fmla="*/ 277864 h 838042"/>
                  <a:gd name="connsiteX171" fmla="*/ 530567 w 1037165"/>
                  <a:gd name="connsiteY171" fmla="*/ 274054 h 838042"/>
                  <a:gd name="connsiteX172" fmla="*/ 519137 w 1037165"/>
                  <a:gd name="connsiteY172" fmla="*/ 268339 h 838042"/>
                  <a:gd name="connsiteX173" fmla="*/ 511517 w 1037165"/>
                  <a:gd name="connsiteY173" fmla="*/ 256909 h 838042"/>
                  <a:gd name="connsiteX174" fmla="*/ 507707 w 1037165"/>
                  <a:gd name="connsiteY174" fmla="*/ 235954 h 838042"/>
                  <a:gd name="connsiteX175" fmla="*/ 509612 w 1037165"/>
                  <a:gd name="connsiteY175" fmla="*/ 171184 h 838042"/>
                  <a:gd name="connsiteX176" fmla="*/ 508314 w 1037165"/>
                  <a:gd name="connsiteY176" fmla="*/ 73485 h 838042"/>
                  <a:gd name="connsiteX177" fmla="*/ 454116 w 1037165"/>
                  <a:gd name="connsiteY177" fmla="*/ 11248 h 838042"/>
                  <a:gd name="connsiteX178" fmla="*/ 435401 w 1037165"/>
                  <a:gd name="connsiteY178" fmla="*/ 68523 h 838042"/>
                  <a:gd name="connsiteX179" fmla="*/ 427697 w 1037165"/>
                  <a:gd name="connsiteY179" fmla="*/ 137103 h 838042"/>
                  <a:gd name="connsiteX180" fmla="*/ 420077 w 1037165"/>
                  <a:gd name="connsiteY180" fmla="*/ 169279 h 838042"/>
                  <a:gd name="connsiteX181" fmla="*/ 416267 w 1037165"/>
                  <a:gd name="connsiteY181" fmla="*/ 186424 h 838042"/>
                  <a:gd name="connsiteX182" fmla="*/ 420077 w 1037165"/>
                  <a:gd name="connsiteY182" fmla="*/ 207379 h 838042"/>
                  <a:gd name="connsiteX183" fmla="*/ 423887 w 1037165"/>
                  <a:gd name="connsiteY183" fmla="*/ 213094 h 838042"/>
                  <a:gd name="connsiteX184" fmla="*/ 427697 w 1037165"/>
                  <a:gd name="connsiteY184" fmla="*/ 224524 h 838042"/>
                  <a:gd name="connsiteX185" fmla="*/ 425792 w 1037165"/>
                  <a:gd name="connsiteY185" fmla="*/ 251194 h 838042"/>
                  <a:gd name="connsiteX186" fmla="*/ 420077 w 1037165"/>
                  <a:gd name="connsiteY186" fmla="*/ 253099 h 838042"/>
                  <a:gd name="connsiteX187" fmla="*/ 414362 w 1037165"/>
                  <a:gd name="connsiteY187" fmla="*/ 256909 h 838042"/>
                  <a:gd name="connsiteX188" fmla="*/ 423887 w 1037165"/>
                  <a:gd name="connsiteY188" fmla="*/ 253099 h 838042"/>
                  <a:gd name="connsiteX0" fmla="*/ 423887 w 1034236"/>
                  <a:gd name="connsiteY0" fmla="*/ 253099 h 838042"/>
                  <a:gd name="connsiteX1" fmla="*/ 423887 w 1034236"/>
                  <a:gd name="connsiteY1" fmla="*/ 253099 h 838042"/>
                  <a:gd name="connsiteX2" fmla="*/ 397217 w 1034236"/>
                  <a:gd name="connsiteY2" fmla="*/ 262624 h 838042"/>
                  <a:gd name="connsiteX3" fmla="*/ 389597 w 1034236"/>
                  <a:gd name="connsiteY3" fmla="*/ 264529 h 838042"/>
                  <a:gd name="connsiteX4" fmla="*/ 359117 w 1034236"/>
                  <a:gd name="connsiteY4" fmla="*/ 266434 h 838042"/>
                  <a:gd name="connsiteX5" fmla="*/ 353402 w 1034236"/>
                  <a:gd name="connsiteY5" fmla="*/ 270244 h 838042"/>
                  <a:gd name="connsiteX6" fmla="*/ 341972 w 1034236"/>
                  <a:gd name="connsiteY6" fmla="*/ 279769 h 838042"/>
                  <a:gd name="connsiteX7" fmla="*/ 330542 w 1034236"/>
                  <a:gd name="connsiteY7" fmla="*/ 283579 h 838042"/>
                  <a:gd name="connsiteX8" fmla="*/ 315302 w 1034236"/>
                  <a:gd name="connsiteY8" fmla="*/ 289294 h 838042"/>
                  <a:gd name="connsiteX9" fmla="*/ 267677 w 1034236"/>
                  <a:gd name="connsiteY9" fmla="*/ 285484 h 838042"/>
                  <a:gd name="connsiteX10" fmla="*/ 256247 w 1034236"/>
                  <a:gd name="connsiteY10" fmla="*/ 281674 h 838042"/>
                  <a:gd name="connsiteX11" fmla="*/ 244817 w 1034236"/>
                  <a:gd name="connsiteY11" fmla="*/ 277864 h 838042"/>
                  <a:gd name="connsiteX12" fmla="*/ 239102 w 1034236"/>
                  <a:gd name="connsiteY12" fmla="*/ 275959 h 838042"/>
                  <a:gd name="connsiteX13" fmla="*/ 233387 w 1034236"/>
                  <a:gd name="connsiteY13" fmla="*/ 274054 h 838042"/>
                  <a:gd name="connsiteX14" fmla="*/ 221957 w 1034236"/>
                  <a:gd name="connsiteY14" fmla="*/ 272149 h 838042"/>
                  <a:gd name="connsiteX15" fmla="*/ 216242 w 1034236"/>
                  <a:gd name="connsiteY15" fmla="*/ 270244 h 838042"/>
                  <a:gd name="connsiteX16" fmla="*/ 208622 w 1034236"/>
                  <a:gd name="connsiteY16" fmla="*/ 268339 h 838042"/>
                  <a:gd name="connsiteX17" fmla="*/ 197192 w 1034236"/>
                  <a:gd name="connsiteY17" fmla="*/ 264529 h 838042"/>
                  <a:gd name="connsiteX18" fmla="*/ 191477 w 1034236"/>
                  <a:gd name="connsiteY18" fmla="*/ 262624 h 838042"/>
                  <a:gd name="connsiteX19" fmla="*/ 183857 w 1034236"/>
                  <a:gd name="connsiteY19" fmla="*/ 260719 h 838042"/>
                  <a:gd name="connsiteX20" fmla="*/ 172427 w 1034236"/>
                  <a:gd name="connsiteY20" fmla="*/ 255004 h 838042"/>
                  <a:gd name="connsiteX21" fmla="*/ 166712 w 1034236"/>
                  <a:gd name="connsiteY21" fmla="*/ 251194 h 838042"/>
                  <a:gd name="connsiteX22" fmla="*/ 159092 w 1034236"/>
                  <a:gd name="connsiteY22" fmla="*/ 239764 h 838042"/>
                  <a:gd name="connsiteX23" fmla="*/ 147662 w 1034236"/>
                  <a:gd name="connsiteY23" fmla="*/ 235954 h 838042"/>
                  <a:gd name="connsiteX24" fmla="*/ 141947 w 1034236"/>
                  <a:gd name="connsiteY24" fmla="*/ 232144 h 838042"/>
                  <a:gd name="connsiteX25" fmla="*/ 136232 w 1034236"/>
                  <a:gd name="connsiteY25" fmla="*/ 230239 h 838042"/>
                  <a:gd name="connsiteX26" fmla="*/ 119087 w 1034236"/>
                  <a:gd name="connsiteY26" fmla="*/ 226429 h 838042"/>
                  <a:gd name="connsiteX27" fmla="*/ 113372 w 1034236"/>
                  <a:gd name="connsiteY27" fmla="*/ 220714 h 838042"/>
                  <a:gd name="connsiteX28" fmla="*/ 103847 w 1034236"/>
                  <a:gd name="connsiteY28" fmla="*/ 203569 h 838042"/>
                  <a:gd name="connsiteX29" fmla="*/ 86702 w 1034236"/>
                  <a:gd name="connsiteY29" fmla="*/ 195949 h 838042"/>
                  <a:gd name="connsiteX30" fmla="*/ 80987 w 1034236"/>
                  <a:gd name="connsiteY30" fmla="*/ 194044 h 838042"/>
                  <a:gd name="connsiteX31" fmla="*/ 61937 w 1034236"/>
                  <a:gd name="connsiteY31" fmla="*/ 197854 h 838042"/>
                  <a:gd name="connsiteX32" fmla="*/ 56222 w 1034236"/>
                  <a:gd name="connsiteY32" fmla="*/ 201664 h 838042"/>
                  <a:gd name="connsiteX33" fmla="*/ 52412 w 1034236"/>
                  <a:gd name="connsiteY33" fmla="*/ 207379 h 838042"/>
                  <a:gd name="connsiteX34" fmla="*/ 48602 w 1034236"/>
                  <a:gd name="connsiteY34" fmla="*/ 218809 h 838042"/>
                  <a:gd name="connsiteX35" fmla="*/ 52412 w 1034236"/>
                  <a:gd name="connsiteY35" fmla="*/ 256909 h 838042"/>
                  <a:gd name="connsiteX36" fmla="*/ 56222 w 1034236"/>
                  <a:gd name="connsiteY36" fmla="*/ 262624 h 838042"/>
                  <a:gd name="connsiteX37" fmla="*/ 61937 w 1034236"/>
                  <a:gd name="connsiteY37" fmla="*/ 266434 h 838042"/>
                  <a:gd name="connsiteX38" fmla="*/ 65747 w 1034236"/>
                  <a:gd name="connsiteY38" fmla="*/ 272149 h 838042"/>
                  <a:gd name="connsiteX39" fmla="*/ 82892 w 1034236"/>
                  <a:gd name="connsiteY39" fmla="*/ 281674 h 838042"/>
                  <a:gd name="connsiteX40" fmla="*/ 105752 w 1034236"/>
                  <a:gd name="connsiteY40" fmla="*/ 283579 h 838042"/>
                  <a:gd name="connsiteX41" fmla="*/ 126707 w 1034236"/>
                  <a:gd name="connsiteY41" fmla="*/ 289294 h 838042"/>
                  <a:gd name="connsiteX42" fmla="*/ 132422 w 1034236"/>
                  <a:gd name="connsiteY42" fmla="*/ 291199 h 838042"/>
                  <a:gd name="connsiteX43" fmla="*/ 138137 w 1034236"/>
                  <a:gd name="connsiteY43" fmla="*/ 296914 h 838042"/>
                  <a:gd name="connsiteX44" fmla="*/ 145757 w 1034236"/>
                  <a:gd name="connsiteY44" fmla="*/ 298819 h 838042"/>
                  <a:gd name="connsiteX45" fmla="*/ 168617 w 1034236"/>
                  <a:gd name="connsiteY45" fmla="*/ 302629 h 838042"/>
                  <a:gd name="connsiteX46" fmla="*/ 193382 w 1034236"/>
                  <a:gd name="connsiteY46" fmla="*/ 308344 h 838042"/>
                  <a:gd name="connsiteX47" fmla="*/ 210527 w 1034236"/>
                  <a:gd name="connsiteY47" fmla="*/ 314059 h 838042"/>
                  <a:gd name="connsiteX48" fmla="*/ 216242 w 1034236"/>
                  <a:gd name="connsiteY48" fmla="*/ 315964 h 838042"/>
                  <a:gd name="connsiteX49" fmla="*/ 231482 w 1034236"/>
                  <a:gd name="connsiteY49" fmla="*/ 319774 h 838042"/>
                  <a:gd name="connsiteX50" fmla="*/ 250532 w 1034236"/>
                  <a:gd name="connsiteY50" fmla="*/ 325489 h 838042"/>
                  <a:gd name="connsiteX51" fmla="*/ 256247 w 1034236"/>
                  <a:gd name="connsiteY51" fmla="*/ 329299 h 838042"/>
                  <a:gd name="connsiteX52" fmla="*/ 269582 w 1034236"/>
                  <a:gd name="connsiteY52" fmla="*/ 344539 h 838042"/>
                  <a:gd name="connsiteX53" fmla="*/ 275297 w 1034236"/>
                  <a:gd name="connsiteY53" fmla="*/ 363589 h 838042"/>
                  <a:gd name="connsiteX54" fmla="*/ 277202 w 1034236"/>
                  <a:gd name="connsiteY54" fmla="*/ 369304 h 838042"/>
                  <a:gd name="connsiteX55" fmla="*/ 279107 w 1034236"/>
                  <a:gd name="connsiteY55" fmla="*/ 375019 h 838042"/>
                  <a:gd name="connsiteX56" fmla="*/ 281012 w 1034236"/>
                  <a:gd name="connsiteY56" fmla="*/ 399784 h 838042"/>
                  <a:gd name="connsiteX57" fmla="*/ 282917 w 1034236"/>
                  <a:gd name="connsiteY57" fmla="*/ 405499 h 838042"/>
                  <a:gd name="connsiteX58" fmla="*/ 281012 w 1034236"/>
                  <a:gd name="connsiteY58" fmla="*/ 424549 h 838042"/>
                  <a:gd name="connsiteX59" fmla="*/ 279107 w 1034236"/>
                  <a:gd name="connsiteY59" fmla="*/ 434074 h 838042"/>
                  <a:gd name="connsiteX60" fmla="*/ 265772 w 1034236"/>
                  <a:gd name="connsiteY60" fmla="*/ 447409 h 838042"/>
                  <a:gd name="connsiteX61" fmla="*/ 254342 w 1034236"/>
                  <a:gd name="connsiteY61" fmla="*/ 455029 h 838042"/>
                  <a:gd name="connsiteX62" fmla="*/ 242912 w 1034236"/>
                  <a:gd name="connsiteY62" fmla="*/ 458839 h 838042"/>
                  <a:gd name="connsiteX63" fmla="*/ 128612 w 1034236"/>
                  <a:gd name="connsiteY63" fmla="*/ 458839 h 838042"/>
                  <a:gd name="connsiteX64" fmla="*/ 122897 w 1034236"/>
                  <a:gd name="connsiteY64" fmla="*/ 460744 h 838042"/>
                  <a:gd name="connsiteX65" fmla="*/ 107657 w 1034236"/>
                  <a:gd name="connsiteY65" fmla="*/ 462649 h 838042"/>
                  <a:gd name="connsiteX66" fmla="*/ 90512 w 1034236"/>
                  <a:gd name="connsiteY66" fmla="*/ 468364 h 838042"/>
                  <a:gd name="connsiteX67" fmla="*/ 84797 w 1034236"/>
                  <a:gd name="connsiteY67" fmla="*/ 470269 h 838042"/>
                  <a:gd name="connsiteX68" fmla="*/ 79082 w 1034236"/>
                  <a:gd name="connsiteY68" fmla="*/ 474079 h 838042"/>
                  <a:gd name="connsiteX69" fmla="*/ 67652 w 1034236"/>
                  <a:gd name="connsiteY69" fmla="*/ 475984 h 838042"/>
                  <a:gd name="connsiteX70" fmla="*/ 29552 w 1034236"/>
                  <a:gd name="connsiteY70" fmla="*/ 477889 h 838042"/>
                  <a:gd name="connsiteX71" fmla="*/ 18122 w 1034236"/>
                  <a:gd name="connsiteY71" fmla="*/ 483604 h 838042"/>
                  <a:gd name="connsiteX72" fmla="*/ 8597 w 1034236"/>
                  <a:gd name="connsiteY72" fmla="*/ 493129 h 838042"/>
                  <a:gd name="connsiteX73" fmla="*/ 6692 w 1034236"/>
                  <a:gd name="connsiteY73" fmla="*/ 498844 h 838042"/>
                  <a:gd name="connsiteX74" fmla="*/ 2882 w 1034236"/>
                  <a:gd name="connsiteY74" fmla="*/ 504559 h 838042"/>
                  <a:gd name="connsiteX75" fmla="*/ 14312 w 1034236"/>
                  <a:gd name="connsiteY75" fmla="*/ 540754 h 838042"/>
                  <a:gd name="connsiteX76" fmla="*/ 147662 w 1034236"/>
                  <a:gd name="connsiteY76" fmla="*/ 540754 h 838042"/>
                  <a:gd name="connsiteX77" fmla="*/ 155282 w 1034236"/>
                  <a:gd name="connsiteY77" fmla="*/ 538849 h 838042"/>
                  <a:gd name="connsiteX78" fmla="*/ 305777 w 1034236"/>
                  <a:gd name="connsiteY78" fmla="*/ 533134 h 838042"/>
                  <a:gd name="connsiteX79" fmla="*/ 321017 w 1034236"/>
                  <a:gd name="connsiteY79" fmla="*/ 540754 h 838042"/>
                  <a:gd name="connsiteX80" fmla="*/ 332447 w 1034236"/>
                  <a:gd name="connsiteY80" fmla="*/ 546469 h 838042"/>
                  <a:gd name="connsiteX81" fmla="*/ 336257 w 1034236"/>
                  <a:gd name="connsiteY81" fmla="*/ 552184 h 838042"/>
                  <a:gd name="connsiteX82" fmla="*/ 341972 w 1034236"/>
                  <a:gd name="connsiteY82" fmla="*/ 554089 h 838042"/>
                  <a:gd name="connsiteX83" fmla="*/ 353402 w 1034236"/>
                  <a:gd name="connsiteY83" fmla="*/ 561709 h 838042"/>
                  <a:gd name="connsiteX84" fmla="*/ 359117 w 1034236"/>
                  <a:gd name="connsiteY84" fmla="*/ 565519 h 838042"/>
                  <a:gd name="connsiteX85" fmla="*/ 362927 w 1034236"/>
                  <a:gd name="connsiteY85" fmla="*/ 571234 h 838042"/>
                  <a:gd name="connsiteX86" fmla="*/ 368642 w 1034236"/>
                  <a:gd name="connsiteY86" fmla="*/ 582664 h 838042"/>
                  <a:gd name="connsiteX87" fmla="*/ 364832 w 1034236"/>
                  <a:gd name="connsiteY87" fmla="*/ 609334 h 838042"/>
                  <a:gd name="connsiteX88" fmla="*/ 361022 w 1034236"/>
                  <a:gd name="connsiteY88" fmla="*/ 615049 h 838042"/>
                  <a:gd name="connsiteX89" fmla="*/ 359117 w 1034236"/>
                  <a:gd name="connsiteY89" fmla="*/ 620764 h 838042"/>
                  <a:gd name="connsiteX90" fmla="*/ 355307 w 1034236"/>
                  <a:gd name="connsiteY90" fmla="*/ 626479 h 838042"/>
                  <a:gd name="connsiteX91" fmla="*/ 353402 w 1034236"/>
                  <a:gd name="connsiteY91" fmla="*/ 632194 h 838042"/>
                  <a:gd name="connsiteX92" fmla="*/ 349592 w 1034236"/>
                  <a:gd name="connsiteY92" fmla="*/ 637909 h 838042"/>
                  <a:gd name="connsiteX93" fmla="*/ 332447 w 1034236"/>
                  <a:gd name="connsiteY93" fmla="*/ 704584 h 838042"/>
                  <a:gd name="connsiteX94" fmla="*/ 330542 w 1034236"/>
                  <a:gd name="connsiteY94" fmla="*/ 756019 h 838042"/>
                  <a:gd name="connsiteX95" fmla="*/ 332447 w 1034236"/>
                  <a:gd name="connsiteY95" fmla="*/ 780784 h 838042"/>
                  <a:gd name="connsiteX96" fmla="*/ 334352 w 1034236"/>
                  <a:gd name="connsiteY96" fmla="*/ 786499 h 838042"/>
                  <a:gd name="connsiteX97" fmla="*/ 338162 w 1034236"/>
                  <a:gd name="connsiteY97" fmla="*/ 790309 h 838042"/>
                  <a:gd name="connsiteX98" fmla="*/ 366737 w 1034236"/>
                  <a:gd name="connsiteY98" fmla="*/ 836029 h 838042"/>
                  <a:gd name="connsiteX99" fmla="*/ 389597 w 1034236"/>
                  <a:gd name="connsiteY99" fmla="*/ 837934 h 838042"/>
                  <a:gd name="connsiteX100" fmla="*/ 397407 w 1034236"/>
                  <a:gd name="connsiteY100" fmla="*/ 833530 h 838042"/>
                  <a:gd name="connsiteX101" fmla="*/ 402932 w 1034236"/>
                  <a:gd name="connsiteY101" fmla="*/ 784594 h 838042"/>
                  <a:gd name="connsiteX102" fmla="*/ 406742 w 1034236"/>
                  <a:gd name="connsiteY102" fmla="*/ 727444 h 838042"/>
                  <a:gd name="connsiteX103" fmla="*/ 423887 w 1034236"/>
                  <a:gd name="connsiteY103" fmla="*/ 672199 h 838042"/>
                  <a:gd name="connsiteX104" fmla="*/ 429602 w 1034236"/>
                  <a:gd name="connsiteY104" fmla="*/ 658864 h 838042"/>
                  <a:gd name="connsiteX105" fmla="*/ 444084 w 1034236"/>
                  <a:gd name="connsiteY105" fmla="*/ 626947 h 838042"/>
                  <a:gd name="connsiteX106" fmla="*/ 464289 w 1034236"/>
                  <a:gd name="connsiteY106" fmla="*/ 600072 h 838042"/>
                  <a:gd name="connsiteX107" fmla="*/ 523510 w 1034236"/>
                  <a:gd name="connsiteY107" fmla="*/ 565123 h 838042"/>
                  <a:gd name="connsiteX108" fmla="*/ 599348 w 1034236"/>
                  <a:gd name="connsiteY108" fmla="*/ 550915 h 838042"/>
                  <a:gd name="connsiteX109" fmla="*/ 707801 w 1034236"/>
                  <a:gd name="connsiteY109" fmla="*/ 612819 h 838042"/>
                  <a:gd name="connsiteX110" fmla="*/ 780122 w 1034236"/>
                  <a:gd name="connsiteY110" fmla="*/ 656959 h 838042"/>
                  <a:gd name="connsiteX111" fmla="*/ 804887 w 1034236"/>
                  <a:gd name="connsiteY111" fmla="*/ 632194 h 838042"/>
                  <a:gd name="connsiteX112" fmla="*/ 801077 w 1034236"/>
                  <a:gd name="connsiteY112" fmla="*/ 601714 h 838042"/>
                  <a:gd name="connsiteX113" fmla="*/ 762796 w 1034236"/>
                  <a:gd name="connsiteY113" fmla="*/ 562523 h 838042"/>
                  <a:gd name="connsiteX114" fmla="*/ 650582 w 1034236"/>
                  <a:gd name="connsiteY114" fmla="*/ 479794 h 838042"/>
                  <a:gd name="connsiteX115" fmla="*/ 646772 w 1034236"/>
                  <a:gd name="connsiteY115" fmla="*/ 462649 h 838042"/>
                  <a:gd name="connsiteX116" fmla="*/ 658202 w 1034236"/>
                  <a:gd name="connsiteY116" fmla="*/ 426454 h 838042"/>
                  <a:gd name="connsiteX117" fmla="*/ 726782 w 1034236"/>
                  <a:gd name="connsiteY117" fmla="*/ 405499 h 838042"/>
                  <a:gd name="connsiteX118" fmla="*/ 844892 w 1034236"/>
                  <a:gd name="connsiteY118" fmla="*/ 407404 h 838042"/>
                  <a:gd name="connsiteX119" fmla="*/ 873467 w 1034236"/>
                  <a:gd name="connsiteY119" fmla="*/ 409309 h 838042"/>
                  <a:gd name="connsiteX120" fmla="*/ 902042 w 1034236"/>
                  <a:gd name="connsiteY120" fmla="*/ 415024 h 838042"/>
                  <a:gd name="connsiteX121" fmla="*/ 953477 w 1034236"/>
                  <a:gd name="connsiteY121" fmla="*/ 424549 h 838042"/>
                  <a:gd name="connsiteX122" fmla="*/ 1004912 w 1034236"/>
                  <a:gd name="connsiteY122" fmla="*/ 422644 h 838042"/>
                  <a:gd name="connsiteX123" fmla="*/ 1033487 w 1034236"/>
                  <a:gd name="connsiteY123" fmla="*/ 415024 h 838042"/>
                  <a:gd name="connsiteX124" fmla="*/ 1020514 w 1034236"/>
                  <a:gd name="connsiteY124" fmla="*/ 377797 h 838042"/>
                  <a:gd name="connsiteX125" fmla="*/ 964889 w 1034236"/>
                  <a:gd name="connsiteY125" fmla="*/ 358029 h 838042"/>
                  <a:gd name="connsiteX126" fmla="*/ 907856 w 1034236"/>
                  <a:gd name="connsiteY126" fmla="*/ 350516 h 838042"/>
                  <a:gd name="connsiteX127" fmla="*/ 827747 w 1034236"/>
                  <a:gd name="connsiteY127" fmla="*/ 357874 h 838042"/>
                  <a:gd name="connsiteX128" fmla="*/ 822032 w 1034236"/>
                  <a:gd name="connsiteY128" fmla="*/ 359779 h 838042"/>
                  <a:gd name="connsiteX129" fmla="*/ 732497 w 1034236"/>
                  <a:gd name="connsiteY129" fmla="*/ 361684 h 838042"/>
                  <a:gd name="connsiteX130" fmla="*/ 671537 w 1034236"/>
                  <a:gd name="connsiteY130" fmla="*/ 369304 h 838042"/>
                  <a:gd name="connsiteX131" fmla="*/ 648677 w 1034236"/>
                  <a:gd name="connsiteY131" fmla="*/ 373114 h 838042"/>
                  <a:gd name="connsiteX132" fmla="*/ 644867 w 1034236"/>
                  <a:gd name="connsiteY132" fmla="*/ 361684 h 838042"/>
                  <a:gd name="connsiteX133" fmla="*/ 642962 w 1034236"/>
                  <a:gd name="connsiteY133" fmla="*/ 355969 h 838042"/>
                  <a:gd name="connsiteX134" fmla="*/ 644867 w 1034236"/>
                  <a:gd name="connsiteY134" fmla="*/ 338824 h 838042"/>
                  <a:gd name="connsiteX135" fmla="*/ 646772 w 1034236"/>
                  <a:gd name="connsiteY135" fmla="*/ 333109 h 838042"/>
                  <a:gd name="connsiteX136" fmla="*/ 663917 w 1034236"/>
                  <a:gd name="connsiteY136" fmla="*/ 323584 h 838042"/>
                  <a:gd name="connsiteX137" fmla="*/ 675347 w 1034236"/>
                  <a:gd name="connsiteY137" fmla="*/ 315964 h 838042"/>
                  <a:gd name="connsiteX138" fmla="*/ 677252 w 1034236"/>
                  <a:gd name="connsiteY138" fmla="*/ 310249 h 838042"/>
                  <a:gd name="connsiteX139" fmla="*/ 682967 w 1034236"/>
                  <a:gd name="connsiteY139" fmla="*/ 308344 h 838042"/>
                  <a:gd name="connsiteX140" fmla="*/ 688682 w 1034236"/>
                  <a:gd name="connsiteY140" fmla="*/ 304534 h 838042"/>
                  <a:gd name="connsiteX141" fmla="*/ 698207 w 1034236"/>
                  <a:gd name="connsiteY141" fmla="*/ 295009 h 838042"/>
                  <a:gd name="connsiteX142" fmla="*/ 707732 w 1034236"/>
                  <a:gd name="connsiteY142" fmla="*/ 283579 h 838042"/>
                  <a:gd name="connsiteX143" fmla="*/ 719162 w 1034236"/>
                  <a:gd name="connsiteY143" fmla="*/ 275959 h 838042"/>
                  <a:gd name="connsiteX144" fmla="*/ 734402 w 1034236"/>
                  <a:gd name="connsiteY144" fmla="*/ 262624 h 838042"/>
                  <a:gd name="connsiteX145" fmla="*/ 743927 w 1034236"/>
                  <a:gd name="connsiteY145" fmla="*/ 251194 h 838042"/>
                  <a:gd name="connsiteX146" fmla="*/ 755357 w 1034236"/>
                  <a:gd name="connsiteY146" fmla="*/ 241669 h 838042"/>
                  <a:gd name="connsiteX147" fmla="*/ 761072 w 1034236"/>
                  <a:gd name="connsiteY147" fmla="*/ 230239 h 838042"/>
                  <a:gd name="connsiteX148" fmla="*/ 762977 w 1034236"/>
                  <a:gd name="connsiteY148" fmla="*/ 224524 h 838042"/>
                  <a:gd name="connsiteX149" fmla="*/ 768692 w 1034236"/>
                  <a:gd name="connsiteY149" fmla="*/ 213094 h 838042"/>
                  <a:gd name="connsiteX150" fmla="*/ 766787 w 1034236"/>
                  <a:gd name="connsiteY150" fmla="*/ 197854 h 838042"/>
                  <a:gd name="connsiteX151" fmla="*/ 761072 w 1034236"/>
                  <a:gd name="connsiteY151" fmla="*/ 195949 h 838042"/>
                  <a:gd name="connsiteX152" fmla="*/ 740117 w 1034236"/>
                  <a:gd name="connsiteY152" fmla="*/ 197854 h 838042"/>
                  <a:gd name="connsiteX153" fmla="*/ 734402 w 1034236"/>
                  <a:gd name="connsiteY153" fmla="*/ 201664 h 838042"/>
                  <a:gd name="connsiteX154" fmla="*/ 722972 w 1034236"/>
                  <a:gd name="connsiteY154" fmla="*/ 205474 h 838042"/>
                  <a:gd name="connsiteX155" fmla="*/ 719162 w 1034236"/>
                  <a:gd name="connsiteY155" fmla="*/ 211189 h 838042"/>
                  <a:gd name="connsiteX156" fmla="*/ 713447 w 1034236"/>
                  <a:gd name="connsiteY156" fmla="*/ 213094 h 838042"/>
                  <a:gd name="connsiteX157" fmla="*/ 707732 w 1034236"/>
                  <a:gd name="connsiteY157" fmla="*/ 216904 h 838042"/>
                  <a:gd name="connsiteX158" fmla="*/ 702017 w 1034236"/>
                  <a:gd name="connsiteY158" fmla="*/ 222619 h 838042"/>
                  <a:gd name="connsiteX159" fmla="*/ 694397 w 1034236"/>
                  <a:gd name="connsiteY159" fmla="*/ 226429 h 838042"/>
                  <a:gd name="connsiteX160" fmla="*/ 652487 w 1034236"/>
                  <a:gd name="connsiteY160" fmla="*/ 255004 h 838042"/>
                  <a:gd name="connsiteX161" fmla="*/ 639152 w 1034236"/>
                  <a:gd name="connsiteY161" fmla="*/ 266434 h 838042"/>
                  <a:gd name="connsiteX162" fmla="*/ 629627 w 1034236"/>
                  <a:gd name="connsiteY162" fmla="*/ 283579 h 838042"/>
                  <a:gd name="connsiteX163" fmla="*/ 604862 w 1034236"/>
                  <a:gd name="connsiteY163" fmla="*/ 289294 h 838042"/>
                  <a:gd name="connsiteX164" fmla="*/ 591527 w 1034236"/>
                  <a:gd name="connsiteY164" fmla="*/ 293104 h 838042"/>
                  <a:gd name="connsiteX165" fmla="*/ 576287 w 1034236"/>
                  <a:gd name="connsiteY165" fmla="*/ 291199 h 838042"/>
                  <a:gd name="connsiteX166" fmla="*/ 564857 w 1034236"/>
                  <a:gd name="connsiteY166" fmla="*/ 287389 h 838042"/>
                  <a:gd name="connsiteX167" fmla="*/ 553427 w 1034236"/>
                  <a:gd name="connsiteY167" fmla="*/ 283579 h 838042"/>
                  <a:gd name="connsiteX168" fmla="*/ 541997 w 1034236"/>
                  <a:gd name="connsiteY168" fmla="*/ 279769 h 838042"/>
                  <a:gd name="connsiteX169" fmla="*/ 536282 w 1034236"/>
                  <a:gd name="connsiteY169" fmla="*/ 277864 h 838042"/>
                  <a:gd name="connsiteX170" fmla="*/ 530567 w 1034236"/>
                  <a:gd name="connsiteY170" fmla="*/ 274054 h 838042"/>
                  <a:gd name="connsiteX171" fmla="*/ 519137 w 1034236"/>
                  <a:gd name="connsiteY171" fmla="*/ 268339 h 838042"/>
                  <a:gd name="connsiteX172" fmla="*/ 511517 w 1034236"/>
                  <a:gd name="connsiteY172" fmla="*/ 256909 h 838042"/>
                  <a:gd name="connsiteX173" fmla="*/ 507707 w 1034236"/>
                  <a:gd name="connsiteY173" fmla="*/ 235954 h 838042"/>
                  <a:gd name="connsiteX174" fmla="*/ 509612 w 1034236"/>
                  <a:gd name="connsiteY174" fmla="*/ 171184 h 838042"/>
                  <a:gd name="connsiteX175" fmla="*/ 508314 w 1034236"/>
                  <a:gd name="connsiteY175" fmla="*/ 73485 h 838042"/>
                  <a:gd name="connsiteX176" fmla="*/ 454116 w 1034236"/>
                  <a:gd name="connsiteY176" fmla="*/ 11248 h 838042"/>
                  <a:gd name="connsiteX177" fmla="*/ 435401 w 1034236"/>
                  <a:gd name="connsiteY177" fmla="*/ 68523 h 838042"/>
                  <a:gd name="connsiteX178" fmla="*/ 427697 w 1034236"/>
                  <a:gd name="connsiteY178" fmla="*/ 137103 h 838042"/>
                  <a:gd name="connsiteX179" fmla="*/ 420077 w 1034236"/>
                  <a:gd name="connsiteY179" fmla="*/ 169279 h 838042"/>
                  <a:gd name="connsiteX180" fmla="*/ 416267 w 1034236"/>
                  <a:gd name="connsiteY180" fmla="*/ 186424 h 838042"/>
                  <a:gd name="connsiteX181" fmla="*/ 420077 w 1034236"/>
                  <a:gd name="connsiteY181" fmla="*/ 207379 h 838042"/>
                  <a:gd name="connsiteX182" fmla="*/ 423887 w 1034236"/>
                  <a:gd name="connsiteY182" fmla="*/ 213094 h 838042"/>
                  <a:gd name="connsiteX183" fmla="*/ 427697 w 1034236"/>
                  <a:gd name="connsiteY183" fmla="*/ 224524 h 838042"/>
                  <a:gd name="connsiteX184" fmla="*/ 425792 w 1034236"/>
                  <a:gd name="connsiteY184" fmla="*/ 251194 h 838042"/>
                  <a:gd name="connsiteX185" fmla="*/ 420077 w 1034236"/>
                  <a:gd name="connsiteY185" fmla="*/ 253099 h 838042"/>
                  <a:gd name="connsiteX186" fmla="*/ 414362 w 1034236"/>
                  <a:gd name="connsiteY186" fmla="*/ 256909 h 838042"/>
                  <a:gd name="connsiteX187" fmla="*/ 423887 w 1034236"/>
                  <a:gd name="connsiteY187" fmla="*/ 253099 h 838042"/>
                  <a:gd name="connsiteX0" fmla="*/ 423887 w 1034401"/>
                  <a:gd name="connsiteY0" fmla="*/ 253099 h 838042"/>
                  <a:gd name="connsiteX1" fmla="*/ 423887 w 1034401"/>
                  <a:gd name="connsiteY1" fmla="*/ 253099 h 838042"/>
                  <a:gd name="connsiteX2" fmla="*/ 397217 w 1034401"/>
                  <a:gd name="connsiteY2" fmla="*/ 262624 h 838042"/>
                  <a:gd name="connsiteX3" fmla="*/ 389597 w 1034401"/>
                  <a:gd name="connsiteY3" fmla="*/ 264529 h 838042"/>
                  <a:gd name="connsiteX4" fmla="*/ 359117 w 1034401"/>
                  <a:gd name="connsiteY4" fmla="*/ 266434 h 838042"/>
                  <a:gd name="connsiteX5" fmla="*/ 353402 w 1034401"/>
                  <a:gd name="connsiteY5" fmla="*/ 270244 h 838042"/>
                  <a:gd name="connsiteX6" fmla="*/ 341972 w 1034401"/>
                  <a:gd name="connsiteY6" fmla="*/ 279769 h 838042"/>
                  <a:gd name="connsiteX7" fmla="*/ 330542 w 1034401"/>
                  <a:gd name="connsiteY7" fmla="*/ 283579 h 838042"/>
                  <a:gd name="connsiteX8" fmla="*/ 315302 w 1034401"/>
                  <a:gd name="connsiteY8" fmla="*/ 289294 h 838042"/>
                  <a:gd name="connsiteX9" fmla="*/ 267677 w 1034401"/>
                  <a:gd name="connsiteY9" fmla="*/ 285484 h 838042"/>
                  <a:gd name="connsiteX10" fmla="*/ 256247 w 1034401"/>
                  <a:gd name="connsiteY10" fmla="*/ 281674 h 838042"/>
                  <a:gd name="connsiteX11" fmla="*/ 244817 w 1034401"/>
                  <a:gd name="connsiteY11" fmla="*/ 277864 h 838042"/>
                  <a:gd name="connsiteX12" fmla="*/ 239102 w 1034401"/>
                  <a:gd name="connsiteY12" fmla="*/ 275959 h 838042"/>
                  <a:gd name="connsiteX13" fmla="*/ 233387 w 1034401"/>
                  <a:gd name="connsiteY13" fmla="*/ 274054 h 838042"/>
                  <a:gd name="connsiteX14" fmla="*/ 221957 w 1034401"/>
                  <a:gd name="connsiteY14" fmla="*/ 272149 h 838042"/>
                  <a:gd name="connsiteX15" fmla="*/ 216242 w 1034401"/>
                  <a:gd name="connsiteY15" fmla="*/ 270244 h 838042"/>
                  <a:gd name="connsiteX16" fmla="*/ 208622 w 1034401"/>
                  <a:gd name="connsiteY16" fmla="*/ 268339 h 838042"/>
                  <a:gd name="connsiteX17" fmla="*/ 197192 w 1034401"/>
                  <a:gd name="connsiteY17" fmla="*/ 264529 h 838042"/>
                  <a:gd name="connsiteX18" fmla="*/ 191477 w 1034401"/>
                  <a:gd name="connsiteY18" fmla="*/ 262624 h 838042"/>
                  <a:gd name="connsiteX19" fmla="*/ 183857 w 1034401"/>
                  <a:gd name="connsiteY19" fmla="*/ 260719 h 838042"/>
                  <a:gd name="connsiteX20" fmla="*/ 172427 w 1034401"/>
                  <a:gd name="connsiteY20" fmla="*/ 255004 h 838042"/>
                  <a:gd name="connsiteX21" fmla="*/ 166712 w 1034401"/>
                  <a:gd name="connsiteY21" fmla="*/ 251194 h 838042"/>
                  <a:gd name="connsiteX22" fmla="*/ 159092 w 1034401"/>
                  <a:gd name="connsiteY22" fmla="*/ 239764 h 838042"/>
                  <a:gd name="connsiteX23" fmla="*/ 147662 w 1034401"/>
                  <a:gd name="connsiteY23" fmla="*/ 235954 h 838042"/>
                  <a:gd name="connsiteX24" fmla="*/ 141947 w 1034401"/>
                  <a:gd name="connsiteY24" fmla="*/ 232144 h 838042"/>
                  <a:gd name="connsiteX25" fmla="*/ 136232 w 1034401"/>
                  <a:gd name="connsiteY25" fmla="*/ 230239 h 838042"/>
                  <a:gd name="connsiteX26" fmla="*/ 119087 w 1034401"/>
                  <a:gd name="connsiteY26" fmla="*/ 226429 h 838042"/>
                  <a:gd name="connsiteX27" fmla="*/ 113372 w 1034401"/>
                  <a:gd name="connsiteY27" fmla="*/ 220714 h 838042"/>
                  <a:gd name="connsiteX28" fmla="*/ 103847 w 1034401"/>
                  <a:gd name="connsiteY28" fmla="*/ 203569 h 838042"/>
                  <a:gd name="connsiteX29" fmla="*/ 86702 w 1034401"/>
                  <a:gd name="connsiteY29" fmla="*/ 195949 h 838042"/>
                  <a:gd name="connsiteX30" fmla="*/ 80987 w 1034401"/>
                  <a:gd name="connsiteY30" fmla="*/ 194044 h 838042"/>
                  <a:gd name="connsiteX31" fmla="*/ 61937 w 1034401"/>
                  <a:gd name="connsiteY31" fmla="*/ 197854 h 838042"/>
                  <a:gd name="connsiteX32" fmla="*/ 56222 w 1034401"/>
                  <a:gd name="connsiteY32" fmla="*/ 201664 h 838042"/>
                  <a:gd name="connsiteX33" fmla="*/ 52412 w 1034401"/>
                  <a:gd name="connsiteY33" fmla="*/ 207379 h 838042"/>
                  <a:gd name="connsiteX34" fmla="*/ 48602 w 1034401"/>
                  <a:gd name="connsiteY34" fmla="*/ 218809 h 838042"/>
                  <a:gd name="connsiteX35" fmla="*/ 52412 w 1034401"/>
                  <a:gd name="connsiteY35" fmla="*/ 256909 h 838042"/>
                  <a:gd name="connsiteX36" fmla="*/ 56222 w 1034401"/>
                  <a:gd name="connsiteY36" fmla="*/ 262624 h 838042"/>
                  <a:gd name="connsiteX37" fmla="*/ 61937 w 1034401"/>
                  <a:gd name="connsiteY37" fmla="*/ 266434 h 838042"/>
                  <a:gd name="connsiteX38" fmla="*/ 65747 w 1034401"/>
                  <a:gd name="connsiteY38" fmla="*/ 272149 h 838042"/>
                  <a:gd name="connsiteX39" fmla="*/ 82892 w 1034401"/>
                  <a:gd name="connsiteY39" fmla="*/ 281674 h 838042"/>
                  <a:gd name="connsiteX40" fmla="*/ 105752 w 1034401"/>
                  <a:gd name="connsiteY40" fmla="*/ 283579 h 838042"/>
                  <a:gd name="connsiteX41" fmla="*/ 126707 w 1034401"/>
                  <a:gd name="connsiteY41" fmla="*/ 289294 h 838042"/>
                  <a:gd name="connsiteX42" fmla="*/ 132422 w 1034401"/>
                  <a:gd name="connsiteY42" fmla="*/ 291199 h 838042"/>
                  <a:gd name="connsiteX43" fmla="*/ 138137 w 1034401"/>
                  <a:gd name="connsiteY43" fmla="*/ 296914 h 838042"/>
                  <a:gd name="connsiteX44" fmla="*/ 145757 w 1034401"/>
                  <a:gd name="connsiteY44" fmla="*/ 298819 h 838042"/>
                  <a:gd name="connsiteX45" fmla="*/ 168617 w 1034401"/>
                  <a:gd name="connsiteY45" fmla="*/ 302629 h 838042"/>
                  <a:gd name="connsiteX46" fmla="*/ 193382 w 1034401"/>
                  <a:gd name="connsiteY46" fmla="*/ 308344 h 838042"/>
                  <a:gd name="connsiteX47" fmla="*/ 210527 w 1034401"/>
                  <a:gd name="connsiteY47" fmla="*/ 314059 h 838042"/>
                  <a:gd name="connsiteX48" fmla="*/ 216242 w 1034401"/>
                  <a:gd name="connsiteY48" fmla="*/ 315964 h 838042"/>
                  <a:gd name="connsiteX49" fmla="*/ 231482 w 1034401"/>
                  <a:gd name="connsiteY49" fmla="*/ 319774 h 838042"/>
                  <a:gd name="connsiteX50" fmla="*/ 250532 w 1034401"/>
                  <a:gd name="connsiteY50" fmla="*/ 325489 h 838042"/>
                  <a:gd name="connsiteX51" fmla="*/ 256247 w 1034401"/>
                  <a:gd name="connsiteY51" fmla="*/ 329299 h 838042"/>
                  <a:gd name="connsiteX52" fmla="*/ 269582 w 1034401"/>
                  <a:gd name="connsiteY52" fmla="*/ 344539 h 838042"/>
                  <a:gd name="connsiteX53" fmla="*/ 275297 w 1034401"/>
                  <a:gd name="connsiteY53" fmla="*/ 363589 h 838042"/>
                  <a:gd name="connsiteX54" fmla="*/ 277202 w 1034401"/>
                  <a:gd name="connsiteY54" fmla="*/ 369304 h 838042"/>
                  <a:gd name="connsiteX55" fmla="*/ 279107 w 1034401"/>
                  <a:gd name="connsiteY55" fmla="*/ 375019 h 838042"/>
                  <a:gd name="connsiteX56" fmla="*/ 281012 w 1034401"/>
                  <a:gd name="connsiteY56" fmla="*/ 399784 h 838042"/>
                  <a:gd name="connsiteX57" fmla="*/ 282917 w 1034401"/>
                  <a:gd name="connsiteY57" fmla="*/ 405499 h 838042"/>
                  <a:gd name="connsiteX58" fmla="*/ 281012 w 1034401"/>
                  <a:gd name="connsiteY58" fmla="*/ 424549 h 838042"/>
                  <a:gd name="connsiteX59" fmla="*/ 279107 w 1034401"/>
                  <a:gd name="connsiteY59" fmla="*/ 434074 h 838042"/>
                  <a:gd name="connsiteX60" fmla="*/ 265772 w 1034401"/>
                  <a:gd name="connsiteY60" fmla="*/ 447409 h 838042"/>
                  <a:gd name="connsiteX61" fmla="*/ 254342 w 1034401"/>
                  <a:gd name="connsiteY61" fmla="*/ 455029 h 838042"/>
                  <a:gd name="connsiteX62" fmla="*/ 242912 w 1034401"/>
                  <a:gd name="connsiteY62" fmla="*/ 458839 h 838042"/>
                  <a:gd name="connsiteX63" fmla="*/ 128612 w 1034401"/>
                  <a:gd name="connsiteY63" fmla="*/ 458839 h 838042"/>
                  <a:gd name="connsiteX64" fmla="*/ 122897 w 1034401"/>
                  <a:gd name="connsiteY64" fmla="*/ 460744 h 838042"/>
                  <a:gd name="connsiteX65" fmla="*/ 107657 w 1034401"/>
                  <a:gd name="connsiteY65" fmla="*/ 462649 h 838042"/>
                  <a:gd name="connsiteX66" fmla="*/ 90512 w 1034401"/>
                  <a:gd name="connsiteY66" fmla="*/ 468364 h 838042"/>
                  <a:gd name="connsiteX67" fmla="*/ 84797 w 1034401"/>
                  <a:gd name="connsiteY67" fmla="*/ 470269 h 838042"/>
                  <a:gd name="connsiteX68" fmla="*/ 79082 w 1034401"/>
                  <a:gd name="connsiteY68" fmla="*/ 474079 h 838042"/>
                  <a:gd name="connsiteX69" fmla="*/ 67652 w 1034401"/>
                  <a:gd name="connsiteY69" fmla="*/ 475984 h 838042"/>
                  <a:gd name="connsiteX70" fmla="*/ 29552 w 1034401"/>
                  <a:gd name="connsiteY70" fmla="*/ 477889 h 838042"/>
                  <a:gd name="connsiteX71" fmla="*/ 18122 w 1034401"/>
                  <a:gd name="connsiteY71" fmla="*/ 483604 h 838042"/>
                  <a:gd name="connsiteX72" fmla="*/ 8597 w 1034401"/>
                  <a:gd name="connsiteY72" fmla="*/ 493129 h 838042"/>
                  <a:gd name="connsiteX73" fmla="*/ 6692 w 1034401"/>
                  <a:gd name="connsiteY73" fmla="*/ 498844 h 838042"/>
                  <a:gd name="connsiteX74" fmla="*/ 2882 w 1034401"/>
                  <a:gd name="connsiteY74" fmla="*/ 504559 h 838042"/>
                  <a:gd name="connsiteX75" fmla="*/ 14312 w 1034401"/>
                  <a:gd name="connsiteY75" fmla="*/ 540754 h 838042"/>
                  <a:gd name="connsiteX76" fmla="*/ 147662 w 1034401"/>
                  <a:gd name="connsiteY76" fmla="*/ 540754 h 838042"/>
                  <a:gd name="connsiteX77" fmla="*/ 155282 w 1034401"/>
                  <a:gd name="connsiteY77" fmla="*/ 538849 h 838042"/>
                  <a:gd name="connsiteX78" fmla="*/ 305777 w 1034401"/>
                  <a:gd name="connsiteY78" fmla="*/ 533134 h 838042"/>
                  <a:gd name="connsiteX79" fmla="*/ 321017 w 1034401"/>
                  <a:gd name="connsiteY79" fmla="*/ 540754 h 838042"/>
                  <a:gd name="connsiteX80" fmla="*/ 332447 w 1034401"/>
                  <a:gd name="connsiteY80" fmla="*/ 546469 h 838042"/>
                  <a:gd name="connsiteX81" fmla="*/ 336257 w 1034401"/>
                  <a:gd name="connsiteY81" fmla="*/ 552184 h 838042"/>
                  <a:gd name="connsiteX82" fmla="*/ 341972 w 1034401"/>
                  <a:gd name="connsiteY82" fmla="*/ 554089 h 838042"/>
                  <a:gd name="connsiteX83" fmla="*/ 353402 w 1034401"/>
                  <a:gd name="connsiteY83" fmla="*/ 561709 h 838042"/>
                  <a:gd name="connsiteX84" fmla="*/ 359117 w 1034401"/>
                  <a:gd name="connsiteY84" fmla="*/ 565519 h 838042"/>
                  <a:gd name="connsiteX85" fmla="*/ 362927 w 1034401"/>
                  <a:gd name="connsiteY85" fmla="*/ 571234 h 838042"/>
                  <a:gd name="connsiteX86" fmla="*/ 368642 w 1034401"/>
                  <a:gd name="connsiteY86" fmla="*/ 582664 h 838042"/>
                  <a:gd name="connsiteX87" fmla="*/ 364832 w 1034401"/>
                  <a:gd name="connsiteY87" fmla="*/ 609334 h 838042"/>
                  <a:gd name="connsiteX88" fmla="*/ 361022 w 1034401"/>
                  <a:gd name="connsiteY88" fmla="*/ 615049 h 838042"/>
                  <a:gd name="connsiteX89" fmla="*/ 359117 w 1034401"/>
                  <a:gd name="connsiteY89" fmla="*/ 620764 h 838042"/>
                  <a:gd name="connsiteX90" fmla="*/ 355307 w 1034401"/>
                  <a:gd name="connsiteY90" fmla="*/ 626479 h 838042"/>
                  <a:gd name="connsiteX91" fmla="*/ 353402 w 1034401"/>
                  <a:gd name="connsiteY91" fmla="*/ 632194 h 838042"/>
                  <a:gd name="connsiteX92" fmla="*/ 349592 w 1034401"/>
                  <a:gd name="connsiteY92" fmla="*/ 637909 h 838042"/>
                  <a:gd name="connsiteX93" fmla="*/ 332447 w 1034401"/>
                  <a:gd name="connsiteY93" fmla="*/ 704584 h 838042"/>
                  <a:gd name="connsiteX94" fmla="*/ 330542 w 1034401"/>
                  <a:gd name="connsiteY94" fmla="*/ 756019 h 838042"/>
                  <a:gd name="connsiteX95" fmla="*/ 332447 w 1034401"/>
                  <a:gd name="connsiteY95" fmla="*/ 780784 h 838042"/>
                  <a:gd name="connsiteX96" fmla="*/ 334352 w 1034401"/>
                  <a:gd name="connsiteY96" fmla="*/ 786499 h 838042"/>
                  <a:gd name="connsiteX97" fmla="*/ 338162 w 1034401"/>
                  <a:gd name="connsiteY97" fmla="*/ 790309 h 838042"/>
                  <a:gd name="connsiteX98" fmla="*/ 366737 w 1034401"/>
                  <a:gd name="connsiteY98" fmla="*/ 836029 h 838042"/>
                  <a:gd name="connsiteX99" fmla="*/ 389597 w 1034401"/>
                  <a:gd name="connsiteY99" fmla="*/ 837934 h 838042"/>
                  <a:gd name="connsiteX100" fmla="*/ 397407 w 1034401"/>
                  <a:gd name="connsiteY100" fmla="*/ 833530 h 838042"/>
                  <a:gd name="connsiteX101" fmla="*/ 402932 w 1034401"/>
                  <a:gd name="connsiteY101" fmla="*/ 784594 h 838042"/>
                  <a:gd name="connsiteX102" fmla="*/ 406742 w 1034401"/>
                  <a:gd name="connsiteY102" fmla="*/ 727444 h 838042"/>
                  <a:gd name="connsiteX103" fmla="*/ 423887 w 1034401"/>
                  <a:gd name="connsiteY103" fmla="*/ 672199 h 838042"/>
                  <a:gd name="connsiteX104" fmla="*/ 429602 w 1034401"/>
                  <a:gd name="connsiteY104" fmla="*/ 658864 h 838042"/>
                  <a:gd name="connsiteX105" fmla="*/ 444084 w 1034401"/>
                  <a:gd name="connsiteY105" fmla="*/ 626947 h 838042"/>
                  <a:gd name="connsiteX106" fmla="*/ 464289 w 1034401"/>
                  <a:gd name="connsiteY106" fmla="*/ 600072 h 838042"/>
                  <a:gd name="connsiteX107" fmla="*/ 523510 w 1034401"/>
                  <a:gd name="connsiteY107" fmla="*/ 565123 h 838042"/>
                  <a:gd name="connsiteX108" fmla="*/ 599348 w 1034401"/>
                  <a:gd name="connsiteY108" fmla="*/ 550915 h 838042"/>
                  <a:gd name="connsiteX109" fmla="*/ 707801 w 1034401"/>
                  <a:gd name="connsiteY109" fmla="*/ 612819 h 838042"/>
                  <a:gd name="connsiteX110" fmla="*/ 780122 w 1034401"/>
                  <a:gd name="connsiteY110" fmla="*/ 656959 h 838042"/>
                  <a:gd name="connsiteX111" fmla="*/ 804887 w 1034401"/>
                  <a:gd name="connsiteY111" fmla="*/ 632194 h 838042"/>
                  <a:gd name="connsiteX112" fmla="*/ 801077 w 1034401"/>
                  <a:gd name="connsiteY112" fmla="*/ 601714 h 838042"/>
                  <a:gd name="connsiteX113" fmla="*/ 762796 w 1034401"/>
                  <a:gd name="connsiteY113" fmla="*/ 562523 h 838042"/>
                  <a:gd name="connsiteX114" fmla="*/ 650582 w 1034401"/>
                  <a:gd name="connsiteY114" fmla="*/ 479794 h 838042"/>
                  <a:gd name="connsiteX115" fmla="*/ 646772 w 1034401"/>
                  <a:gd name="connsiteY115" fmla="*/ 462649 h 838042"/>
                  <a:gd name="connsiteX116" fmla="*/ 658202 w 1034401"/>
                  <a:gd name="connsiteY116" fmla="*/ 426454 h 838042"/>
                  <a:gd name="connsiteX117" fmla="*/ 726782 w 1034401"/>
                  <a:gd name="connsiteY117" fmla="*/ 405499 h 838042"/>
                  <a:gd name="connsiteX118" fmla="*/ 844892 w 1034401"/>
                  <a:gd name="connsiteY118" fmla="*/ 407404 h 838042"/>
                  <a:gd name="connsiteX119" fmla="*/ 873467 w 1034401"/>
                  <a:gd name="connsiteY119" fmla="*/ 409309 h 838042"/>
                  <a:gd name="connsiteX120" fmla="*/ 902042 w 1034401"/>
                  <a:gd name="connsiteY120" fmla="*/ 415024 h 838042"/>
                  <a:gd name="connsiteX121" fmla="*/ 953477 w 1034401"/>
                  <a:gd name="connsiteY121" fmla="*/ 424549 h 838042"/>
                  <a:gd name="connsiteX122" fmla="*/ 1002290 w 1034401"/>
                  <a:gd name="connsiteY122" fmla="*/ 426835 h 838042"/>
                  <a:gd name="connsiteX123" fmla="*/ 1033487 w 1034401"/>
                  <a:gd name="connsiteY123" fmla="*/ 415024 h 838042"/>
                  <a:gd name="connsiteX124" fmla="*/ 1020514 w 1034401"/>
                  <a:gd name="connsiteY124" fmla="*/ 377797 h 838042"/>
                  <a:gd name="connsiteX125" fmla="*/ 964889 w 1034401"/>
                  <a:gd name="connsiteY125" fmla="*/ 358029 h 838042"/>
                  <a:gd name="connsiteX126" fmla="*/ 907856 w 1034401"/>
                  <a:gd name="connsiteY126" fmla="*/ 350516 h 838042"/>
                  <a:gd name="connsiteX127" fmla="*/ 827747 w 1034401"/>
                  <a:gd name="connsiteY127" fmla="*/ 357874 h 838042"/>
                  <a:gd name="connsiteX128" fmla="*/ 822032 w 1034401"/>
                  <a:gd name="connsiteY128" fmla="*/ 359779 h 838042"/>
                  <a:gd name="connsiteX129" fmla="*/ 732497 w 1034401"/>
                  <a:gd name="connsiteY129" fmla="*/ 361684 h 838042"/>
                  <a:gd name="connsiteX130" fmla="*/ 671537 w 1034401"/>
                  <a:gd name="connsiteY130" fmla="*/ 369304 h 838042"/>
                  <a:gd name="connsiteX131" fmla="*/ 648677 w 1034401"/>
                  <a:gd name="connsiteY131" fmla="*/ 373114 h 838042"/>
                  <a:gd name="connsiteX132" fmla="*/ 644867 w 1034401"/>
                  <a:gd name="connsiteY132" fmla="*/ 361684 h 838042"/>
                  <a:gd name="connsiteX133" fmla="*/ 642962 w 1034401"/>
                  <a:gd name="connsiteY133" fmla="*/ 355969 h 838042"/>
                  <a:gd name="connsiteX134" fmla="*/ 644867 w 1034401"/>
                  <a:gd name="connsiteY134" fmla="*/ 338824 h 838042"/>
                  <a:gd name="connsiteX135" fmla="*/ 646772 w 1034401"/>
                  <a:gd name="connsiteY135" fmla="*/ 333109 h 838042"/>
                  <a:gd name="connsiteX136" fmla="*/ 663917 w 1034401"/>
                  <a:gd name="connsiteY136" fmla="*/ 323584 h 838042"/>
                  <a:gd name="connsiteX137" fmla="*/ 675347 w 1034401"/>
                  <a:gd name="connsiteY137" fmla="*/ 315964 h 838042"/>
                  <a:gd name="connsiteX138" fmla="*/ 677252 w 1034401"/>
                  <a:gd name="connsiteY138" fmla="*/ 310249 h 838042"/>
                  <a:gd name="connsiteX139" fmla="*/ 682967 w 1034401"/>
                  <a:gd name="connsiteY139" fmla="*/ 308344 h 838042"/>
                  <a:gd name="connsiteX140" fmla="*/ 688682 w 1034401"/>
                  <a:gd name="connsiteY140" fmla="*/ 304534 h 838042"/>
                  <a:gd name="connsiteX141" fmla="*/ 698207 w 1034401"/>
                  <a:gd name="connsiteY141" fmla="*/ 295009 h 838042"/>
                  <a:gd name="connsiteX142" fmla="*/ 707732 w 1034401"/>
                  <a:gd name="connsiteY142" fmla="*/ 283579 h 838042"/>
                  <a:gd name="connsiteX143" fmla="*/ 719162 w 1034401"/>
                  <a:gd name="connsiteY143" fmla="*/ 275959 h 838042"/>
                  <a:gd name="connsiteX144" fmla="*/ 734402 w 1034401"/>
                  <a:gd name="connsiteY144" fmla="*/ 262624 h 838042"/>
                  <a:gd name="connsiteX145" fmla="*/ 743927 w 1034401"/>
                  <a:gd name="connsiteY145" fmla="*/ 251194 h 838042"/>
                  <a:gd name="connsiteX146" fmla="*/ 755357 w 1034401"/>
                  <a:gd name="connsiteY146" fmla="*/ 241669 h 838042"/>
                  <a:gd name="connsiteX147" fmla="*/ 761072 w 1034401"/>
                  <a:gd name="connsiteY147" fmla="*/ 230239 h 838042"/>
                  <a:gd name="connsiteX148" fmla="*/ 762977 w 1034401"/>
                  <a:gd name="connsiteY148" fmla="*/ 224524 h 838042"/>
                  <a:gd name="connsiteX149" fmla="*/ 768692 w 1034401"/>
                  <a:gd name="connsiteY149" fmla="*/ 213094 h 838042"/>
                  <a:gd name="connsiteX150" fmla="*/ 766787 w 1034401"/>
                  <a:gd name="connsiteY150" fmla="*/ 197854 h 838042"/>
                  <a:gd name="connsiteX151" fmla="*/ 761072 w 1034401"/>
                  <a:gd name="connsiteY151" fmla="*/ 195949 h 838042"/>
                  <a:gd name="connsiteX152" fmla="*/ 740117 w 1034401"/>
                  <a:gd name="connsiteY152" fmla="*/ 197854 h 838042"/>
                  <a:gd name="connsiteX153" fmla="*/ 734402 w 1034401"/>
                  <a:gd name="connsiteY153" fmla="*/ 201664 h 838042"/>
                  <a:gd name="connsiteX154" fmla="*/ 722972 w 1034401"/>
                  <a:gd name="connsiteY154" fmla="*/ 205474 h 838042"/>
                  <a:gd name="connsiteX155" fmla="*/ 719162 w 1034401"/>
                  <a:gd name="connsiteY155" fmla="*/ 211189 h 838042"/>
                  <a:gd name="connsiteX156" fmla="*/ 713447 w 1034401"/>
                  <a:gd name="connsiteY156" fmla="*/ 213094 h 838042"/>
                  <a:gd name="connsiteX157" fmla="*/ 707732 w 1034401"/>
                  <a:gd name="connsiteY157" fmla="*/ 216904 h 838042"/>
                  <a:gd name="connsiteX158" fmla="*/ 702017 w 1034401"/>
                  <a:gd name="connsiteY158" fmla="*/ 222619 h 838042"/>
                  <a:gd name="connsiteX159" fmla="*/ 694397 w 1034401"/>
                  <a:gd name="connsiteY159" fmla="*/ 226429 h 838042"/>
                  <a:gd name="connsiteX160" fmla="*/ 652487 w 1034401"/>
                  <a:gd name="connsiteY160" fmla="*/ 255004 h 838042"/>
                  <a:gd name="connsiteX161" fmla="*/ 639152 w 1034401"/>
                  <a:gd name="connsiteY161" fmla="*/ 266434 h 838042"/>
                  <a:gd name="connsiteX162" fmla="*/ 629627 w 1034401"/>
                  <a:gd name="connsiteY162" fmla="*/ 283579 h 838042"/>
                  <a:gd name="connsiteX163" fmla="*/ 604862 w 1034401"/>
                  <a:gd name="connsiteY163" fmla="*/ 289294 h 838042"/>
                  <a:gd name="connsiteX164" fmla="*/ 591527 w 1034401"/>
                  <a:gd name="connsiteY164" fmla="*/ 293104 h 838042"/>
                  <a:gd name="connsiteX165" fmla="*/ 576287 w 1034401"/>
                  <a:gd name="connsiteY165" fmla="*/ 291199 h 838042"/>
                  <a:gd name="connsiteX166" fmla="*/ 564857 w 1034401"/>
                  <a:gd name="connsiteY166" fmla="*/ 287389 h 838042"/>
                  <a:gd name="connsiteX167" fmla="*/ 553427 w 1034401"/>
                  <a:gd name="connsiteY167" fmla="*/ 283579 h 838042"/>
                  <a:gd name="connsiteX168" fmla="*/ 541997 w 1034401"/>
                  <a:gd name="connsiteY168" fmla="*/ 279769 h 838042"/>
                  <a:gd name="connsiteX169" fmla="*/ 536282 w 1034401"/>
                  <a:gd name="connsiteY169" fmla="*/ 277864 h 838042"/>
                  <a:gd name="connsiteX170" fmla="*/ 530567 w 1034401"/>
                  <a:gd name="connsiteY170" fmla="*/ 274054 h 838042"/>
                  <a:gd name="connsiteX171" fmla="*/ 519137 w 1034401"/>
                  <a:gd name="connsiteY171" fmla="*/ 268339 h 838042"/>
                  <a:gd name="connsiteX172" fmla="*/ 511517 w 1034401"/>
                  <a:gd name="connsiteY172" fmla="*/ 256909 h 838042"/>
                  <a:gd name="connsiteX173" fmla="*/ 507707 w 1034401"/>
                  <a:gd name="connsiteY173" fmla="*/ 235954 h 838042"/>
                  <a:gd name="connsiteX174" fmla="*/ 509612 w 1034401"/>
                  <a:gd name="connsiteY174" fmla="*/ 171184 h 838042"/>
                  <a:gd name="connsiteX175" fmla="*/ 508314 w 1034401"/>
                  <a:gd name="connsiteY175" fmla="*/ 73485 h 838042"/>
                  <a:gd name="connsiteX176" fmla="*/ 454116 w 1034401"/>
                  <a:gd name="connsiteY176" fmla="*/ 11248 h 838042"/>
                  <a:gd name="connsiteX177" fmla="*/ 435401 w 1034401"/>
                  <a:gd name="connsiteY177" fmla="*/ 68523 h 838042"/>
                  <a:gd name="connsiteX178" fmla="*/ 427697 w 1034401"/>
                  <a:gd name="connsiteY178" fmla="*/ 137103 h 838042"/>
                  <a:gd name="connsiteX179" fmla="*/ 420077 w 1034401"/>
                  <a:gd name="connsiteY179" fmla="*/ 169279 h 838042"/>
                  <a:gd name="connsiteX180" fmla="*/ 416267 w 1034401"/>
                  <a:gd name="connsiteY180" fmla="*/ 186424 h 838042"/>
                  <a:gd name="connsiteX181" fmla="*/ 420077 w 1034401"/>
                  <a:gd name="connsiteY181" fmla="*/ 207379 h 838042"/>
                  <a:gd name="connsiteX182" fmla="*/ 423887 w 1034401"/>
                  <a:gd name="connsiteY182" fmla="*/ 213094 h 838042"/>
                  <a:gd name="connsiteX183" fmla="*/ 427697 w 1034401"/>
                  <a:gd name="connsiteY183" fmla="*/ 224524 h 838042"/>
                  <a:gd name="connsiteX184" fmla="*/ 425792 w 1034401"/>
                  <a:gd name="connsiteY184" fmla="*/ 251194 h 838042"/>
                  <a:gd name="connsiteX185" fmla="*/ 420077 w 1034401"/>
                  <a:gd name="connsiteY185" fmla="*/ 253099 h 838042"/>
                  <a:gd name="connsiteX186" fmla="*/ 414362 w 1034401"/>
                  <a:gd name="connsiteY186" fmla="*/ 256909 h 838042"/>
                  <a:gd name="connsiteX187" fmla="*/ 423887 w 1034401"/>
                  <a:gd name="connsiteY187" fmla="*/ 253099 h 838042"/>
                  <a:gd name="connsiteX0" fmla="*/ 423887 w 1033466"/>
                  <a:gd name="connsiteY0" fmla="*/ 253099 h 838042"/>
                  <a:gd name="connsiteX1" fmla="*/ 423887 w 1033466"/>
                  <a:gd name="connsiteY1" fmla="*/ 253099 h 838042"/>
                  <a:gd name="connsiteX2" fmla="*/ 397217 w 1033466"/>
                  <a:gd name="connsiteY2" fmla="*/ 262624 h 838042"/>
                  <a:gd name="connsiteX3" fmla="*/ 389597 w 1033466"/>
                  <a:gd name="connsiteY3" fmla="*/ 264529 h 838042"/>
                  <a:gd name="connsiteX4" fmla="*/ 359117 w 1033466"/>
                  <a:gd name="connsiteY4" fmla="*/ 266434 h 838042"/>
                  <a:gd name="connsiteX5" fmla="*/ 353402 w 1033466"/>
                  <a:gd name="connsiteY5" fmla="*/ 270244 h 838042"/>
                  <a:gd name="connsiteX6" fmla="*/ 341972 w 1033466"/>
                  <a:gd name="connsiteY6" fmla="*/ 279769 h 838042"/>
                  <a:gd name="connsiteX7" fmla="*/ 330542 w 1033466"/>
                  <a:gd name="connsiteY7" fmla="*/ 283579 h 838042"/>
                  <a:gd name="connsiteX8" fmla="*/ 315302 w 1033466"/>
                  <a:gd name="connsiteY8" fmla="*/ 289294 h 838042"/>
                  <a:gd name="connsiteX9" fmla="*/ 267677 w 1033466"/>
                  <a:gd name="connsiteY9" fmla="*/ 285484 h 838042"/>
                  <a:gd name="connsiteX10" fmla="*/ 256247 w 1033466"/>
                  <a:gd name="connsiteY10" fmla="*/ 281674 h 838042"/>
                  <a:gd name="connsiteX11" fmla="*/ 244817 w 1033466"/>
                  <a:gd name="connsiteY11" fmla="*/ 277864 h 838042"/>
                  <a:gd name="connsiteX12" fmla="*/ 239102 w 1033466"/>
                  <a:gd name="connsiteY12" fmla="*/ 275959 h 838042"/>
                  <a:gd name="connsiteX13" fmla="*/ 233387 w 1033466"/>
                  <a:gd name="connsiteY13" fmla="*/ 274054 h 838042"/>
                  <a:gd name="connsiteX14" fmla="*/ 221957 w 1033466"/>
                  <a:gd name="connsiteY14" fmla="*/ 272149 h 838042"/>
                  <a:gd name="connsiteX15" fmla="*/ 216242 w 1033466"/>
                  <a:gd name="connsiteY15" fmla="*/ 270244 h 838042"/>
                  <a:gd name="connsiteX16" fmla="*/ 208622 w 1033466"/>
                  <a:gd name="connsiteY16" fmla="*/ 268339 h 838042"/>
                  <a:gd name="connsiteX17" fmla="*/ 197192 w 1033466"/>
                  <a:gd name="connsiteY17" fmla="*/ 264529 h 838042"/>
                  <a:gd name="connsiteX18" fmla="*/ 191477 w 1033466"/>
                  <a:gd name="connsiteY18" fmla="*/ 262624 h 838042"/>
                  <a:gd name="connsiteX19" fmla="*/ 183857 w 1033466"/>
                  <a:gd name="connsiteY19" fmla="*/ 260719 h 838042"/>
                  <a:gd name="connsiteX20" fmla="*/ 172427 w 1033466"/>
                  <a:gd name="connsiteY20" fmla="*/ 255004 h 838042"/>
                  <a:gd name="connsiteX21" fmla="*/ 166712 w 1033466"/>
                  <a:gd name="connsiteY21" fmla="*/ 251194 h 838042"/>
                  <a:gd name="connsiteX22" fmla="*/ 159092 w 1033466"/>
                  <a:gd name="connsiteY22" fmla="*/ 239764 h 838042"/>
                  <a:gd name="connsiteX23" fmla="*/ 147662 w 1033466"/>
                  <a:gd name="connsiteY23" fmla="*/ 235954 h 838042"/>
                  <a:gd name="connsiteX24" fmla="*/ 141947 w 1033466"/>
                  <a:gd name="connsiteY24" fmla="*/ 232144 h 838042"/>
                  <a:gd name="connsiteX25" fmla="*/ 136232 w 1033466"/>
                  <a:gd name="connsiteY25" fmla="*/ 230239 h 838042"/>
                  <a:gd name="connsiteX26" fmla="*/ 119087 w 1033466"/>
                  <a:gd name="connsiteY26" fmla="*/ 226429 h 838042"/>
                  <a:gd name="connsiteX27" fmla="*/ 113372 w 1033466"/>
                  <a:gd name="connsiteY27" fmla="*/ 220714 h 838042"/>
                  <a:gd name="connsiteX28" fmla="*/ 103847 w 1033466"/>
                  <a:gd name="connsiteY28" fmla="*/ 203569 h 838042"/>
                  <a:gd name="connsiteX29" fmla="*/ 86702 w 1033466"/>
                  <a:gd name="connsiteY29" fmla="*/ 195949 h 838042"/>
                  <a:gd name="connsiteX30" fmla="*/ 80987 w 1033466"/>
                  <a:gd name="connsiteY30" fmla="*/ 194044 h 838042"/>
                  <a:gd name="connsiteX31" fmla="*/ 61937 w 1033466"/>
                  <a:gd name="connsiteY31" fmla="*/ 197854 h 838042"/>
                  <a:gd name="connsiteX32" fmla="*/ 56222 w 1033466"/>
                  <a:gd name="connsiteY32" fmla="*/ 201664 h 838042"/>
                  <a:gd name="connsiteX33" fmla="*/ 52412 w 1033466"/>
                  <a:gd name="connsiteY33" fmla="*/ 207379 h 838042"/>
                  <a:gd name="connsiteX34" fmla="*/ 48602 w 1033466"/>
                  <a:gd name="connsiteY34" fmla="*/ 218809 h 838042"/>
                  <a:gd name="connsiteX35" fmla="*/ 52412 w 1033466"/>
                  <a:gd name="connsiteY35" fmla="*/ 256909 h 838042"/>
                  <a:gd name="connsiteX36" fmla="*/ 56222 w 1033466"/>
                  <a:gd name="connsiteY36" fmla="*/ 262624 h 838042"/>
                  <a:gd name="connsiteX37" fmla="*/ 61937 w 1033466"/>
                  <a:gd name="connsiteY37" fmla="*/ 266434 h 838042"/>
                  <a:gd name="connsiteX38" fmla="*/ 65747 w 1033466"/>
                  <a:gd name="connsiteY38" fmla="*/ 272149 h 838042"/>
                  <a:gd name="connsiteX39" fmla="*/ 82892 w 1033466"/>
                  <a:gd name="connsiteY39" fmla="*/ 281674 h 838042"/>
                  <a:gd name="connsiteX40" fmla="*/ 105752 w 1033466"/>
                  <a:gd name="connsiteY40" fmla="*/ 283579 h 838042"/>
                  <a:gd name="connsiteX41" fmla="*/ 126707 w 1033466"/>
                  <a:gd name="connsiteY41" fmla="*/ 289294 h 838042"/>
                  <a:gd name="connsiteX42" fmla="*/ 132422 w 1033466"/>
                  <a:gd name="connsiteY42" fmla="*/ 291199 h 838042"/>
                  <a:gd name="connsiteX43" fmla="*/ 138137 w 1033466"/>
                  <a:gd name="connsiteY43" fmla="*/ 296914 h 838042"/>
                  <a:gd name="connsiteX44" fmla="*/ 145757 w 1033466"/>
                  <a:gd name="connsiteY44" fmla="*/ 298819 h 838042"/>
                  <a:gd name="connsiteX45" fmla="*/ 168617 w 1033466"/>
                  <a:gd name="connsiteY45" fmla="*/ 302629 h 838042"/>
                  <a:gd name="connsiteX46" fmla="*/ 193382 w 1033466"/>
                  <a:gd name="connsiteY46" fmla="*/ 308344 h 838042"/>
                  <a:gd name="connsiteX47" fmla="*/ 210527 w 1033466"/>
                  <a:gd name="connsiteY47" fmla="*/ 314059 h 838042"/>
                  <a:gd name="connsiteX48" fmla="*/ 216242 w 1033466"/>
                  <a:gd name="connsiteY48" fmla="*/ 315964 h 838042"/>
                  <a:gd name="connsiteX49" fmla="*/ 231482 w 1033466"/>
                  <a:gd name="connsiteY49" fmla="*/ 319774 h 838042"/>
                  <a:gd name="connsiteX50" fmla="*/ 250532 w 1033466"/>
                  <a:gd name="connsiteY50" fmla="*/ 325489 h 838042"/>
                  <a:gd name="connsiteX51" fmla="*/ 256247 w 1033466"/>
                  <a:gd name="connsiteY51" fmla="*/ 329299 h 838042"/>
                  <a:gd name="connsiteX52" fmla="*/ 269582 w 1033466"/>
                  <a:gd name="connsiteY52" fmla="*/ 344539 h 838042"/>
                  <a:gd name="connsiteX53" fmla="*/ 275297 w 1033466"/>
                  <a:gd name="connsiteY53" fmla="*/ 363589 h 838042"/>
                  <a:gd name="connsiteX54" fmla="*/ 277202 w 1033466"/>
                  <a:gd name="connsiteY54" fmla="*/ 369304 h 838042"/>
                  <a:gd name="connsiteX55" fmla="*/ 279107 w 1033466"/>
                  <a:gd name="connsiteY55" fmla="*/ 375019 h 838042"/>
                  <a:gd name="connsiteX56" fmla="*/ 281012 w 1033466"/>
                  <a:gd name="connsiteY56" fmla="*/ 399784 h 838042"/>
                  <a:gd name="connsiteX57" fmla="*/ 282917 w 1033466"/>
                  <a:gd name="connsiteY57" fmla="*/ 405499 h 838042"/>
                  <a:gd name="connsiteX58" fmla="*/ 281012 w 1033466"/>
                  <a:gd name="connsiteY58" fmla="*/ 424549 h 838042"/>
                  <a:gd name="connsiteX59" fmla="*/ 279107 w 1033466"/>
                  <a:gd name="connsiteY59" fmla="*/ 434074 h 838042"/>
                  <a:gd name="connsiteX60" fmla="*/ 265772 w 1033466"/>
                  <a:gd name="connsiteY60" fmla="*/ 447409 h 838042"/>
                  <a:gd name="connsiteX61" fmla="*/ 254342 w 1033466"/>
                  <a:gd name="connsiteY61" fmla="*/ 455029 h 838042"/>
                  <a:gd name="connsiteX62" fmla="*/ 242912 w 1033466"/>
                  <a:gd name="connsiteY62" fmla="*/ 458839 h 838042"/>
                  <a:gd name="connsiteX63" fmla="*/ 128612 w 1033466"/>
                  <a:gd name="connsiteY63" fmla="*/ 458839 h 838042"/>
                  <a:gd name="connsiteX64" fmla="*/ 122897 w 1033466"/>
                  <a:gd name="connsiteY64" fmla="*/ 460744 h 838042"/>
                  <a:gd name="connsiteX65" fmla="*/ 107657 w 1033466"/>
                  <a:gd name="connsiteY65" fmla="*/ 462649 h 838042"/>
                  <a:gd name="connsiteX66" fmla="*/ 90512 w 1033466"/>
                  <a:gd name="connsiteY66" fmla="*/ 468364 h 838042"/>
                  <a:gd name="connsiteX67" fmla="*/ 84797 w 1033466"/>
                  <a:gd name="connsiteY67" fmla="*/ 470269 h 838042"/>
                  <a:gd name="connsiteX68" fmla="*/ 79082 w 1033466"/>
                  <a:gd name="connsiteY68" fmla="*/ 474079 h 838042"/>
                  <a:gd name="connsiteX69" fmla="*/ 67652 w 1033466"/>
                  <a:gd name="connsiteY69" fmla="*/ 475984 h 838042"/>
                  <a:gd name="connsiteX70" fmla="*/ 29552 w 1033466"/>
                  <a:gd name="connsiteY70" fmla="*/ 477889 h 838042"/>
                  <a:gd name="connsiteX71" fmla="*/ 18122 w 1033466"/>
                  <a:gd name="connsiteY71" fmla="*/ 483604 h 838042"/>
                  <a:gd name="connsiteX72" fmla="*/ 8597 w 1033466"/>
                  <a:gd name="connsiteY72" fmla="*/ 493129 h 838042"/>
                  <a:gd name="connsiteX73" fmla="*/ 6692 w 1033466"/>
                  <a:gd name="connsiteY73" fmla="*/ 498844 h 838042"/>
                  <a:gd name="connsiteX74" fmla="*/ 2882 w 1033466"/>
                  <a:gd name="connsiteY74" fmla="*/ 504559 h 838042"/>
                  <a:gd name="connsiteX75" fmla="*/ 14312 w 1033466"/>
                  <a:gd name="connsiteY75" fmla="*/ 540754 h 838042"/>
                  <a:gd name="connsiteX76" fmla="*/ 147662 w 1033466"/>
                  <a:gd name="connsiteY76" fmla="*/ 540754 h 838042"/>
                  <a:gd name="connsiteX77" fmla="*/ 155282 w 1033466"/>
                  <a:gd name="connsiteY77" fmla="*/ 538849 h 838042"/>
                  <a:gd name="connsiteX78" fmla="*/ 305777 w 1033466"/>
                  <a:gd name="connsiteY78" fmla="*/ 533134 h 838042"/>
                  <a:gd name="connsiteX79" fmla="*/ 321017 w 1033466"/>
                  <a:gd name="connsiteY79" fmla="*/ 540754 h 838042"/>
                  <a:gd name="connsiteX80" fmla="*/ 332447 w 1033466"/>
                  <a:gd name="connsiteY80" fmla="*/ 546469 h 838042"/>
                  <a:gd name="connsiteX81" fmla="*/ 336257 w 1033466"/>
                  <a:gd name="connsiteY81" fmla="*/ 552184 h 838042"/>
                  <a:gd name="connsiteX82" fmla="*/ 341972 w 1033466"/>
                  <a:gd name="connsiteY82" fmla="*/ 554089 h 838042"/>
                  <a:gd name="connsiteX83" fmla="*/ 353402 w 1033466"/>
                  <a:gd name="connsiteY83" fmla="*/ 561709 h 838042"/>
                  <a:gd name="connsiteX84" fmla="*/ 359117 w 1033466"/>
                  <a:gd name="connsiteY84" fmla="*/ 565519 h 838042"/>
                  <a:gd name="connsiteX85" fmla="*/ 362927 w 1033466"/>
                  <a:gd name="connsiteY85" fmla="*/ 571234 h 838042"/>
                  <a:gd name="connsiteX86" fmla="*/ 368642 w 1033466"/>
                  <a:gd name="connsiteY86" fmla="*/ 582664 h 838042"/>
                  <a:gd name="connsiteX87" fmla="*/ 364832 w 1033466"/>
                  <a:gd name="connsiteY87" fmla="*/ 609334 h 838042"/>
                  <a:gd name="connsiteX88" fmla="*/ 361022 w 1033466"/>
                  <a:gd name="connsiteY88" fmla="*/ 615049 h 838042"/>
                  <a:gd name="connsiteX89" fmla="*/ 359117 w 1033466"/>
                  <a:gd name="connsiteY89" fmla="*/ 620764 h 838042"/>
                  <a:gd name="connsiteX90" fmla="*/ 355307 w 1033466"/>
                  <a:gd name="connsiteY90" fmla="*/ 626479 h 838042"/>
                  <a:gd name="connsiteX91" fmla="*/ 353402 w 1033466"/>
                  <a:gd name="connsiteY91" fmla="*/ 632194 h 838042"/>
                  <a:gd name="connsiteX92" fmla="*/ 349592 w 1033466"/>
                  <a:gd name="connsiteY92" fmla="*/ 637909 h 838042"/>
                  <a:gd name="connsiteX93" fmla="*/ 332447 w 1033466"/>
                  <a:gd name="connsiteY93" fmla="*/ 704584 h 838042"/>
                  <a:gd name="connsiteX94" fmla="*/ 330542 w 1033466"/>
                  <a:gd name="connsiteY94" fmla="*/ 756019 h 838042"/>
                  <a:gd name="connsiteX95" fmla="*/ 332447 w 1033466"/>
                  <a:gd name="connsiteY95" fmla="*/ 780784 h 838042"/>
                  <a:gd name="connsiteX96" fmla="*/ 334352 w 1033466"/>
                  <a:gd name="connsiteY96" fmla="*/ 786499 h 838042"/>
                  <a:gd name="connsiteX97" fmla="*/ 338162 w 1033466"/>
                  <a:gd name="connsiteY97" fmla="*/ 790309 h 838042"/>
                  <a:gd name="connsiteX98" fmla="*/ 366737 w 1033466"/>
                  <a:gd name="connsiteY98" fmla="*/ 836029 h 838042"/>
                  <a:gd name="connsiteX99" fmla="*/ 389597 w 1033466"/>
                  <a:gd name="connsiteY99" fmla="*/ 837934 h 838042"/>
                  <a:gd name="connsiteX100" fmla="*/ 397407 w 1033466"/>
                  <a:gd name="connsiteY100" fmla="*/ 833530 h 838042"/>
                  <a:gd name="connsiteX101" fmla="*/ 402932 w 1033466"/>
                  <a:gd name="connsiteY101" fmla="*/ 784594 h 838042"/>
                  <a:gd name="connsiteX102" fmla="*/ 406742 w 1033466"/>
                  <a:gd name="connsiteY102" fmla="*/ 727444 h 838042"/>
                  <a:gd name="connsiteX103" fmla="*/ 423887 w 1033466"/>
                  <a:gd name="connsiteY103" fmla="*/ 672199 h 838042"/>
                  <a:gd name="connsiteX104" fmla="*/ 429602 w 1033466"/>
                  <a:gd name="connsiteY104" fmla="*/ 658864 h 838042"/>
                  <a:gd name="connsiteX105" fmla="*/ 444084 w 1033466"/>
                  <a:gd name="connsiteY105" fmla="*/ 626947 h 838042"/>
                  <a:gd name="connsiteX106" fmla="*/ 464289 w 1033466"/>
                  <a:gd name="connsiteY106" fmla="*/ 600072 h 838042"/>
                  <a:gd name="connsiteX107" fmla="*/ 523510 w 1033466"/>
                  <a:gd name="connsiteY107" fmla="*/ 565123 h 838042"/>
                  <a:gd name="connsiteX108" fmla="*/ 599348 w 1033466"/>
                  <a:gd name="connsiteY108" fmla="*/ 550915 h 838042"/>
                  <a:gd name="connsiteX109" fmla="*/ 707801 w 1033466"/>
                  <a:gd name="connsiteY109" fmla="*/ 612819 h 838042"/>
                  <a:gd name="connsiteX110" fmla="*/ 780122 w 1033466"/>
                  <a:gd name="connsiteY110" fmla="*/ 656959 h 838042"/>
                  <a:gd name="connsiteX111" fmla="*/ 804887 w 1033466"/>
                  <a:gd name="connsiteY111" fmla="*/ 632194 h 838042"/>
                  <a:gd name="connsiteX112" fmla="*/ 801077 w 1033466"/>
                  <a:gd name="connsiteY112" fmla="*/ 601714 h 838042"/>
                  <a:gd name="connsiteX113" fmla="*/ 762796 w 1033466"/>
                  <a:gd name="connsiteY113" fmla="*/ 562523 h 838042"/>
                  <a:gd name="connsiteX114" fmla="*/ 650582 w 1033466"/>
                  <a:gd name="connsiteY114" fmla="*/ 479794 h 838042"/>
                  <a:gd name="connsiteX115" fmla="*/ 646772 w 1033466"/>
                  <a:gd name="connsiteY115" fmla="*/ 462649 h 838042"/>
                  <a:gd name="connsiteX116" fmla="*/ 658202 w 1033466"/>
                  <a:gd name="connsiteY116" fmla="*/ 426454 h 838042"/>
                  <a:gd name="connsiteX117" fmla="*/ 726782 w 1033466"/>
                  <a:gd name="connsiteY117" fmla="*/ 405499 h 838042"/>
                  <a:gd name="connsiteX118" fmla="*/ 844892 w 1033466"/>
                  <a:gd name="connsiteY118" fmla="*/ 407404 h 838042"/>
                  <a:gd name="connsiteX119" fmla="*/ 873467 w 1033466"/>
                  <a:gd name="connsiteY119" fmla="*/ 409309 h 838042"/>
                  <a:gd name="connsiteX120" fmla="*/ 902042 w 1033466"/>
                  <a:gd name="connsiteY120" fmla="*/ 415024 h 838042"/>
                  <a:gd name="connsiteX121" fmla="*/ 953477 w 1033466"/>
                  <a:gd name="connsiteY121" fmla="*/ 424549 h 838042"/>
                  <a:gd name="connsiteX122" fmla="*/ 1002290 w 1033466"/>
                  <a:gd name="connsiteY122" fmla="*/ 426835 h 838042"/>
                  <a:gd name="connsiteX123" fmla="*/ 1032449 w 1033466"/>
                  <a:gd name="connsiteY123" fmla="*/ 402711 h 838042"/>
                  <a:gd name="connsiteX124" fmla="*/ 1020514 w 1033466"/>
                  <a:gd name="connsiteY124" fmla="*/ 377797 h 838042"/>
                  <a:gd name="connsiteX125" fmla="*/ 964889 w 1033466"/>
                  <a:gd name="connsiteY125" fmla="*/ 358029 h 838042"/>
                  <a:gd name="connsiteX126" fmla="*/ 907856 w 1033466"/>
                  <a:gd name="connsiteY126" fmla="*/ 350516 h 838042"/>
                  <a:gd name="connsiteX127" fmla="*/ 827747 w 1033466"/>
                  <a:gd name="connsiteY127" fmla="*/ 357874 h 838042"/>
                  <a:gd name="connsiteX128" fmla="*/ 822032 w 1033466"/>
                  <a:gd name="connsiteY128" fmla="*/ 359779 h 838042"/>
                  <a:gd name="connsiteX129" fmla="*/ 732497 w 1033466"/>
                  <a:gd name="connsiteY129" fmla="*/ 361684 h 838042"/>
                  <a:gd name="connsiteX130" fmla="*/ 671537 w 1033466"/>
                  <a:gd name="connsiteY130" fmla="*/ 369304 h 838042"/>
                  <a:gd name="connsiteX131" fmla="*/ 648677 w 1033466"/>
                  <a:gd name="connsiteY131" fmla="*/ 373114 h 838042"/>
                  <a:gd name="connsiteX132" fmla="*/ 644867 w 1033466"/>
                  <a:gd name="connsiteY132" fmla="*/ 361684 h 838042"/>
                  <a:gd name="connsiteX133" fmla="*/ 642962 w 1033466"/>
                  <a:gd name="connsiteY133" fmla="*/ 355969 h 838042"/>
                  <a:gd name="connsiteX134" fmla="*/ 644867 w 1033466"/>
                  <a:gd name="connsiteY134" fmla="*/ 338824 h 838042"/>
                  <a:gd name="connsiteX135" fmla="*/ 646772 w 1033466"/>
                  <a:gd name="connsiteY135" fmla="*/ 333109 h 838042"/>
                  <a:gd name="connsiteX136" fmla="*/ 663917 w 1033466"/>
                  <a:gd name="connsiteY136" fmla="*/ 323584 h 838042"/>
                  <a:gd name="connsiteX137" fmla="*/ 675347 w 1033466"/>
                  <a:gd name="connsiteY137" fmla="*/ 315964 h 838042"/>
                  <a:gd name="connsiteX138" fmla="*/ 677252 w 1033466"/>
                  <a:gd name="connsiteY138" fmla="*/ 310249 h 838042"/>
                  <a:gd name="connsiteX139" fmla="*/ 682967 w 1033466"/>
                  <a:gd name="connsiteY139" fmla="*/ 308344 h 838042"/>
                  <a:gd name="connsiteX140" fmla="*/ 688682 w 1033466"/>
                  <a:gd name="connsiteY140" fmla="*/ 304534 h 838042"/>
                  <a:gd name="connsiteX141" fmla="*/ 698207 w 1033466"/>
                  <a:gd name="connsiteY141" fmla="*/ 295009 h 838042"/>
                  <a:gd name="connsiteX142" fmla="*/ 707732 w 1033466"/>
                  <a:gd name="connsiteY142" fmla="*/ 283579 h 838042"/>
                  <a:gd name="connsiteX143" fmla="*/ 719162 w 1033466"/>
                  <a:gd name="connsiteY143" fmla="*/ 275959 h 838042"/>
                  <a:gd name="connsiteX144" fmla="*/ 734402 w 1033466"/>
                  <a:gd name="connsiteY144" fmla="*/ 262624 h 838042"/>
                  <a:gd name="connsiteX145" fmla="*/ 743927 w 1033466"/>
                  <a:gd name="connsiteY145" fmla="*/ 251194 h 838042"/>
                  <a:gd name="connsiteX146" fmla="*/ 755357 w 1033466"/>
                  <a:gd name="connsiteY146" fmla="*/ 241669 h 838042"/>
                  <a:gd name="connsiteX147" fmla="*/ 761072 w 1033466"/>
                  <a:gd name="connsiteY147" fmla="*/ 230239 h 838042"/>
                  <a:gd name="connsiteX148" fmla="*/ 762977 w 1033466"/>
                  <a:gd name="connsiteY148" fmla="*/ 224524 h 838042"/>
                  <a:gd name="connsiteX149" fmla="*/ 768692 w 1033466"/>
                  <a:gd name="connsiteY149" fmla="*/ 213094 h 838042"/>
                  <a:gd name="connsiteX150" fmla="*/ 766787 w 1033466"/>
                  <a:gd name="connsiteY150" fmla="*/ 197854 h 838042"/>
                  <a:gd name="connsiteX151" fmla="*/ 761072 w 1033466"/>
                  <a:gd name="connsiteY151" fmla="*/ 195949 h 838042"/>
                  <a:gd name="connsiteX152" fmla="*/ 740117 w 1033466"/>
                  <a:gd name="connsiteY152" fmla="*/ 197854 h 838042"/>
                  <a:gd name="connsiteX153" fmla="*/ 734402 w 1033466"/>
                  <a:gd name="connsiteY153" fmla="*/ 201664 h 838042"/>
                  <a:gd name="connsiteX154" fmla="*/ 722972 w 1033466"/>
                  <a:gd name="connsiteY154" fmla="*/ 205474 h 838042"/>
                  <a:gd name="connsiteX155" fmla="*/ 719162 w 1033466"/>
                  <a:gd name="connsiteY155" fmla="*/ 211189 h 838042"/>
                  <a:gd name="connsiteX156" fmla="*/ 713447 w 1033466"/>
                  <a:gd name="connsiteY156" fmla="*/ 213094 h 838042"/>
                  <a:gd name="connsiteX157" fmla="*/ 707732 w 1033466"/>
                  <a:gd name="connsiteY157" fmla="*/ 216904 h 838042"/>
                  <a:gd name="connsiteX158" fmla="*/ 702017 w 1033466"/>
                  <a:gd name="connsiteY158" fmla="*/ 222619 h 838042"/>
                  <a:gd name="connsiteX159" fmla="*/ 694397 w 1033466"/>
                  <a:gd name="connsiteY159" fmla="*/ 226429 h 838042"/>
                  <a:gd name="connsiteX160" fmla="*/ 652487 w 1033466"/>
                  <a:gd name="connsiteY160" fmla="*/ 255004 h 838042"/>
                  <a:gd name="connsiteX161" fmla="*/ 639152 w 1033466"/>
                  <a:gd name="connsiteY161" fmla="*/ 266434 h 838042"/>
                  <a:gd name="connsiteX162" fmla="*/ 629627 w 1033466"/>
                  <a:gd name="connsiteY162" fmla="*/ 283579 h 838042"/>
                  <a:gd name="connsiteX163" fmla="*/ 604862 w 1033466"/>
                  <a:gd name="connsiteY163" fmla="*/ 289294 h 838042"/>
                  <a:gd name="connsiteX164" fmla="*/ 591527 w 1033466"/>
                  <a:gd name="connsiteY164" fmla="*/ 293104 h 838042"/>
                  <a:gd name="connsiteX165" fmla="*/ 576287 w 1033466"/>
                  <a:gd name="connsiteY165" fmla="*/ 291199 h 838042"/>
                  <a:gd name="connsiteX166" fmla="*/ 564857 w 1033466"/>
                  <a:gd name="connsiteY166" fmla="*/ 287389 h 838042"/>
                  <a:gd name="connsiteX167" fmla="*/ 553427 w 1033466"/>
                  <a:gd name="connsiteY167" fmla="*/ 283579 h 838042"/>
                  <a:gd name="connsiteX168" fmla="*/ 541997 w 1033466"/>
                  <a:gd name="connsiteY168" fmla="*/ 279769 h 838042"/>
                  <a:gd name="connsiteX169" fmla="*/ 536282 w 1033466"/>
                  <a:gd name="connsiteY169" fmla="*/ 277864 h 838042"/>
                  <a:gd name="connsiteX170" fmla="*/ 530567 w 1033466"/>
                  <a:gd name="connsiteY170" fmla="*/ 274054 h 838042"/>
                  <a:gd name="connsiteX171" fmla="*/ 519137 w 1033466"/>
                  <a:gd name="connsiteY171" fmla="*/ 268339 h 838042"/>
                  <a:gd name="connsiteX172" fmla="*/ 511517 w 1033466"/>
                  <a:gd name="connsiteY172" fmla="*/ 256909 h 838042"/>
                  <a:gd name="connsiteX173" fmla="*/ 507707 w 1033466"/>
                  <a:gd name="connsiteY173" fmla="*/ 235954 h 838042"/>
                  <a:gd name="connsiteX174" fmla="*/ 509612 w 1033466"/>
                  <a:gd name="connsiteY174" fmla="*/ 171184 h 838042"/>
                  <a:gd name="connsiteX175" fmla="*/ 508314 w 1033466"/>
                  <a:gd name="connsiteY175" fmla="*/ 73485 h 838042"/>
                  <a:gd name="connsiteX176" fmla="*/ 454116 w 1033466"/>
                  <a:gd name="connsiteY176" fmla="*/ 11248 h 838042"/>
                  <a:gd name="connsiteX177" fmla="*/ 435401 w 1033466"/>
                  <a:gd name="connsiteY177" fmla="*/ 68523 h 838042"/>
                  <a:gd name="connsiteX178" fmla="*/ 427697 w 1033466"/>
                  <a:gd name="connsiteY178" fmla="*/ 137103 h 838042"/>
                  <a:gd name="connsiteX179" fmla="*/ 420077 w 1033466"/>
                  <a:gd name="connsiteY179" fmla="*/ 169279 h 838042"/>
                  <a:gd name="connsiteX180" fmla="*/ 416267 w 1033466"/>
                  <a:gd name="connsiteY180" fmla="*/ 186424 h 838042"/>
                  <a:gd name="connsiteX181" fmla="*/ 420077 w 1033466"/>
                  <a:gd name="connsiteY181" fmla="*/ 207379 h 838042"/>
                  <a:gd name="connsiteX182" fmla="*/ 423887 w 1033466"/>
                  <a:gd name="connsiteY182" fmla="*/ 213094 h 838042"/>
                  <a:gd name="connsiteX183" fmla="*/ 427697 w 1033466"/>
                  <a:gd name="connsiteY183" fmla="*/ 224524 h 838042"/>
                  <a:gd name="connsiteX184" fmla="*/ 425792 w 1033466"/>
                  <a:gd name="connsiteY184" fmla="*/ 251194 h 838042"/>
                  <a:gd name="connsiteX185" fmla="*/ 420077 w 1033466"/>
                  <a:gd name="connsiteY185" fmla="*/ 253099 h 838042"/>
                  <a:gd name="connsiteX186" fmla="*/ 414362 w 1033466"/>
                  <a:gd name="connsiteY186" fmla="*/ 256909 h 838042"/>
                  <a:gd name="connsiteX187" fmla="*/ 423887 w 1033466"/>
                  <a:gd name="connsiteY18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822032 w 1033465"/>
                  <a:gd name="connsiteY128" fmla="*/ 359779 h 838042"/>
                  <a:gd name="connsiteX129" fmla="*/ 732497 w 1033465"/>
                  <a:gd name="connsiteY129" fmla="*/ 361684 h 838042"/>
                  <a:gd name="connsiteX130" fmla="*/ 671537 w 1033465"/>
                  <a:gd name="connsiteY130" fmla="*/ 369304 h 838042"/>
                  <a:gd name="connsiteX131" fmla="*/ 648677 w 1033465"/>
                  <a:gd name="connsiteY131" fmla="*/ 373114 h 838042"/>
                  <a:gd name="connsiteX132" fmla="*/ 644867 w 1033465"/>
                  <a:gd name="connsiteY132" fmla="*/ 361684 h 838042"/>
                  <a:gd name="connsiteX133" fmla="*/ 642962 w 1033465"/>
                  <a:gd name="connsiteY133" fmla="*/ 355969 h 838042"/>
                  <a:gd name="connsiteX134" fmla="*/ 644867 w 1033465"/>
                  <a:gd name="connsiteY134" fmla="*/ 338824 h 838042"/>
                  <a:gd name="connsiteX135" fmla="*/ 646772 w 1033465"/>
                  <a:gd name="connsiteY135" fmla="*/ 333109 h 838042"/>
                  <a:gd name="connsiteX136" fmla="*/ 663917 w 1033465"/>
                  <a:gd name="connsiteY136" fmla="*/ 323584 h 838042"/>
                  <a:gd name="connsiteX137" fmla="*/ 675347 w 1033465"/>
                  <a:gd name="connsiteY137" fmla="*/ 315964 h 838042"/>
                  <a:gd name="connsiteX138" fmla="*/ 677252 w 1033465"/>
                  <a:gd name="connsiteY138" fmla="*/ 310249 h 838042"/>
                  <a:gd name="connsiteX139" fmla="*/ 682967 w 1033465"/>
                  <a:gd name="connsiteY139" fmla="*/ 308344 h 838042"/>
                  <a:gd name="connsiteX140" fmla="*/ 688682 w 1033465"/>
                  <a:gd name="connsiteY140" fmla="*/ 304534 h 838042"/>
                  <a:gd name="connsiteX141" fmla="*/ 698207 w 1033465"/>
                  <a:gd name="connsiteY141" fmla="*/ 295009 h 838042"/>
                  <a:gd name="connsiteX142" fmla="*/ 707732 w 1033465"/>
                  <a:gd name="connsiteY142" fmla="*/ 283579 h 838042"/>
                  <a:gd name="connsiteX143" fmla="*/ 719162 w 1033465"/>
                  <a:gd name="connsiteY143" fmla="*/ 275959 h 838042"/>
                  <a:gd name="connsiteX144" fmla="*/ 734402 w 1033465"/>
                  <a:gd name="connsiteY144" fmla="*/ 262624 h 838042"/>
                  <a:gd name="connsiteX145" fmla="*/ 743927 w 1033465"/>
                  <a:gd name="connsiteY145" fmla="*/ 251194 h 838042"/>
                  <a:gd name="connsiteX146" fmla="*/ 755357 w 1033465"/>
                  <a:gd name="connsiteY146" fmla="*/ 241669 h 838042"/>
                  <a:gd name="connsiteX147" fmla="*/ 761072 w 1033465"/>
                  <a:gd name="connsiteY147" fmla="*/ 230239 h 838042"/>
                  <a:gd name="connsiteX148" fmla="*/ 762977 w 1033465"/>
                  <a:gd name="connsiteY148" fmla="*/ 224524 h 838042"/>
                  <a:gd name="connsiteX149" fmla="*/ 768692 w 1033465"/>
                  <a:gd name="connsiteY149" fmla="*/ 213094 h 838042"/>
                  <a:gd name="connsiteX150" fmla="*/ 766787 w 1033465"/>
                  <a:gd name="connsiteY150" fmla="*/ 197854 h 838042"/>
                  <a:gd name="connsiteX151" fmla="*/ 761072 w 1033465"/>
                  <a:gd name="connsiteY151" fmla="*/ 195949 h 838042"/>
                  <a:gd name="connsiteX152" fmla="*/ 740117 w 1033465"/>
                  <a:gd name="connsiteY152" fmla="*/ 197854 h 838042"/>
                  <a:gd name="connsiteX153" fmla="*/ 734402 w 1033465"/>
                  <a:gd name="connsiteY153" fmla="*/ 201664 h 838042"/>
                  <a:gd name="connsiteX154" fmla="*/ 722972 w 1033465"/>
                  <a:gd name="connsiteY154" fmla="*/ 205474 h 838042"/>
                  <a:gd name="connsiteX155" fmla="*/ 719162 w 1033465"/>
                  <a:gd name="connsiteY155" fmla="*/ 211189 h 838042"/>
                  <a:gd name="connsiteX156" fmla="*/ 713447 w 1033465"/>
                  <a:gd name="connsiteY156" fmla="*/ 213094 h 838042"/>
                  <a:gd name="connsiteX157" fmla="*/ 707732 w 1033465"/>
                  <a:gd name="connsiteY157" fmla="*/ 216904 h 838042"/>
                  <a:gd name="connsiteX158" fmla="*/ 702017 w 1033465"/>
                  <a:gd name="connsiteY158" fmla="*/ 222619 h 838042"/>
                  <a:gd name="connsiteX159" fmla="*/ 694397 w 1033465"/>
                  <a:gd name="connsiteY159" fmla="*/ 226429 h 838042"/>
                  <a:gd name="connsiteX160" fmla="*/ 652487 w 1033465"/>
                  <a:gd name="connsiteY160" fmla="*/ 255004 h 838042"/>
                  <a:gd name="connsiteX161" fmla="*/ 639152 w 1033465"/>
                  <a:gd name="connsiteY161" fmla="*/ 266434 h 838042"/>
                  <a:gd name="connsiteX162" fmla="*/ 629627 w 1033465"/>
                  <a:gd name="connsiteY162" fmla="*/ 283579 h 838042"/>
                  <a:gd name="connsiteX163" fmla="*/ 604862 w 1033465"/>
                  <a:gd name="connsiteY163" fmla="*/ 289294 h 838042"/>
                  <a:gd name="connsiteX164" fmla="*/ 591527 w 1033465"/>
                  <a:gd name="connsiteY164" fmla="*/ 293104 h 838042"/>
                  <a:gd name="connsiteX165" fmla="*/ 576287 w 1033465"/>
                  <a:gd name="connsiteY165" fmla="*/ 291199 h 838042"/>
                  <a:gd name="connsiteX166" fmla="*/ 564857 w 1033465"/>
                  <a:gd name="connsiteY166" fmla="*/ 287389 h 838042"/>
                  <a:gd name="connsiteX167" fmla="*/ 553427 w 1033465"/>
                  <a:gd name="connsiteY167" fmla="*/ 283579 h 838042"/>
                  <a:gd name="connsiteX168" fmla="*/ 541997 w 1033465"/>
                  <a:gd name="connsiteY168" fmla="*/ 279769 h 838042"/>
                  <a:gd name="connsiteX169" fmla="*/ 536282 w 1033465"/>
                  <a:gd name="connsiteY169" fmla="*/ 277864 h 838042"/>
                  <a:gd name="connsiteX170" fmla="*/ 530567 w 1033465"/>
                  <a:gd name="connsiteY170" fmla="*/ 274054 h 838042"/>
                  <a:gd name="connsiteX171" fmla="*/ 519137 w 1033465"/>
                  <a:gd name="connsiteY171" fmla="*/ 268339 h 838042"/>
                  <a:gd name="connsiteX172" fmla="*/ 511517 w 1033465"/>
                  <a:gd name="connsiteY172" fmla="*/ 256909 h 838042"/>
                  <a:gd name="connsiteX173" fmla="*/ 507707 w 1033465"/>
                  <a:gd name="connsiteY173" fmla="*/ 235954 h 838042"/>
                  <a:gd name="connsiteX174" fmla="*/ 509612 w 1033465"/>
                  <a:gd name="connsiteY174" fmla="*/ 171184 h 838042"/>
                  <a:gd name="connsiteX175" fmla="*/ 508314 w 1033465"/>
                  <a:gd name="connsiteY175" fmla="*/ 73485 h 838042"/>
                  <a:gd name="connsiteX176" fmla="*/ 454116 w 1033465"/>
                  <a:gd name="connsiteY176" fmla="*/ 11248 h 838042"/>
                  <a:gd name="connsiteX177" fmla="*/ 435401 w 1033465"/>
                  <a:gd name="connsiteY177" fmla="*/ 68523 h 838042"/>
                  <a:gd name="connsiteX178" fmla="*/ 427697 w 1033465"/>
                  <a:gd name="connsiteY178" fmla="*/ 137103 h 838042"/>
                  <a:gd name="connsiteX179" fmla="*/ 420077 w 1033465"/>
                  <a:gd name="connsiteY179" fmla="*/ 169279 h 838042"/>
                  <a:gd name="connsiteX180" fmla="*/ 416267 w 1033465"/>
                  <a:gd name="connsiteY180" fmla="*/ 186424 h 838042"/>
                  <a:gd name="connsiteX181" fmla="*/ 420077 w 1033465"/>
                  <a:gd name="connsiteY181" fmla="*/ 207379 h 838042"/>
                  <a:gd name="connsiteX182" fmla="*/ 423887 w 1033465"/>
                  <a:gd name="connsiteY182" fmla="*/ 213094 h 838042"/>
                  <a:gd name="connsiteX183" fmla="*/ 427697 w 1033465"/>
                  <a:gd name="connsiteY183" fmla="*/ 224524 h 838042"/>
                  <a:gd name="connsiteX184" fmla="*/ 425792 w 1033465"/>
                  <a:gd name="connsiteY184" fmla="*/ 251194 h 838042"/>
                  <a:gd name="connsiteX185" fmla="*/ 420077 w 1033465"/>
                  <a:gd name="connsiteY185" fmla="*/ 253099 h 838042"/>
                  <a:gd name="connsiteX186" fmla="*/ 414362 w 1033465"/>
                  <a:gd name="connsiteY186" fmla="*/ 256909 h 838042"/>
                  <a:gd name="connsiteX187" fmla="*/ 423887 w 1033465"/>
                  <a:gd name="connsiteY18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2962 w 1033465"/>
                  <a:gd name="connsiteY132" fmla="*/ 355969 h 838042"/>
                  <a:gd name="connsiteX133" fmla="*/ 644867 w 1033465"/>
                  <a:gd name="connsiteY133" fmla="*/ 338824 h 838042"/>
                  <a:gd name="connsiteX134" fmla="*/ 646772 w 1033465"/>
                  <a:gd name="connsiteY134" fmla="*/ 333109 h 838042"/>
                  <a:gd name="connsiteX135" fmla="*/ 663917 w 1033465"/>
                  <a:gd name="connsiteY135" fmla="*/ 323584 h 838042"/>
                  <a:gd name="connsiteX136" fmla="*/ 675347 w 1033465"/>
                  <a:gd name="connsiteY136" fmla="*/ 315964 h 838042"/>
                  <a:gd name="connsiteX137" fmla="*/ 677252 w 1033465"/>
                  <a:gd name="connsiteY137" fmla="*/ 310249 h 838042"/>
                  <a:gd name="connsiteX138" fmla="*/ 682967 w 1033465"/>
                  <a:gd name="connsiteY138" fmla="*/ 308344 h 838042"/>
                  <a:gd name="connsiteX139" fmla="*/ 688682 w 1033465"/>
                  <a:gd name="connsiteY139" fmla="*/ 304534 h 838042"/>
                  <a:gd name="connsiteX140" fmla="*/ 698207 w 1033465"/>
                  <a:gd name="connsiteY140" fmla="*/ 295009 h 838042"/>
                  <a:gd name="connsiteX141" fmla="*/ 707732 w 1033465"/>
                  <a:gd name="connsiteY141" fmla="*/ 283579 h 838042"/>
                  <a:gd name="connsiteX142" fmla="*/ 719162 w 1033465"/>
                  <a:gd name="connsiteY142" fmla="*/ 275959 h 838042"/>
                  <a:gd name="connsiteX143" fmla="*/ 734402 w 1033465"/>
                  <a:gd name="connsiteY143" fmla="*/ 262624 h 838042"/>
                  <a:gd name="connsiteX144" fmla="*/ 743927 w 1033465"/>
                  <a:gd name="connsiteY144" fmla="*/ 251194 h 838042"/>
                  <a:gd name="connsiteX145" fmla="*/ 755357 w 1033465"/>
                  <a:gd name="connsiteY145" fmla="*/ 241669 h 838042"/>
                  <a:gd name="connsiteX146" fmla="*/ 761072 w 1033465"/>
                  <a:gd name="connsiteY146" fmla="*/ 230239 h 838042"/>
                  <a:gd name="connsiteX147" fmla="*/ 762977 w 1033465"/>
                  <a:gd name="connsiteY147" fmla="*/ 224524 h 838042"/>
                  <a:gd name="connsiteX148" fmla="*/ 768692 w 1033465"/>
                  <a:gd name="connsiteY148" fmla="*/ 213094 h 838042"/>
                  <a:gd name="connsiteX149" fmla="*/ 766787 w 1033465"/>
                  <a:gd name="connsiteY149" fmla="*/ 197854 h 838042"/>
                  <a:gd name="connsiteX150" fmla="*/ 761072 w 1033465"/>
                  <a:gd name="connsiteY150" fmla="*/ 195949 h 838042"/>
                  <a:gd name="connsiteX151" fmla="*/ 740117 w 1033465"/>
                  <a:gd name="connsiteY151" fmla="*/ 197854 h 838042"/>
                  <a:gd name="connsiteX152" fmla="*/ 734402 w 1033465"/>
                  <a:gd name="connsiteY152" fmla="*/ 201664 h 838042"/>
                  <a:gd name="connsiteX153" fmla="*/ 722972 w 1033465"/>
                  <a:gd name="connsiteY153" fmla="*/ 205474 h 838042"/>
                  <a:gd name="connsiteX154" fmla="*/ 719162 w 1033465"/>
                  <a:gd name="connsiteY154" fmla="*/ 211189 h 838042"/>
                  <a:gd name="connsiteX155" fmla="*/ 713447 w 1033465"/>
                  <a:gd name="connsiteY155" fmla="*/ 213094 h 838042"/>
                  <a:gd name="connsiteX156" fmla="*/ 707732 w 1033465"/>
                  <a:gd name="connsiteY156" fmla="*/ 216904 h 838042"/>
                  <a:gd name="connsiteX157" fmla="*/ 702017 w 1033465"/>
                  <a:gd name="connsiteY157" fmla="*/ 222619 h 838042"/>
                  <a:gd name="connsiteX158" fmla="*/ 694397 w 1033465"/>
                  <a:gd name="connsiteY158" fmla="*/ 226429 h 838042"/>
                  <a:gd name="connsiteX159" fmla="*/ 652487 w 1033465"/>
                  <a:gd name="connsiteY159" fmla="*/ 255004 h 838042"/>
                  <a:gd name="connsiteX160" fmla="*/ 639152 w 1033465"/>
                  <a:gd name="connsiteY160" fmla="*/ 266434 h 838042"/>
                  <a:gd name="connsiteX161" fmla="*/ 629627 w 1033465"/>
                  <a:gd name="connsiteY161" fmla="*/ 283579 h 838042"/>
                  <a:gd name="connsiteX162" fmla="*/ 604862 w 1033465"/>
                  <a:gd name="connsiteY162" fmla="*/ 289294 h 838042"/>
                  <a:gd name="connsiteX163" fmla="*/ 591527 w 1033465"/>
                  <a:gd name="connsiteY163" fmla="*/ 293104 h 838042"/>
                  <a:gd name="connsiteX164" fmla="*/ 576287 w 1033465"/>
                  <a:gd name="connsiteY164" fmla="*/ 291199 h 838042"/>
                  <a:gd name="connsiteX165" fmla="*/ 564857 w 1033465"/>
                  <a:gd name="connsiteY165" fmla="*/ 287389 h 838042"/>
                  <a:gd name="connsiteX166" fmla="*/ 553427 w 1033465"/>
                  <a:gd name="connsiteY166" fmla="*/ 283579 h 838042"/>
                  <a:gd name="connsiteX167" fmla="*/ 541997 w 1033465"/>
                  <a:gd name="connsiteY167" fmla="*/ 279769 h 838042"/>
                  <a:gd name="connsiteX168" fmla="*/ 536282 w 1033465"/>
                  <a:gd name="connsiteY168" fmla="*/ 277864 h 838042"/>
                  <a:gd name="connsiteX169" fmla="*/ 530567 w 1033465"/>
                  <a:gd name="connsiteY169" fmla="*/ 274054 h 838042"/>
                  <a:gd name="connsiteX170" fmla="*/ 519137 w 1033465"/>
                  <a:gd name="connsiteY170" fmla="*/ 268339 h 838042"/>
                  <a:gd name="connsiteX171" fmla="*/ 511517 w 1033465"/>
                  <a:gd name="connsiteY171" fmla="*/ 256909 h 838042"/>
                  <a:gd name="connsiteX172" fmla="*/ 507707 w 1033465"/>
                  <a:gd name="connsiteY172" fmla="*/ 235954 h 838042"/>
                  <a:gd name="connsiteX173" fmla="*/ 509612 w 1033465"/>
                  <a:gd name="connsiteY173" fmla="*/ 171184 h 838042"/>
                  <a:gd name="connsiteX174" fmla="*/ 508314 w 1033465"/>
                  <a:gd name="connsiteY174" fmla="*/ 73485 h 838042"/>
                  <a:gd name="connsiteX175" fmla="*/ 454116 w 1033465"/>
                  <a:gd name="connsiteY175" fmla="*/ 11248 h 838042"/>
                  <a:gd name="connsiteX176" fmla="*/ 435401 w 1033465"/>
                  <a:gd name="connsiteY176" fmla="*/ 68523 h 838042"/>
                  <a:gd name="connsiteX177" fmla="*/ 427697 w 1033465"/>
                  <a:gd name="connsiteY177" fmla="*/ 137103 h 838042"/>
                  <a:gd name="connsiteX178" fmla="*/ 420077 w 1033465"/>
                  <a:gd name="connsiteY178" fmla="*/ 169279 h 838042"/>
                  <a:gd name="connsiteX179" fmla="*/ 416267 w 1033465"/>
                  <a:gd name="connsiteY179" fmla="*/ 186424 h 838042"/>
                  <a:gd name="connsiteX180" fmla="*/ 420077 w 1033465"/>
                  <a:gd name="connsiteY180" fmla="*/ 207379 h 838042"/>
                  <a:gd name="connsiteX181" fmla="*/ 423887 w 1033465"/>
                  <a:gd name="connsiteY181" fmla="*/ 213094 h 838042"/>
                  <a:gd name="connsiteX182" fmla="*/ 427697 w 1033465"/>
                  <a:gd name="connsiteY182" fmla="*/ 224524 h 838042"/>
                  <a:gd name="connsiteX183" fmla="*/ 425792 w 1033465"/>
                  <a:gd name="connsiteY183" fmla="*/ 251194 h 838042"/>
                  <a:gd name="connsiteX184" fmla="*/ 420077 w 1033465"/>
                  <a:gd name="connsiteY184" fmla="*/ 253099 h 838042"/>
                  <a:gd name="connsiteX185" fmla="*/ 414362 w 1033465"/>
                  <a:gd name="connsiteY185" fmla="*/ 256909 h 838042"/>
                  <a:gd name="connsiteX186" fmla="*/ 423887 w 1033465"/>
                  <a:gd name="connsiteY18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44892 w 1033465"/>
                  <a:gd name="connsiteY118" fmla="*/ 407404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73467 w 1033465"/>
                  <a:gd name="connsiteY119" fmla="*/ 409309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61684 h 838042"/>
                  <a:gd name="connsiteX132" fmla="*/ 644867 w 1033465"/>
                  <a:gd name="connsiteY132" fmla="*/ 338824 h 838042"/>
                  <a:gd name="connsiteX133" fmla="*/ 646772 w 1033465"/>
                  <a:gd name="connsiteY133" fmla="*/ 333109 h 838042"/>
                  <a:gd name="connsiteX134" fmla="*/ 663917 w 1033465"/>
                  <a:gd name="connsiteY134" fmla="*/ 323584 h 838042"/>
                  <a:gd name="connsiteX135" fmla="*/ 675347 w 1033465"/>
                  <a:gd name="connsiteY135" fmla="*/ 315964 h 838042"/>
                  <a:gd name="connsiteX136" fmla="*/ 677252 w 1033465"/>
                  <a:gd name="connsiteY136" fmla="*/ 310249 h 838042"/>
                  <a:gd name="connsiteX137" fmla="*/ 682967 w 1033465"/>
                  <a:gd name="connsiteY137" fmla="*/ 308344 h 838042"/>
                  <a:gd name="connsiteX138" fmla="*/ 688682 w 1033465"/>
                  <a:gd name="connsiteY138" fmla="*/ 304534 h 838042"/>
                  <a:gd name="connsiteX139" fmla="*/ 698207 w 1033465"/>
                  <a:gd name="connsiteY139" fmla="*/ 295009 h 838042"/>
                  <a:gd name="connsiteX140" fmla="*/ 707732 w 1033465"/>
                  <a:gd name="connsiteY140" fmla="*/ 283579 h 838042"/>
                  <a:gd name="connsiteX141" fmla="*/ 719162 w 1033465"/>
                  <a:gd name="connsiteY141" fmla="*/ 275959 h 838042"/>
                  <a:gd name="connsiteX142" fmla="*/ 734402 w 1033465"/>
                  <a:gd name="connsiteY142" fmla="*/ 262624 h 838042"/>
                  <a:gd name="connsiteX143" fmla="*/ 743927 w 1033465"/>
                  <a:gd name="connsiteY143" fmla="*/ 251194 h 838042"/>
                  <a:gd name="connsiteX144" fmla="*/ 755357 w 1033465"/>
                  <a:gd name="connsiteY144" fmla="*/ 241669 h 838042"/>
                  <a:gd name="connsiteX145" fmla="*/ 761072 w 1033465"/>
                  <a:gd name="connsiteY145" fmla="*/ 230239 h 838042"/>
                  <a:gd name="connsiteX146" fmla="*/ 762977 w 1033465"/>
                  <a:gd name="connsiteY146" fmla="*/ 224524 h 838042"/>
                  <a:gd name="connsiteX147" fmla="*/ 768692 w 1033465"/>
                  <a:gd name="connsiteY147" fmla="*/ 213094 h 838042"/>
                  <a:gd name="connsiteX148" fmla="*/ 766787 w 1033465"/>
                  <a:gd name="connsiteY148" fmla="*/ 197854 h 838042"/>
                  <a:gd name="connsiteX149" fmla="*/ 761072 w 1033465"/>
                  <a:gd name="connsiteY149" fmla="*/ 195949 h 838042"/>
                  <a:gd name="connsiteX150" fmla="*/ 740117 w 1033465"/>
                  <a:gd name="connsiteY150" fmla="*/ 197854 h 838042"/>
                  <a:gd name="connsiteX151" fmla="*/ 734402 w 1033465"/>
                  <a:gd name="connsiteY151" fmla="*/ 201664 h 838042"/>
                  <a:gd name="connsiteX152" fmla="*/ 722972 w 1033465"/>
                  <a:gd name="connsiteY152" fmla="*/ 205474 h 838042"/>
                  <a:gd name="connsiteX153" fmla="*/ 719162 w 1033465"/>
                  <a:gd name="connsiteY153" fmla="*/ 211189 h 838042"/>
                  <a:gd name="connsiteX154" fmla="*/ 713447 w 1033465"/>
                  <a:gd name="connsiteY154" fmla="*/ 213094 h 838042"/>
                  <a:gd name="connsiteX155" fmla="*/ 707732 w 1033465"/>
                  <a:gd name="connsiteY155" fmla="*/ 216904 h 838042"/>
                  <a:gd name="connsiteX156" fmla="*/ 702017 w 1033465"/>
                  <a:gd name="connsiteY156" fmla="*/ 222619 h 838042"/>
                  <a:gd name="connsiteX157" fmla="*/ 694397 w 1033465"/>
                  <a:gd name="connsiteY157" fmla="*/ 226429 h 838042"/>
                  <a:gd name="connsiteX158" fmla="*/ 652487 w 1033465"/>
                  <a:gd name="connsiteY158" fmla="*/ 255004 h 838042"/>
                  <a:gd name="connsiteX159" fmla="*/ 639152 w 1033465"/>
                  <a:gd name="connsiteY159" fmla="*/ 266434 h 838042"/>
                  <a:gd name="connsiteX160" fmla="*/ 629627 w 1033465"/>
                  <a:gd name="connsiteY160" fmla="*/ 283579 h 838042"/>
                  <a:gd name="connsiteX161" fmla="*/ 604862 w 1033465"/>
                  <a:gd name="connsiteY161" fmla="*/ 289294 h 838042"/>
                  <a:gd name="connsiteX162" fmla="*/ 591527 w 1033465"/>
                  <a:gd name="connsiteY162" fmla="*/ 293104 h 838042"/>
                  <a:gd name="connsiteX163" fmla="*/ 576287 w 1033465"/>
                  <a:gd name="connsiteY163" fmla="*/ 291199 h 838042"/>
                  <a:gd name="connsiteX164" fmla="*/ 564857 w 1033465"/>
                  <a:gd name="connsiteY164" fmla="*/ 287389 h 838042"/>
                  <a:gd name="connsiteX165" fmla="*/ 553427 w 1033465"/>
                  <a:gd name="connsiteY165" fmla="*/ 283579 h 838042"/>
                  <a:gd name="connsiteX166" fmla="*/ 541997 w 1033465"/>
                  <a:gd name="connsiteY166" fmla="*/ 279769 h 838042"/>
                  <a:gd name="connsiteX167" fmla="*/ 536282 w 1033465"/>
                  <a:gd name="connsiteY167" fmla="*/ 277864 h 838042"/>
                  <a:gd name="connsiteX168" fmla="*/ 530567 w 1033465"/>
                  <a:gd name="connsiteY168" fmla="*/ 274054 h 838042"/>
                  <a:gd name="connsiteX169" fmla="*/ 519137 w 1033465"/>
                  <a:gd name="connsiteY169" fmla="*/ 268339 h 838042"/>
                  <a:gd name="connsiteX170" fmla="*/ 511517 w 1033465"/>
                  <a:gd name="connsiteY170" fmla="*/ 256909 h 838042"/>
                  <a:gd name="connsiteX171" fmla="*/ 507707 w 1033465"/>
                  <a:gd name="connsiteY171" fmla="*/ 235954 h 838042"/>
                  <a:gd name="connsiteX172" fmla="*/ 509612 w 1033465"/>
                  <a:gd name="connsiteY172" fmla="*/ 171184 h 838042"/>
                  <a:gd name="connsiteX173" fmla="*/ 508314 w 1033465"/>
                  <a:gd name="connsiteY173" fmla="*/ 73485 h 838042"/>
                  <a:gd name="connsiteX174" fmla="*/ 454116 w 1033465"/>
                  <a:gd name="connsiteY174" fmla="*/ 11248 h 838042"/>
                  <a:gd name="connsiteX175" fmla="*/ 435401 w 1033465"/>
                  <a:gd name="connsiteY175" fmla="*/ 68523 h 838042"/>
                  <a:gd name="connsiteX176" fmla="*/ 427697 w 1033465"/>
                  <a:gd name="connsiteY176" fmla="*/ 137103 h 838042"/>
                  <a:gd name="connsiteX177" fmla="*/ 420077 w 1033465"/>
                  <a:gd name="connsiteY177" fmla="*/ 169279 h 838042"/>
                  <a:gd name="connsiteX178" fmla="*/ 416267 w 1033465"/>
                  <a:gd name="connsiteY178" fmla="*/ 186424 h 838042"/>
                  <a:gd name="connsiteX179" fmla="*/ 420077 w 1033465"/>
                  <a:gd name="connsiteY179" fmla="*/ 207379 h 838042"/>
                  <a:gd name="connsiteX180" fmla="*/ 423887 w 1033465"/>
                  <a:gd name="connsiteY180" fmla="*/ 213094 h 838042"/>
                  <a:gd name="connsiteX181" fmla="*/ 427697 w 1033465"/>
                  <a:gd name="connsiteY181" fmla="*/ 224524 h 838042"/>
                  <a:gd name="connsiteX182" fmla="*/ 425792 w 1033465"/>
                  <a:gd name="connsiteY182" fmla="*/ 251194 h 838042"/>
                  <a:gd name="connsiteX183" fmla="*/ 420077 w 1033465"/>
                  <a:gd name="connsiteY183" fmla="*/ 253099 h 838042"/>
                  <a:gd name="connsiteX184" fmla="*/ 414362 w 1033465"/>
                  <a:gd name="connsiteY184" fmla="*/ 256909 h 838042"/>
                  <a:gd name="connsiteX185" fmla="*/ 423887 w 1033465"/>
                  <a:gd name="connsiteY18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32497 w 1033465"/>
                  <a:gd name="connsiteY128" fmla="*/ 361684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38824 h 838042"/>
                  <a:gd name="connsiteX132" fmla="*/ 646772 w 1033465"/>
                  <a:gd name="connsiteY132" fmla="*/ 333109 h 838042"/>
                  <a:gd name="connsiteX133" fmla="*/ 663917 w 1033465"/>
                  <a:gd name="connsiteY133" fmla="*/ 323584 h 838042"/>
                  <a:gd name="connsiteX134" fmla="*/ 675347 w 1033465"/>
                  <a:gd name="connsiteY134" fmla="*/ 315964 h 838042"/>
                  <a:gd name="connsiteX135" fmla="*/ 677252 w 1033465"/>
                  <a:gd name="connsiteY135" fmla="*/ 310249 h 838042"/>
                  <a:gd name="connsiteX136" fmla="*/ 682967 w 1033465"/>
                  <a:gd name="connsiteY136" fmla="*/ 308344 h 838042"/>
                  <a:gd name="connsiteX137" fmla="*/ 688682 w 1033465"/>
                  <a:gd name="connsiteY137" fmla="*/ 304534 h 838042"/>
                  <a:gd name="connsiteX138" fmla="*/ 698207 w 1033465"/>
                  <a:gd name="connsiteY138" fmla="*/ 295009 h 838042"/>
                  <a:gd name="connsiteX139" fmla="*/ 707732 w 1033465"/>
                  <a:gd name="connsiteY139" fmla="*/ 283579 h 838042"/>
                  <a:gd name="connsiteX140" fmla="*/ 719162 w 1033465"/>
                  <a:gd name="connsiteY140" fmla="*/ 275959 h 838042"/>
                  <a:gd name="connsiteX141" fmla="*/ 734402 w 1033465"/>
                  <a:gd name="connsiteY141" fmla="*/ 262624 h 838042"/>
                  <a:gd name="connsiteX142" fmla="*/ 743927 w 1033465"/>
                  <a:gd name="connsiteY142" fmla="*/ 251194 h 838042"/>
                  <a:gd name="connsiteX143" fmla="*/ 755357 w 1033465"/>
                  <a:gd name="connsiteY143" fmla="*/ 241669 h 838042"/>
                  <a:gd name="connsiteX144" fmla="*/ 761072 w 1033465"/>
                  <a:gd name="connsiteY144" fmla="*/ 230239 h 838042"/>
                  <a:gd name="connsiteX145" fmla="*/ 762977 w 1033465"/>
                  <a:gd name="connsiteY145" fmla="*/ 224524 h 838042"/>
                  <a:gd name="connsiteX146" fmla="*/ 768692 w 1033465"/>
                  <a:gd name="connsiteY146" fmla="*/ 213094 h 838042"/>
                  <a:gd name="connsiteX147" fmla="*/ 766787 w 1033465"/>
                  <a:gd name="connsiteY147" fmla="*/ 197854 h 838042"/>
                  <a:gd name="connsiteX148" fmla="*/ 761072 w 1033465"/>
                  <a:gd name="connsiteY148" fmla="*/ 195949 h 838042"/>
                  <a:gd name="connsiteX149" fmla="*/ 740117 w 1033465"/>
                  <a:gd name="connsiteY149" fmla="*/ 197854 h 838042"/>
                  <a:gd name="connsiteX150" fmla="*/ 734402 w 1033465"/>
                  <a:gd name="connsiteY150" fmla="*/ 201664 h 838042"/>
                  <a:gd name="connsiteX151" fmla="*/ 722972 w 1033465"/>
                  <a:gd name="connsiteY151" fmla="*/ 205474 h 838042"/>
                  <a:gd name="connsiteX152" fmla="*/ 719162 w 1033465"/>
                  <a:gd name="connsiteY152" fmla="*/ 211189 h 838042"/>
                  <a:gd name="connsiteX153" fmla="*/ 713447 w 1033465"/>
                  <a:gd name="connsiteY153" fmla="*/ 213094 h 838042"/>
                  <a:gd name="connsiteX154" fmla="*/ 707732 w 1033465"/>
                  <a:gd name="connsiteY154" fmla="*/ 216904 h 838042"/>
                  <a:gd name="connsiteX155" fmla="*/ 702017 w 1033465"/>
                  <a:gd name="connsiteY155" fmla="*/ 222619 h 838042"/>
                  <a:gd name="connsiteX156" fmla="*/ 694397 w 1033465"/>
                  <a:gd name="connsiteY156" fmla="*/ 226429 h 838042"/>
                  <a:gd name="connsiteX157" fmla="*/ 652487 w 1033465"/>
                  <a:gd name="connsiteY157" fmla="*/ 255004 h 838042"/>
                  <a:gd name="connsiteX158" fmla="*/ 639152 w 1033465"/>
                  <a:gd name="connsiteY158" fmla="*/ 266434 h 838042"/>
                  <a:gd name="connsiteX159" fmla="*/ 629627 w 1033465"/>
                  <a:gd name="connsiteY159" fmla="*/ 283579 h 838042"/>
                  <a:gd name="connsiteX160" fmla="*/ 604862 w 1033465"/>
                  <a:gd name="connsiteY160" fmla="*/ 289294 h 838042"/>
                  <a:gd name="connsiteX161" fmla="*/ 591527 w 1033465"/>
                  <a:gd name="connsiteY161" fmla="*/ 293104 h 838042"/>
                  <a:gd name="connsiteX162" fmla="*/ 576287 w 1033465"/>
                  <a:gd name="connsiteY162" fmla="*/ 291199 h 838042"/>
                  <a:gd name="connsiteX163" fmla="*/ 564857 w 1033465"/>
                  <a:gd name="connsiteY163" fmla="*/ 287389 h 838042"/>
                  <a:gd name="connsiteX164" fmla="*/ 553427 w 1033465"/>
                  <a:gd name="connsiteY164" fmla="*/ 283579 h 838042"/>
                  <a:gd name="connsiteX165" fmla="*/ 541997 w 1033465"/>
                  <a:gd name="connsiteY165" fmla="*/ 279769 h 838042"/>
                  <a:gd name="connsiteX166" fmla="*/ 536282 w 1033465"/>
                  <a:gd name="connsiteY166" fmla="*/ 277864 h 838042"/>
                  <a:gd name="connsiteX167" fmla="*/ 530567 w 1033465"/>
                  <a:gd name="connsiteY167" fmla="*/ 274054 h 838042"/>
                  <a:gd name="connsiteX168" fmla="*/ 519137 w 1033465"/>
                  <a:gd name="connsiteY168" fmla="*/ 268339 h 838042"/>
                  <a:gd name="connsiteX169" fmla="*/ 511517 w 1033465"/>
                  <a:gd name="connsiteY169" fmla="*/ 256909 h 838042"/>
                  <a:gd name="connsiteX170" fmla="*/ 507707 w 1033465"/>
                  <a:gd name="connsiteY170" fmla="*/ 235954 h 838042"/>
                  <a:gd name="connsiteX171" fmla="*/ 509612 w 1033465"/>
                  <a:gd name="connsiteY171" fmla="*/ 171184 h 838042"/>
                  <a:gd name="connsiteX172" fmla="*/ 508314 w 1033465"/>
                  <a:gd name="connsiteY172" fmla="*/ 73485 h 838042"/>
                  <a:gd name="connsiteX173" fmla="*/ 454116 w 1033465"/>
                  <a:gd name="connsiteY173" fmla="*/ 11248 h 838042"/>
                  <a:gd name="connsiteX174" fmla="*/ 435401 w 1033465"/>
                  <a:gd name="connsiteY174" fmla="*/ 68523 h 838042"/>
                  <a:gd name="connsiteX175" fmla="*/ 427697 w 1033465"/>
                  <a:gd name="connsiteY175" fmla="*/ 137103 h 838042"/>
                  <a:gd name="connsiteX176" fmla="*/ 420077 w 1033465"/>
                  <a:gd name="connsiteY176" fmla="*/ 169279 h 838042"/>
                  <a:gd name="connsiteX177" fmla="*/ 416267 w 1033465"/>
                  <a:gd name="connsiteY177" fmla="*/ 186424 h 838042"/>
                  <a:gd name="connsiteX178" fmla="*/ 420077 w 1033465"/>
                  <a:gd name="connsiteY178" fmla="*/ 207379 h 838042"/>
                  <a:gd name="connsiteX179" fmla="*/ 423887 w 1033465"/>
                  <a:gd name="connsiteY179" fmla="*/ 213094 h 838042"/>
                  <a:gd name="connsiteX180" fmla="*/ 427697 w 1033465"/>
                  <a:gd name="connsiteY180" fmla="*/ 224524 h 838042"/>
                  <a:gd name="connsiteX181" fmla="*/ 425792 w 1033465"/>
                  <a:gd name="connsiteY181" fmla="*/ 251194 h 838042"/>
                  <a:gd name="connsiteX182" fmla="*/ 420077 w 1033465"/>
                  <a:gd name="connsiteY182" fmla="*/ 253099 h 838042"/>
                  <a:gd name="connsiteX183" fmla="*/ 414362 w 1033465"/>
                  <a:gd name="connsiteY183" fmla="*/ 256909 h 838042"/>
                  <a:gd name="connsiteX184" fmla="*/ 423887 w 1033465"/>
                  <a:gd name="connsiteY18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8677 w 1033465"/>
                  <a:gd name="connsiteY130" fmla="*/ 373114 h 838042"/>
                  <a:gd name="connsiteX131" fmla="*/ 644867 w 1033465"/>
                  <a:gd name="connsiteY131" fmla="*/ 338824 h 838042"/>
                  <a:gd name="connsiteX132" fmla="*/ 646772 w 1033465"/>
                  <a:gd name="connsiteY132" fmla="*/ 333109 h 838042"/>
                  <a:gd name="connsiteX133" fmla="*/ 663917 w 1033465"/>
                  <a:gd name="connsiteY133" fmla="*/ 323584 h 838042"/>
                  <a:gd name="connsiteX134" fmla="*/ 675347 w 1033465"/>
                  <a:gd name="connsiteY134" fmla="*/ 315964 h 838042"/>
                  <a:gd name="connsiteX135" fmla="*/ 677252 w 1033465"/>
                  <a:gd name="connsiteY135" fmla="*/ 310249 h 838042"/>
                  <a:gd name="connsiteX136" fmla="*/ 682967 w 1033465"/>
                  <a:gd name="connsiteY136" fmla="*/ 308344 h 838042"/>
                  <a:gd name="connsiteX137" fmla="*/ 688682 w 1033465"/>
                  <a:gd name="connsiteY137" fmla="*/ 304534 h 838042"/>
                  <a:gd name="connsiteX138" fmla="*/ 698207 w 1033465"/>
                  <a:gd name="connsiteY138" fmla="*/ 295009 h 838042"/>
                  <a:gd name="connsiteX139" fmla="*/ 707732 w 1033465"/>
                  <a:gd name="connsiteY139" fmla="*/ 283579 h 838042"/>
                  <a:gd name="connsiteX140" fmla="*/ 719162 w 1033465"/>
                  <a:gd name="connsiteY140" fmla="*/ 275959 h 838042"/>
                  <a:gd name="connsiteX141" fmla="*/ 734402 w 1033465"/>
                  <a:gd name="connsiteY141" fmla="*/ 262624 h 838042"/>
                  <a:gd name="connsiteX142" fmla="*/ 743927 w 1033465"/>
                  <a:gd name="connsiteY142" fmla="*/ 251194 h 838042"/>
                  <a:gd name="connsiteX143" fmla="*/ 755357 w 1033465"/>
                  <a:gd name="connsiteY143" fmla="*/ 241669 h 838042"/>
                  <a:gd name="connsiteX144" fmla="*/ 761072 w 1033465"/>
                  <a:gd name="connsiteY144" fmla="*/ 230239 h 838042"/>
                  <a:gd name="connsiteX145" fmla="*/ 762977 w 1033465"/>
                  <a:gd name="connsiteY145" fmla="*/ 224524 h 838042"/>
                  <a:gd name="connsiteX146" fmla="*/ 768692 w 1033465"/>
                  <a:gd name="connsiteY146" fmla="*/ 213094 h 838042"/>
                  <a:gd name="connsiteX147" fmla="*/ 766787 w 1033465"/>
                  <a:gd name="connsiteY147" fmla="*/ 197854 h 838042"/>
                  <a:gd name="connsiteX148" fmla="*/ 761072 w 1033465"/>
                  <a:gd name="connsiteY148" fmla="*/ 195949 h 838042"/>
                  <a:gd name="connsiteX149" fmla="*/ 740117 w 1033465"/>
                  <a:gd name="connsiteY149" fmla="*/ 197854 h 838042"/>
                  <a:gd name="connsiteX150" fmla="*/ 734402 w 1033465"/>
                  <a:gd name="connsiteY150" fmla="*/ 201664 h 838042"/>
                  <a:gd name="connsiteX151" fmla="*/ 722972 w 1033465"/>
                  <a:gd name="connsiteY151" fmla="*/ 205474 h 838042"/>
                  <a:gd name="connsiteX152" fmla="*/ 719162 w 1033465"/>
                  <a:gd name="connsiteY152" fmla="*/ 211189 h 838042"/>
                  <a:gd name="connsiteX153" fmla="*/ 713447 w 1033465"/>
                  <a:gd name="connsiteY153" fmla="*/ 213094 h 838042"/>
                  <a:gd name="connsiteX154" fmla="*/ 707732 w 1033465"/>
                  <a:gd name="connsiteY154" fmla="*/ 216904 h 838042"/>
                  <a:gd name="connsiteX155" fmla="*/ 702017 w 1033465"/>
                  <a:gd name="connsiteY155" fmla="*/ 222619 h 838042"/>
                  <a:gd name="connsiteX156" fmla="*/ 694397 w 1033465"/>
                  <a:gd name="connsiteY156" fmla="*/ 226429 h 838042"/>
                  <a:gd name="connsiteX157" fmla="*/ 652487 w 1033465"/>
                  <a:gd name="connsiteY157" fmla="*/ 255004 h 838042"/>
                  <a:gd name="connsiteX158" fmla="*/ 639152 w 1033465"/>
                  <a:gd name="connsiteY158" fmla="*/ 266434 h 838042"/>
                  <a:gd name="connsiteX159" fmla="*/ 629627 w 1033465"/>
                  <a:gd name="connsiteY159" fmla="*/ 283579 h 838042"/>
                  <a:gd name="connsiteX160" fmla="*/ 604862 w 1033465"/>
                  <a:gd name="connsiteY160" fmla="*/ 289294 h 838042"/>
                  <a:gd name="connsiteX161" fmla="*/ 591527 w 1033465"/>
                  <a:gd name="connsiteY161" fmla="*/ 293104 h 838042"/>
                  <a:gd name="connsiteX162" fmla="*/ 576287 w 1033465"/>
                  <a:gd name="connsiteY162" fmla="*/ 291199 h 838042"/>
                  <a:gd name="connsiteX163" fmla="*/ 564857 w 1033465"/>
                  <a:gd name="connsiteY163" fmla="*/ 287389 h 838042"/>
                  <a:gd name="connsiteX164" fmla="*/ 553427 w 1033465"/>
                  <a:gd name="connsiteY164" fmla="*/ 283579 h 838042"/>
                  <a:gd name="connsiteX165" fmla="*/ 541997 w 1033465"/>
                  <a:gd name="connsiteY165" fmla="*/ 279769 h 838042"/>
                  <a:gd name="connsiteX166" fmla="*/ 536282 w 1033465"/>
                  <a:gd name="connsiteY166" fmla="*/ 277864 h 838042"/>
                  <a:gd name="connsiteX167" fmla="*/ 530567 w 1033465"/>
                  <a:gd name="connsiteY167" fmla="*/ 274054 h 838042"/>
                  <a:gd name="connsiteX168" fmla="*/ 519137 w 1033465"/>
                  <a:gd name="connsiteY168" fmla="*/ 268339 h 838042"/>
                  <a:gd name="connsiteX169" fmla="*/ 511517 w 1033465"/>
                  <a:gd name="connsiteY169" fmla="*/ 256909 h 838042"/>
                  <a:gd name="connsiteX170" fmla="*/ 507707 w 1033465"/>
                  <a:gd name="connsiteY170" fmla="*/ 235954 h 838042"/>
                  <a:gd name="connsiteX171" fmla="*/ 509612 w 1033465"/>
                  <a:gd name="connsiteY171" fmla="*/ 171184 h 838042"/>
                  <a:gd name="connsiteX172" fmla="*/ 508314 w 1033465"/>
                  <a:gd name="connsiteY172" fmla="*/ 73485 h 838042"/>
                  <a:gd name="connsiteX173" fmla="*/ 454116 w 1033465"/>
                  <a:gd name="connsiteY173" fmla="*/ 11248 h 838042"/>
                  <a:gd name="connsiteX174" fmla="*/ 435401 w 1033465"/>
                  <a:gd name="connsiteY174" fmla="*/ 68523 h 838042"/>
                  <a:gd name="connsiteX175" fmla="*/ 427697 w 1033465"/>
                  <a:gd name="connsiteY175" fmla="*/ 137103 h 838042"/>
                  <a:gd name="connsiteX176" fmla="*/ 420077 w 1033465"/>
                  <a:gd name="connsiteY176" fmla="*/ 169279 h 838042"/>
                  <a:gd name="connsiteX177" fmla="*/ 416267 w 1033465"/>
                  <a:gd name="connsiteY177" fmla="*/ 186424 h 838042"/>
                  <a:gd name="connsiteX178" fmla="*/ 420077 w 1033465"/>
                  <a:gd name="connsiteY178" fmla="*/ 207379 h 838042"/>
                  <a:gd name="connsiteX179" fmla="*/ 423887 w 1033465"/>
                  <a:gd name="connsiteY179" fmla="*/ 213094 h 838042"/>
                  <a:gd name="connsiteX180" fmla="*/ 427697 w 1033465"/>
                  <a:gd name="connsiteY180" fmla="*/ 224524 h 838042"/>
                  <a:gd name="connsiteX181" fmla="*/ 425792 w 1033465"/>
                  <a:gd name="connsiteY181" fmla="*/ 251194 h 838042"/>
                  <a:gd name="connsiteX182" fmla="*/ 420077 w 1033465"/>
                  <a:gd name="connsiteY182" fmla="*/ 253099 h 838042"/>
                  <a:gd name="connsiteX183" fmla="*/ 414362 w 1033465"/>
                  <a:gd name="connsiteY183" fmla="*/ 256909 h 838042"/>
                  <a:gd name="connsiteX184" fmla="*/ 423887 w 1033465"/>
                  <a:gd name="connsiteY18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63917 w 1033465"/>
                  <a:gd name="connsiteY132" fmla="*/ 323584 h 838042"/>
                  <a:gd name="connsiteX133" fmla="*/ 675347 w 1033465"/>
                  <a:gd name="connsiteY133" fmla="*/ 315964 h 838042"/>
                  <a:gd name="connsiteX134" fmla="*/ 677252 w 1033465"/>
                  <a:gd name="connsiteY134" fmla="*/ 310249 h 838042"/>
                  <a:gd name="connsiteX135" fmla="*/ 682967 w 1033465"/>
                  <a:gd name="connsiteY135" fmla="*/ 308344 h 838042"/>
                  <a:gd name="connsiteX136" fmla="*/ 688682 w 1033465"/>
                  <a:gd name="connsiteY136" fmla="*/ 304534 h 838042"/>
                  <a:gd name="connsiteX137" fmla="*/ 698207 w 1033465"/>
                  <a:gd name="connsiteY137" fmla="*/ 295009 h 838042"/>
                  <a:gd name="connsiteX138" fmla="*/ 707732 w 1033465"/>
                  <a:gd name="connsiteY138" fmla="*/ 283579 h 838042"/>
                  <a:gd name="connsiteX139" fmla="*/ 719162 w 1033465"/>
                  <a:gd name="connsiteY139" fmla="*/ 275959 h 838042"/>
                  <a:gd name="connsiteX140" fmla="*/ 734402 w 1033465"/>
                  <a:gd name="connsiteY140" fmla="*/ 262624 h 838042"/>
                  <a:gd name="connsiteX141" fmla="*/ 743927 w 1033465"/>
                  <a:gd name="connsiteY141" fmla="*/ 251194 h 838042"/>
                  <a:gd name="connsiteX142" fmla="*/ 755357 w 1033465"/>
                  <a:gd name="connsiteY142" fmla="*/ 241669 h 838042"/>
                  <a:gd name="connsiteX143" fmla="*/ 761072 w 1033465"/>
                  <a:gd name="connsiteY143" fmla="*/ 230239 h 838042"/>
                  <a:gd name="connsiteX144" fmla="*/ 762977 w 1033465"/>
                  <a:gd name="connsiteY144" fmla="*/ 224524 h 838042"/>
                  <a:gd name="connsiteX145" fmla="*/ 768692 w 1033465"/>
                  <a:gd name="connsiteY145" fmla="*/ 213094 h 838042"/>
                  <a:gd name="connsiteX146" fmla="*/ 766787 w 1033465"/>
                  <a:gd name="connsiteY146" fmla="*/ 197854 h 838042"/>
                  <a:gd name="connsiteX147" fmla="*/ 761072 w 1033465"/>
                  <a:gd name="connsiteY147" fmla="*/ 195949 h 838042"/>
                  <a:gd name="connsiteX148" fmla="*/ 740117 w 1033465"/>
                  <a:gd name="connsiteY148" fmla="*/ 197854 h 838042"/>
                  <a:gd name="connsiteX149" fmla="*/ 734402 w 1033465"/>
                  <a:gd name="connsiteY149" fmla="*/ 201664 h 838042"/>
                  <a:gd name="connsiteX150" fmla="*/ 722972 w 1033465"/>
                  <a:gd name="connsiteY150" fmla="*/ 205474 h 838042"/>
                  <a:gd name="connsiteX151" fmla="*/ 719162 w 1033465"/>
                  <a:gd name="connsiteY151" fmla="*/ 211189 h 838042"/>
                  <a:gd name="connsiteX152" fmla="*/ 713447 w 1033465"/>
                  <a:gd name="connsiteY152" fmla="*/ 213094 h 838042"/>
                  <a:gd name="connsiteX153" fmla="*/ 707732 w 1033465"/>
                  <a:gd name="connsiteY153" fmla="*/ 216904 h 838042"/>
                  <a:gd name="connsiteX154" fmla="*/ 702017 w 1033465"/>
                  <a:gd name="connsiteY154" fmla="*/ 222619 h 838042"/>
                  <a:gd name="connsiteX155" fmla="*/ 694397 w 1033465"/>
                  <a:gd name="connsiteY155" fmla="*/ 226429 h 838042"/>
                  <a:gd name="connsiteX156" fmla="*/ 652487 w 1033465"/>
                  <a:gd name="connsiteY156" fmla="*/ 255004 h 838042"/>
                  <a:gd name="connsiteX157" fmla="*/ 639152 w 1033465"/>
                  <a:gd name="connsiteY157" fmla="*/ 266434 h 838042"/>
                  <a:gd name="connsiteX158" fmla="*/ 629627 w 1033465"/>
                  <a:gd name="connsiteY158" fmla="*/ 283579 h 838042"/>
                  <a:gd name="connsiteX159" fmla="*/ 604862 w 1033465"/>
                  <a:gd name="connsiteY159" fmla="*/ 289294 h 838042"/>
                  <a:gd name="connsiteX160" fmla="*/ 591527 w 1033465"/>
                  <a:gd name="connsiteY160" fmla="*/ 293104 h 838042"/>
                  <a:gd name="connsiteX161" fmla="*/ 576287 w 1033465"/>
                  <a:gd name="connsiteY161" fmla="*/ 291199 h 838042"/>
                  <a:gd name="connsiteX162" fmla="*/ 564857 w 1033465"/>
                  <a:gd name="connsiteY162" fmla="*/ 287389 h 838042"/>
                  <a:gd name="connsiteX163" fmla="*/ 553427 w 1033465"/>
                  <a:gd name="connsiteY163" fmla="*/ 283579 h 838042"/>
                  <a:gd name="connsiteX164" fmla="*/ 541997 w 1033465"/>
                  <a:gd name="connsiteY164" fmla="*/ 279769 h 838042"/>
                  <a:gd name="connsiteX165" fmla="*/ 536282 w 1033465"/>
                  <a:gd name="connsiteY165" fmla="*/ 277864 h 838042"/>
                  <a:gd name="connsiteX166" fmla="*/ 530567 w 1033465"/>
                  <a:gd name="connsiteY166" fmla="*/ 274054 h 838042"/>
                  <a:gd name="connsiteX167" fmla="*/ 519137 w 1033465"/>
                  <a:gd name="connsiteY167" fmla="*/ 268339 h 838042"/>
                  <a:gd name="connsiteX168" fmla="*/ 511517 w 1033465"/>
                  <a:gd name="connsiteY168" fmla="*/ 256909 h 838042"/>
                  <a:gd name="connsiteX169" fmla="*/ 507707 w 1033465"/>
                  <a:gd name="connsiteY169" fmla="*/ 235954 h 838042"/>
                  <a:gd name="connsiteX170" fmla="*/ 509612 w 1033465"/>
                  <a:gd name="connsiteY170" fmla="*/ 171184 h 838042"/>
                  <a:gd name="connsiteX171" fmla="*/ 508314 w 1033465"/>
                  <a:gd name="connsiteY171" fmla="*/ 73485 h 838042"/>
                  <a:gd name="connsiteX172" fmla="*/ 454116 w 1033465"/>
                  <a:gd name="connsiteY172" fmla="*/ 11248 h 838042"/>
                  <a:gd name="connsiteX173" fmla="*/ 435401 w 1033465"/>
                  <a:gd name="connsiteY173" fmla="*/ 68523 h 838042"/>
                  <a:gd name="connsiteX174" fmla="*/ 427697 w 1033465"/>
                  <a:gd name="connsiteY174" fmla="*/ 137103 h 838042"/>
                  <a:gd name="connsiteX175" fmla="*/ 420077 w 1033465"/>
                  <a:gd name="connsiteY175" fmla="*/ 169279 h 838042"/>
                  <a:gd name="connsiteX176" fmla="*/ 416267 w 1033465"/>
                  <a:gd name="connsiteY176" fmla="*/ 186424 h 838042"/>
                  <a:gd name="connsiteX177" fmla="*/ 420077 w 1033465"/>
                  <a:gd name="connsiteY177" fmla="*/ 207379 h 838042"/>
                  <a:gd name="connsiteX178" fmla="*/ 423887 w 1033465"/>
                  <a:gd name="connsiteY178" fmla="*/ 213094 h 838042"/>
                  <a:gd name="connsiteX179" fmla="*/ 427697 w 1033465"/>
                  <a:gd name="connsiteY179" fmla="*/ 224524 h 838042"/>
                  <a:gd name="connsiteX180" fmla="*/ 425792 w 1033465"/>
                  <a:gd name="connsiteY180" fmla="*/ 251194 h 838042"/>
                  <a:gd name="connsiteX181" fmla="*/ 420077 w 1033465"/>
                  <a:gd name="connsiteY181" fmla="*/ 253099 h 838042"/>
                  <a:gd name="connsiteX182" fmla="*/ 414362 w 1033465"/>
                  <a:gd name="connsiteY182" fmla="*/ 256909 h 838042"/>
                  <a:gd name="connsiteX183" fmla="*/ 423887 w 1033465"/>
                  <a:gd name="connsiteY18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698207 w 1033465"/>
                  <a:gd name="connsiteY136" fmla="*/ 295009 h 838042"/>
                  <a:gd name="connsiteX137" fmla="*/ 707732 w 1033465"/>
                  <a:gd name="connsiteY137" fmla="*/ 283579 h 838042"/>
                  <a:gd name="connsiteX138" fmla="*/ 719162 w 1033465"/>
                  <a:gd name="connsiteY138" fmla="*/ 275959 h 838042"/>
                  <a:gd name="connsiteX139" fmla="*/ 734402 w 1033465"/>
                  <a:gd name="connsiteY139" fmla="*/ 262624 h 838042"/>
                  <a:gd name="connsiteX140" fmla="*/ 743927 w 1033465"/>
                  <a:gd name="connsiteY140" fmla="*/ 251194 h 838042"/>
                  <a:gd name="connsiteX141" fmla="*/ 755357 w 1033465"/>
                  <a:gd name="connsiteY141" fmla="*/ 241669 h 838042"/>
                  <a:gd name="connsiteX142" fmla="*/ 761072 w 1033465"/>
                  <a:gd name="connsiteY142" fmla="*/ 230239 h 838042"/>
                  <a:gd name="connsiteX143" fmla="*/ 762977 w 1033465"/>
                  <a:gd name="connsiteY143" fmla="*/ 224524 h 838042"/>
                  <a:gd name="connsiteX144" fmla="*/ 768692 w 1033465"/>
                  <a:gd name="connsiteY144" fmla="*/ 213094 h 838042"/>
                  <a:gd name="connsiteX145" fmla="*/ 766787 w 1033465"/>
                  <a:gd name="connsiteY145" fmla="*/ 197854 h 838042"/>
                  <a:gd name="connsiteX146" fmla="*/ 761072 w 1033465"/>
                  <a:gd name="connsiteY146" fmla="*/ 195949 h 838042"/>
                  <a:gd name="connsiteX147" fmla="*/ 740117 w 1033465"/>
                  <a:gd name="connsiteY147" fmla="*/ 197854 h 838042"/>
                  <a:gd name="connsiteX148" fmla="*/ 734402 w 1033465"/>
                  <a:gd name="connsiteY148" fmla="*/ 201664 h 838042"/>
                  <a:gd name="connsiteX149" fmla="*/ 722972 w 1033465"/>
                  <a:gd name="connsiteY149" fmla="*/ 205474 h 838042"/>
                  <a:gd name="connsiteX150" fmla="*/ 719162 w 1033465"/>
                  <a:gd name="connsiteY150" fmla="*/ 211189 h 838042"/>
                  <a:gd name="connsiteX151" fmla="*/ 713447 w 1033465"/>
                  <a:gd name="connsiteY151" fmla="*/ 213094 h 838042"/>
                  <a:gd name="connsiteX152" fmla="*/ 707732 w 1033465"/>
                  <a:gd name="connsiteY152" fmla="*/ 216904 h 838042"/>
                  <a:gd name="connsiteX153" fmla="*/ 702017 w 1033465"/>
                  <a:gd name="connsiteY153" fmla="*/ 222619 h 838042"/>
                  <a:gd name="connsiteX154" fmla="*/ 694397 w 1033465"/>
                  <a:gd name="connsiteY154" fmla="*/ 226429 h 838042"/>
                  <a:gd name="connsiteX155" fmla="*/ 652487 w 1033465"/>
                  <a:gd name="connsiteY155" fmla="*/ 255004 h 838042"/>
                  <a:gd name="connsiteX156" fmla="*/ 639152 w 1033465"/>
                  <a:gd name="connsiteY156" fmla="*/ 266434 h 838042"/>
                  <a:gd name="connsiteX157" fmla="*/ 629627 w 1033465"/>
                  <a:gd name="connsiteY157" fmla="*/ 283579 h 838042"/>
                  <a:gd name="connsiteX158" fmla="*/ 604862 w 1033465"/>
                  <a:gd name="connsiteY158" fmla="*/ 289294 h 838042"/>
                  <a:gd name="connsiteX159" fmla="*/ 591527 w 1033465"/>
                  <a:gd name="connsiteY159" fmla="*/ 293104 h 838042"/>
                  <a:gd name="connsiteX160" fmla="*/ 576287 w 1033465"/>
                  <a:gd name="connsiteY160" fmla="*/ 291199 h 838042"/>
                  <a:gd name="connsiteX161" fmla="*/ 564857 w 1033465"/>
                  <a:gd name="connsiteY161" fmla="*/ 287389 h 838042"/>
                  <a:gd name="connsiteX162" fmla="*/ 553427 w 1033465"/>
                  <a:gd name="connsiteY162" fmla="*/ 283579 h 838042"/>
                  <a:gd name="connsiteX163" fmla="*/ 541997 w 1033465"/>
                  <a:gd name="connsiteY163" fmla="*/ 279769 h 838042"/>
                  <a:gd name="connsiteX164" fmla="*/ 536282 w 1033465"/>
                  <a:gd name="connsiteY164" fmla="*/ 277864 h 838042"/>
                  <a:gd name="connsiteX165" fmla="*/ 530567 w 1033465"/>
                  <a:gd name="connsiteY165" fmla="*/ 274054 h 838042"/>
                  <a:gd name="connsiteX166" fmla="*/ 519137 w 1033465"/>
                  <a:gd name="connsiteY166" fmla="*/ 268339 h 838042"/>
                  <a:gd name="connsiteX167" fmla="*/ 511517 w 1033465"/>
                  <a:gd name="connsiteY167" fmla="*/ 256909 h 838042"/>
                  <a:gd name="connsiteX168" fmla="*/ 507707 w 1033465"/>
                  <a:gd name="connsiteY168" fmla="*/ 235954 h 838042"/>
                  <a:gd name="connsiteX169" fmla="*/ 509612 w 1033465"/>
                  <a:gd name="connsiteY169" fmla="*/ 171184 h 838042"/>
                  <a:gd name="connsiteX170" fmla="*/ 508314 w 1033465"/>
                  <a:gd name="connsiteY170" fmla="*/ 73485 h 838042"/>
                  <a:gd name="connsiteX171" fmla="*/ 454116 w 1033465"/>
                  <a:gd name="connsiteY171" fmla="*/ 11248 h 838042"/>
                  <a:gd name="connsiteX172" fmla="*/ 435401 w 1033465"/>
                  <a:gd name="connsiteY172" fmla="*/ 68523 h 838042"/>
                  <a:gd name="connsiteX173" fmla="*/ 427697 w 1033465"/>
                  <a:gd name="connsiteY173" fmla="*/ 137103 h 838042"/>
                  <a:gd name="connsiteX174" fmla="*/ 420077 w 1033465"/>
                  <a:gd name="connsiteY174" fmla="*/ 169279 h 838042"/>
                  <a:gd name="connsiteX175" fmla="*/ 416267 w 1033465"/>
                  <a:gd name="connsiteY175" fmla="*/ 186424 h 838042"/>
                  <a:gd name="connsiteX176" fmla="*/ 420077 w 1033465"/>
                  <a:gd name="connsiteY176" fmla="*/ 207379 h 838042"/>
                  <a:gd name="connsiteX177" fmla="*/ 423887 w 1033465"/>
                  <a:gd name="connsiteY177" fmla="*/ 213094 h 838042"/>
                  <a:gd name="connsiteX178" fmla="*/ 427697 w 1033465"/>
                  <a:gd name="connsiteY178" fmla="*/ 224524 h 838042"/>
                  <a:gd name="connsiteX179" fmla="*/ 425792 w 1033465"/>
                  <a:gd name="connsiteY179" fmla="*/ 251194 h 838042"/>
                  <a:gd name="connsiteX180" fmla="*/ 420077 w 1033465"/>
                  <a:gd name="connsiteY180" fmla="*/ 253099 h 838042"/>
                  <a:gd name="connsiteX181" fmla="*/ 414362 w 1033465"/>
                  <a:gd name="connsiteY181" fmla="*/ 256909 h 838042"/>
                  <a:gd name="connsiteX182" fmla="*/ 423887 w 1033465"/>
                  <a:gd name="connsiteY18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34402 w 1033465"/>
                  <a:gd name="connsiteY138" fmla="*/ 262624 h 838042"/>
                  <a:gd name="connsiteX139" fmla="*/ 743927 w 1033465"/>
                  <a:gd name="connsiteY139" fmla="*/ 251194 h 838042"/>
                  <a:gd name="connsiteX140" fmla="*/ 755357 w 1033465"/>
                  <a:gd name="connsiteY140" fmla="*/ 241669 h 838042"/>
                  <a:gd name="connsiteX141" fmla="*/ 761072 w 1033465"/>
                  <a:gd name="connsiteY141" fmla="*/ 230239 h 838042"/>
                  <a:gd name="connsiteX142" fmla="*/ 762977 w 1033465"/>
                  <a:gd name="connsiteY142" fmla="*/ 224524 h 838042"/>
                  <a:gd name="connsiteX143" fmla="*/ 768692 w 1033465"/>
                  <a:gd name="connsiteY143" fmla="*/ 213094 h 838042"/>
                  <a:gd name="connsiteX144" fmla="*/ 766787 w 1033465"/>
                  <a:gd name="connsiteY144" fmla="*/ 197854 h 838042"/>
                  <a:gd name="connsiteX145" fmla="*/ 761072 w 1033465"/>
                  <a:gd name="connsiteY145" fmla="*/ 195949 h 838042"/>
                  <a:gd name="connsiteX146" fmla="*/ 740117 w 1033465"/>
                  <a:gd name="connsiteY146" fmla="*/ 197854 h 838042"/>
                  <a:gd name="connsiteX147" fmla="*/ 734402 w 1033465"/>
                  <a:gd name="connsiteY147" fmla="*/ 201664 h 838042"/>
                  <a:gd name="connsiteX148" fmla="*/ 722972 w 1033465"/>
                  <a:gd name="connsiteY148" fmla="*/ 205474 h 838042"/>
                  <a:gd name="connsiteX149" fmla="*/ 719162 w 1033465"/>
                  <a:gd name="connsiteY149" fmla="*/ 211189 h 838042"/>
                  <a:gd name="connsiteX150" fmla="*/ 713447 w 1033465"/>
                  <a:gd name="connsiteY150" fmla="*/ 213094 h 838042"/>
                  <a:gd name="connsiteX151" fmla="*/ 707732 w 1033465"/>
                  <a:gd name="connsiteY151" fmla="*/ 216904 h 838042"/>
                  <a:gd name="connsiteX152" fmla="*/ 702017 w 1033465"/>
                  <a:gd name="connsiteY152" fmla="*/ 222619 h 838042"/>
                  <a:gd name="connsiteX153" fmla="*/ 694397 w 1033465"/>
                  <a:gd name="connsiteY153" fmla="*/ 226429 h 838042"/>
                  <a:gd name="connsiteX154" fmla="*/ 652487 w 1033465"/>
                  <a:gd name="connsiteY154" fmla="*/ 255004 h 838042"/>
                  <a:gd name="connsiteX155" fmla="*/ 639152 w 1033465"/>
                  <a:gd name="connsiteY155" fmla="*/ 266434 h 838042"/>
                  <a:gd name="connsiteX156" fmla="*/ 629627 w 1033465"/>
                  <a:gd name="connsiteY156" fmla="*/ 283579 h 838042"/>
                  <a:gd name="connsiteX157" fmla="*/ 604862 w 1033465"/>
                  <a:gd name="connsiteY157" fmla="*/ 289294 h 838042"/>
                  <a:gd name="connsiteX158" fmla="*/ 591527 w 1033465"/>
                  <a:gd name="connsiteY158" fmla="*/ 293104 h 838042"/>
                  <a:gd name="connsiteX159" fmla="*/ 576287 w 1033465"/>
                  <a:gd name="connsiteY159" fmla="*/ 291199 h 838042"/>
                  <a:gd name="connsiteX160" fmla="*/ 564857 w 1033465"/>
                  <a:gd name="connsiteY160" fmla="*/ 287389 h 838042"/>
                  <a:gd name="connsiteX161" fmla="*/ 553427 w 1033465"/>
                  <a:gd name="connsiteY161" fmla="*/ 283579 h 838042"/>
                  <a:gd name="connsiteX162" fmla="*/ 541997 w 1033465"/>
                  <a:gd name="connsiteY162" fmla="*/ 279769 h 838042"/>
                  <a:gd name="connsiteX163" fmla="*/ 536282 w 1033465"/>
                  <a:gd name="connsiteY163" fmla="*/ 277864 h 838042"/>
                  <a:gd name="connsiteX164" fmla="*/ 530567 w 1033465"/>
                  <a:gd name="connsiteY164" fmla="*/ 274054 h 838042"/>
                  <a:gd name="connsiteX165" fmla="*/ 519137 w 1033465"/>
                  <a:gd name="connsiteY165" fmla="*/ 268339 h 838042"/>
                  <a:gd name="connsiteX166" fmla="*/ 511517 w 1033465"/>
                  <a:gd name="connsiteY166" fmla="*/ 256909 h 838042"/>
                  <a:gd name="connsiteX167" fmla="*/ 507707 w 1033465"/>
                  <a:gd name="connsiteY167" fmla="*/ 235954 h 838042"/>
                  <a:gd name="connsiteX168" fmla="*/ 509612 w 1033465"/>
                  <a:gd name="connsiteY168" fmla="*/ 171184 h 838042"/>
                  <a:gd name="connsiteX169" fmla="*/ 508314 w 1033465"/>
                  <a:gd name="connsiteY169" fmla="*/ 73485 h 838042"/>
                  <a:gd name="connsiteX170" fmla="*/ 454116 w 1033465"/>
                  <a:gd name="connsiteY170" fmla="*/ 11248 h 838042"/>
                  <a:gd name="connsiteX171" fmla="*/ 435401 w 1033465"/>
                  <a:gd name="connsiteY171" fmla="*/ 68523 h 838042"/>
                  <a:gd name="connsiteX172" fmla="*/ 427697 w 1033465"/>
                  <a:gd name="connsiteY172" fmla="*/ 137103 h 838042"/>
                  <a:gd name="connsiteX173" fmla="*/ 420077 w 1033465"/>
                  <a:gd name="connsiteY173" fmla="*/ 169279 h 838042"/>
                  <a:gd name="connsiteX174" fmla="*/ 416267 w 1033465"/>
                  <a:gd name="connsiteY174" fmla="*/ 186424 h 838042"/>
                  <a:gd name="connsiteX175" fmla="*/ 420077 w 1033465"/>
                  <a:gd name="connsiteY175" fmla="*/ 207379 h 838042"/>
                  <a:gd name="connsiteX176" fmla="*/ 423887 w 1033465"/>
                  <a:gd name="connsiteY176" fmla="*/ 213094 h 838042"/>
                  <a:gd name="connsiteX177" fmla="*/ 427697 w 1033465"/>
                  <a:gd name="connsiteY177" fmla="*/ 224524 h 838042"/>
                  <a:gd name="connsiteX178" fmla="*/ 425792 w 1033465"/>
                  <a:gd name="connsiteY178" fmla="*/ 251194 h 838042"/>
                  <a:gd name="connsiteX179" fmla="*/ 420077 w 1033465"/>
                  <a:gd name="connsiteY179" fmla="*/ 253099 h 838042"/>
                  <a:gd name="connsiteX180" fmla="*/ 414362 w 1033465"/>
                  <a:gd name="connsiteY180" fmla="*/ 256909 h 838042"/>
                  <a:gd name="connsiteX181" fmla="*/ 423887 w 1033465"/>
                  <a:gd name="connsiteY18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43927 w 1033465"/>
                  <a:gd name="connsiteY138" fmla="*/ 251194 h 838042"/>
                  <a:gd name="connsiteX139" fmla="*/ 755357 w 1033465"/>
                  <a:gd name="connsiteY139" fmla="*/ 241669 h 838042"/>
                  <a:gd name="connsiteX140" fmla="*/ 761072 w 1033465"/>
                  <a:gd name="connsiteY140" fmla="*/ 230239 h 838042"/>
                  <a:gd name="connsiteX141" fmla="*/ 762977 w 1033465"/>
                  <a:gd name="connsiteY141" fmla="*/ 224524 h 838042"/>
                  <a:gd name="connsiteX142" fmla="*/ 768692 w 1033465"/>
                  <a:gd name="connsiteY142" fmla="*/ 213094 h 838042"/>
                  <a:gd name="connsiteX143" fmla="*/ 766787 w 1033465"/>
                  <a:gd name="connsiteY143" fmla="*/ 197854 h 838042"/>
                  <a:gd name="connsiteX144" fmla="*/ 761072 w 1033465"/>
                  <a:gd name="connsiteY144" fmla="*/ 195949 h 838042"/>
                  <a:gd name="connsiteX145" fmla="*/ 740117 w 1033465"/>
                  <a:gd name="connsiteY145" fmla="*/ 197854 h 838042"/>
                  <a:gd name="connsiteX146" fmla="*/ 734402 w 1033465"/>
                  <a:gd name="connsiteY146" fmla="*/ 201664 h 838042"/>
                  <a:gd name="connsiteX147" fmla="*/ 722972 w 1033465"/>
                  <a:gd name="connsiteY147" fmla="*/ 205474 h 838042"/>
                  <a:gd name="connsiteX148" fmla="*/ 719162 w 1033465"/>
                  <a:gd name="connsiteY148" fmla="*/ 211189 h 838042"/>
                  <a:gd name="connsiteX149" fmla="*/ 713447 w 1033465"/>
                  <a:gd name="connsiteY149" fmla="*/ 213094 h 838042"/>
                  <a:gd name="connsiteX150" fmla="*/ 707732 w 1033465"/>
                  <a:gd name="connsiteY150" fmla="*/ 216904 h 838042"/>
                  <a:gd name="connsiteX151" fmla="*/ 702017 w 1033465"/>
                  <a:gd name="connsiteY151" fmla="*/ 222619 h 838042"/>
                  <a:gd name="connsiteX152" fmla="*/ 694397 w 1033465"/>
                  <a:gd name="connsiteY152" fmla="*/ 226429 h 838042"/>
                  <a:gd name="connsiteX153" fmla="*/ 652487 w 1033465"/>
                  <a:gd name="connsiteY153" fmla="*/ 255004 h 838042"/>
                  <a:gd name="connsiteX154" fmla="*/ 639152 w 1033465"/>
                  <a:gd name="connsiteY154" fmla="*/ 266434 h 838042"/>
                  <a:gd name="connsiteX155" fmla="*/ 629627 w 1033465"/>
                  <a:gd name="connsiteY155" fmla="*/ 283579 h 838042"/>
                  <a:gd name="connsiteX156" fmla="*/ 604862 w 1033465"/>
                  <a:gd name="connsiteY156" fmla="*/ 289294 h 838042"/>
                  <a:gd name="connsiteX157" fmla="*/ 591527 w 1033465"/>
                  <a:gd name="connsiteY157" fmla="*/ 293104 h 838042"/>
                  <a:gd name="connsiteX158" fmla="*/ 576287 w 1033465"/>
                  <a:gd name="connsiteY158" fmla="*/ 291199 h 838042"/>
                  <a:gd name="connsiteX159" fmla="*/ 564857 w 1033465"/>
                  <a:gd name="connsiteY159" fmla="*/ 287389 h 838042"/>
                  <a:gd name="connsiteX160" fmla="*/ 553427 w 1033465"/>
                  <a:gd name="connsiteY160" fmla="*/ 283579 h 838042"/>
                  <a:gd name="connsiteX161" fmla="*/ 541997 w 1033465"/>
                  <a:gd name="connsiteY161" fmla="*/ 279769 h 838042"/>
                  <a:gd name="connsiteX162" fmla="*/ 536282 w 1033465"/>
                  <a:gd name="connsiteY162" fmla="*/ 277864 h 838042"/>
                  <a:gd name="connsiteX163" fmla="*/ 530567 w 1033465"/>
                  <a:gd name="connsiteY163" fmla="*/ 274054 h 838042"/>
                  <a:gd name="connsiteX164" fmla="*/ 519137 w 1033465"/>
                  <a:gd name="connsiteY164" fmla="*/ 268339 h 838042"/>
                  <a:gd name="connsiteX165" fmla="*/ 511517 w 1033465"/>
                  <a:gd name="connsiteY165" fmla="*/ 256909 h 838042"/>
                  <a:gd name="connsiteX166" fmla="*/ 507707 w 1033465"/>
                  <a:gd name="connsiteY166" fmla="*/ 235954 h 838042"/>
                  <a:gd name="connsiteX167" fmla="*/ 509612 w 1033465"/>
                  <a:gd name="connsiteY167" fmla="*/ 171184 h 838042"/>
                  <a:gd name="connsiteX168" fmla="*/ 508314 w 1033465"/>
                  <a:gd name="connsiteY168" fmla="*/ 73485 h 838042"/>
                  <a:gd name="connsiteX169" fmla="*/ 454116 w 1033465"/>
                  <a:gd name="connsiteY169" fmla="*/ 11248 h 838042"/>
                  <a:gd name="connsiteX170" fmla="*/ 435401 w 1033465"/>
                  <a:gd name="connsiteY170" fmla="*/ 68523 h 838042"/>
                  <a:gd name="connsiteX171" fmla="*/ 427697 w 1033465"/>
                  <a:gd name="connsiteY171" fmla="*/ 137103 h 838042"/>
                  <a:gd name="connsiteX172" fmla="*/ 420077 w 1033465"/>
                  <a:gd name="connsiteY172" fmla="*/ 169279 h 838042"/>
                  <a:gd name="connsiteX173" fmla="*/ 416267 w 1033465"/>
                  <a:gd name="connsiteY173" fmla="*/ 186424 h 838042"/>
                  <a:gd name="connsiteX174" fmla="*/ 420077 w 1033465"/>
                  <a:gd name="connsiteY174" fmla="*/ 207379 h 838042"/>
                  <a:gd name="connsiteX175" fmla="*/ 423887 w 1033465"/>
                  <a:gd name="connsiteY175" fmla="*/ 213094 h 838042"/>
                  <a:gd name="connsiteX176" fmla="*/ 427697 w 1033465"/>
                  <a:gd name="connsiteY176" fmla="*/ 224524 h 838042"/>
                  <a:gd name="connsiteX177" fmla="*/ 425792 w 1033465"/>
                  <a:gd name="connsiteY177" fmla="*/ 251194 h 838042"/>
                  <a:gd name="connsiteX178" fmla="*/ 420077 w 1033465"/>
                  <a:gd name="connsiteY178" fmla="*/ 253099 h 838042"/>
                  <a:gd name="connsiteX179" fmla="*/ 414362 w 1033465"/>
                  <a:gd name="connsiteY179" fmla="*/ 256909 h 838042"/>
                  <a:gd name="connsiteX180" fmla="*/ 423887 w 1033465"/>
                  <a:gd name="connsiteY18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19162 w 1033465"/>
                  <a:gd name="connsiteY137" fmla="*/ 275959 h 838042"/>
                  <a:gd name="connsiteX138" fmla="*/ 743927 w 1033465"/>
                  <a:gd name="connsiteY138" fmla="*/ 251194 h 838042"/>
                  <a:gd name="connsiteX139" fmla="*/ 755357 w 1033465"/>
                  <a:gd name="connsiteY139" fmla="*/ 241669 h 838042"/>
                  <a:gd name="connsiteX140" fmla="*/ 762977 w 1033465"/>
                  <a:gd name="connsiteY140" fmla="*/ 224524 h 838042"/>
                  <a:gd name="connsiteX141" fmla="*/ 768692 w 1033465"/>
                  <a:gd name="connsiteY141" fmla="*/ 213094 h 838042"/>
                  <a:gd name="connsiteX142" fmla="*/ 766787 w 1033465"/>
                  <a:gd name="connsiteY142" fmla="*/ 197854 h 838042"/>
                  <a:gd name="connsiteX143" fmla="*/ 761072 w 1033465"/>
                  <a:gd name="connsiteY143" fmla="*/ 195949 h 838042"/>
                  <a:gd name="connsiteX144" fmla="*/ 740117 w 1033465"/>
                  <a:gd name="connsiteY144" fmla="*/ 197854 h 838042"/>
                  <a:gd name="connsiteX145" fmla="*/ 734402 w 1033465"/>
                  <a:gd name="connsiteY145" fmla="*/ 201664 h 838042"/>
                  <a:gd name="connsiteX146" fmla="*/ 722972 w 1033465"/>
                  <a:gd name="connsiteY146" fmla="*/ 205474 h 838042"/>
                  <a:gd name="connsiteX147" fmla="*/ 719162 w 1033465"/>
                  <a:gd name="connsiteY147" fmla="*/ 211189 h 838042"/>
                  <a:gd name="connsiteX148" fmla="*/ 713447 w 1033465"/>
                  <a:gd name="connsiteY148" fmla="*/ 213094 h 838042"/>
                  <a:gd name="connsiteX149" fmla="*/ 707732 w 1033465"/>
                  <a:gd name="connsiteY149" fmla="*/ 216904 h 838042"/>
                  <a:gd name="connsiteX150" fmla="*/ 702017 w 1033465"/>
                  <a:gd name="connsiteY150" fmla="*/ 222619 h 838042"/>
                  <a:gd name="connsiteX151" fmla="*/ 694397 w 1033465"/>
                  <a:gd name="connsiteY151" fmla="*/ 226429 h 838042"/>
                  <a:gd name="connsiteX152" fmla="*/ 652487 w 1033465"/>
                  <a:gd name="connsiteY152" fmla="*/ 255004 h 838042"/>
                  <a:gd name="connsiteX153" fmla="*/ 639152 w 1033465"/>
                  <a:gd name="connsiteY153" fmla="*/ 266434 h 838042"/>
                  <a:gd name="connsiteX154" fmla="*/ 629627 w 1033465"/>
                  <a:gd name="connsiteY154" fmla="*/ 283579 h 838042"/>
                  <a:gd name="connsiteX155" fmla="*/ 604862 w 1033465"/>
                  <a:gd name="connsiteY155" fmla="*/ 289294 h 838042"/>
                  <a:gd name="connsiteX156" fmla="*/ 591527 w 1033465"/>
                  <a:gd name="connsiteY156" fmla="*/ 293104 h 838042"/>
                  <a:gd name="connsiteX157" fmla="*/ 576287 w 1033465"/>
                  <a:gd name="connsiteY157" fmla="*/ 291199 h 838042"/>
                  <a:gd name="connsiteX158" fmla="*/ 564857 w 1033465"/>
                  <a:gd name="connsiteY158" fmla="*/ 287389 h 838042"/>
                  <a:gd name="connsiteX159" fmla="*/ 553427 w 1033465"/>
                  <a:gd name="connsiteY159" fmla="*/ 283579 h 838042"/>
                  <a:gd name="connsiteX160" fmla="*/ 541997 w 1033465"/>
                  <a:gd name="connsiteY160" fmla="*/ 279769 h 838042"/>
                  <a:gd name="connsiteX161" fmla="*/ 536282 w 1033465"/>
                  <a:gd name="connsiteY161" fmla="*/ 277864 h 838042"/>
                  <a:gd name="connsiteX162" fmla="*/ 530567 w 1033465"/>
                  <a:gd name="connsiteY162" fmla="*/ 274054 h 838042"/>
                  <a:gd name="connsiteX163" fmla="*/ 519137 w 1033465"/>
                  <a:gd name="connsiteY163" fmla="*/ 268339 h 838042"/>
                  <a:gd name="connsiteX164" fmla="*/ 511517 w 1033465"/>
                  <a:gd name="connsiteY164" fmla="*/ 256909 h 838042"/>
                  <a:gd name="connsiteX165" fmla="*/ 507707 w 1033465"/>
                  <a:gd name="connsiteY165" fmla="*/ 235954 h 838042"/>
                  <a:gd name="connsiteX166" fmla="*/ 509612 w 1033465"/>
                  <a:gd name="connsiteY166" fmla="*/ 171184 h 838042"/>
                  <a:gd name="connsiteX167" fmla="*/ 508314 w 1033465"/>
                  <a:gd name="connsiteY167" fmla="*/ 73485 h 838042"/>
                  <a:gd name="connsiteX168" fmla="*/ 454116 w 1033465"/>
                  <a:gd name="connsiteY168" fmla="*/ 11248 h 838042"/>
                  <a:gd name="connsiteX169" fmla="*/ 435401 w 1033465"/>
                  <a:gd name="connsiteY169" fmla="*/ 68523 h 838042"/>
                  <a:gd name="connsiteX170" fmla="*/ 427697 w 1033465"/>
                  <a:gd name="connsiteY170" fmla="*/ 137103 h 838042"/>
                  <a:gd name="connsiteX171" fmla="*/ 420077 w 1033465"/>
                  <a:gd name="connsiteY171" fmla="*/ 169279 h 838042"/>
                  <a:gd name="connsiteX172" fmla="*/ 416267 w 1033465"/>
                  <a:gd name="connsiteY172" fmla="*/ 186424 h 838042"/>
                  <a:gd name="connsiteX173" fmla="*/ 420077 w 1033465"/>
                  <a:gd name="connsiteY173" fmla="*/ 207379 h 838042"/>
                  <a:gd name="connsiteX174" fmla="*/ 423887 w 1033465"/>
                  <a:gd name="connsiteY174" fmla="*/ 213094 h 838042"/>
                  <a:gd name="connsiteX175" fmla="*/ 427697 w 1033465"/>
                  <a:gd name="connsiteY175" fmla="*/ 224524 h 838042"/>
                  <a:gd name="connsiteX176" fmla="*/ 425792 w 1033465"/>
                  <a:gd name="connsiteY176" fmla="*/ 251194 h 838042"/>
                  <a:gd name="connsiteX177" fmla="*/ 420077 w 1033465"/>
                  <a:gd name="connsiteY177" fmla="*/ 253099 h 838042"/>
                  <a:gd name="connsiteX178" fmla="*/ 414362 w 1033465"/>
                  <a:gd name="connsiteY178" fmla="*/ 256909 h 838042"/>
                  <a:gd name="connsiteX179" fmla="*/ 423887 w 1033465"/>
                  <a:gd name="connsiteY17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688682 w 1033465"/>
                  <a:gd name="connsiteY135" fmla="*/ 304534 h 838042"/>
                  <a:gd name="connsiteX136" fmla="*/ 707732 w 1033465"/>
                  <a:gd name="connsiteY136" fmla="*/ 283579 h 838042"/>
                  <a:gd name="connsiteX137" fmla="*/ 743927 w 1033465"/>
                  <a:gd name="connsiteY137" fmla="*/ 251194 h 838042"/>
                  <a:gd name="connsiteX138" fmla="*/ 755357 w 1033465"/>
                  <a:gd name="connsiteY138" fmla="*/ 241669 h 838042"/>
                  <a:gd name="connsiteX139" fmla="*/ 762977 w 1033465"/>
                  <a:gd name="connsiteY139" fmla="*/ 224524 h 838042"/>
                  <a:gd name="connsiteX140" fmla="*/ 768692 w 1033465"/>
                  <a:gd name="connsiteY140" fmla="*/ 213094 h 838042"/>
                  <a:gd name="connsiteX141" fmla="*/ 766787 w 1033465"/>
                  <a:gd name="connsiteY141" fmla="*/ 197854 h 838042"/>
                  <a:gd name="connsiteX142" fmla="*/ 761072 w 1033465"/>
                  <a:gd name="connsiteY142" fmla="*/ 195949 h 838042"/>
                  <a:gd name="connsiteX143" fmla="*/ 740117 w 1033465"/>
                  <a:gd name="connsiteY143" fmla="*/ 197854 h 838042"/>
                  <a:gd name="connsiteX144" fmla="*/ 734402 w 1033465"/>
                  <a:gd name="connsiteY144" fmla="*/ 201664 h 838042"/>
                  <a:gd name="connsiteX145" fmla="*/ 722972 w 1033465"/>
                  <a:gd name="connsiteY145" fmla="*/ 205474 h 838042"/>
                  <a:gd name="connsiteX146" fmla="*/ 719162 w 1033465"/>
                  <a:gd name="connsiteY146" fmla="*/ 211189 h 838042"/>
                  <a:gd name="connsiteX147" fmla="*/ 713447 w 1033465"/>
                  <a:gd name="connsiteY147" fmla="*/ 213094 h 838042"/>
                  <a:gd name="connsiteX148" fmla="*/ 707732 w 1033465"/>
                  <a:gd name="connsiteY148" fmla="*/ 216904 h 838042"/>
                  <a:gd name="connsiteX149" fmla="*/ 702017 w 1033465"/>
                  <a:gd name="connsiteY149" fmla="*/ 222619 h 838042"/>
                  <a:gd name="connsiteX150" fmla="*/ 694397 w 1033465"/>
                  <a:gd name="connsiteY150" fmla="*/ 226429 h 838042"/>
                  <a:gd name="connsiteX151" fmla="*/ 652487 w 1033465"/>
                  <a:gd name="connsiteY151" fmla="*/ 255004 h 838042"/>
                  <a:gd name="connsiteX152" fmla="*/ 639152 w 1033465"/>
                  <a:gd name="connsiteY152" fmla="*/ 266434 h 838042"/>
                  <a:gd name="connsiteX153" fmla="*/ 629627 w 1033465"/>
                  <a:gd name="connsiteY153" fmla="*/ 283579 h 838042"/>
                  <a:gd name="connsiteX154" fmla="*/ 604862 w 1033465"/>
                  <a:gd name="connsiteY154" fmla="*/ 289294 h 838042"/>
                  <a:gd name="connsiteX155" fmla="*/ 591527 w 1033465"/>
                  <a:gd name="connsiteY155" fmla="*/ 293104 h 838042"/>
                  <a:gd name="connsiteX156" fmla="*/ 576287 w 1033465"/>
                  <a:gd name="connsiteY156" fmla="*/ 291199 h 838042"/>
                  <a:gd name="connsiteX157" fmla="*/ 564857 w 1033465"/>
                  <a:gd name="connsiteY157" fmla="*/ 287389 h 838042"/>
                  <a:gd name="connsiteX158" fmla="*/ 553427 w 1033465"/>
                  <a:gd name="connsiteY158" fmla="*/ 283579 h 838042"/>
                  <a:gd name="connsiteX159" fmla="*/ 541997 w 1033465"/>
                  <a:gd name="connsiteY159" fmla="*/ 279769 h 838042"/>
                  <a:gd name="connsiteX160" fmla="*/ 536282 w 1033465"/>
                  <a:gd name="connsiteY160" fmla="*/ 277864 h 838042"/>
                  <a:gd name="connsiteX161" fmla="*/ 530567 w 1033465"/>
                  <a:gd name="connsiteY161" fmla="*/ 274054 h 838042"/>
                  <a:gd name="connsiteX162" fmla="*/ 519137 w 1033465"/>
                  <a:gd name="connsiteY162" fmla="*/ 268339 h 838042"/>
                  <a:gd name="connsiteX163" fmla="*/ 511517 w 1033465"/>
                  <a:gd name="connsiteY163" fmla="*/ 256909 h 838042"/>
                  <a:gd name="connsiteX164" fmla="*/ 507707 w 1033465"/>
                  <a:gd name="connsiteY164" fmla="*/ 235954 h 838042"/>
                  <a:gd name="connsiteX165" fmla="*/ 509612 w 1033465"/>
                  <a:gd name="connsiteY165" fmla="*/ 171184 h 838042"/>
                  <a:gd name="connsiteX166" fmla="*/ 508314 w 1033465"/>
                  <a:gd name="connsiteY166" fmla="*/ 73485 h 838042"/>
                  <a:gd name="connsiteX167" fmla="*/ 454116 w 1033465"/>
                  <a:gd name="connsiteY167" fmla="*/ 11248 h 838042"/>
                  <a:gd name="connsiteX168" fmla="*/ 435401 w 1033465"/>
                  <a:gd name="connsiteY168" fmla="*/ 68523 h 838042"/>
                  <a:gd name="connsiteX169" fmla="*/ 427697 w 1033465"/>
                  <a:gd name="connsiteY169" fmla="*/ 137103 h 838042"/>
                  <a:gd name="connsiteX170" fmla="*/ 420077 w 1033465"/>
                  <a:gd name="connsiteY170" fmla="*/ 169279 h 838042"/>
                  <a:gd name="connsiteX171" fmla="*/ 416267 w 1033465"/>
                  <a:gd name="connsiteY171" fmla="*/ 186424 h 838042"/>
                  <a:gd name="connsiteX172" fmla="*/ 420077 w 1033465"/>
                  <a:gd name="connsiteY172" fmla="*/ 207379 h 838042"/>
                  <a:gd name="connsiteX173" fmla="*/ 423887 w 1033465"/>
                  <a:gd name="connsiteY173" fmla="*/ 213094 h 838042"/>
                  <a:gd name="connsiteX174" fmla="*/ 427697 w 1033465"/>
                  <a:gd name="connsiteY174" fmla="*/ 224524 h 838042"/>
                  <a:gd name="connsiteX175" fmla="*/ 425792 w 1033465"/>
                  <a:gd name="connsiteY175" fmla="*/ 251194 h 838042"/>
                  <a:gd name="connsiteX176" fmla="*/ 420077 w 1033465"/>
                  <a:gd name="connsiteY176" fmla="*/ 253099 h 838042"/>
                  <a:gd name="connsiteX177" fmla="*/ 414362 w 1033465"/>
                  <a:gd name="connsiteY177" fmla="*/ 256909 h 838042"/>
                  <a:gd name="connsiteX178" fmla="*/ 423887 w 1033465"/>
                  <a:gd name="connsiteY17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682967 w 1033465"/>
                  <a:gd name="connsiteY134" fmla="*/ 308344 h 838042"/>
                  <a:gd name="connsiteX135" fmla="*/ 707732 w 1033465"/>
                  <a:gd name="connsiteY135" fmla="*/ 283579 h 838042"/>
                  <a:gd name="connsiteX136" fmla="*/ 743927 w 1033465"/>
                  <a:gd name="connsiteY136" fmla="*/ 251194 h 838042"/>
                  <a:gd name="connsiteX137" fmla="*/ 755357 w 1033465"/>
                  <a:gd name="connsiteY137" fmla="*/ 241669 h 838042"/>
                  <a:gd name="connsiteX138" fmla="*/ 762977 w 1033465"/>
                  <a:gd name="connsiteY138" fmla="*/ 224524 h 838042"/>
                  <a:gd name="connsiteX139" fmla="*/ 768692 w 1033465"/>
                  <a:gd name="connsiteY139" fmla="*/ 213094 h 838042"/>
                  <a:gd name="connsiteX140" fmla="*/ 766787 w 1033465"/>
                  <a:gd name="connsiteY140" fmla="*/ 197854 h 838042"/>
                  <a:gd name="connsiteX141" fmla="*/ 761072 w 1033465"/>
                  <a:gd name="connsiteY141" fmla="*/ 195949 h 838042"/>
                  <a:gd name="connsiteX142" fmla="*/ 740117 w 1033465"/>
                  <a:gd name="connsiteY142" fmla="*/ 197854 h 838042"/>
                  <a:gd name="connsiteX143" fmla="*/ 734402 w 1033465"/>
                  <a:gd name="connsiteY143" fmla="*/ 201664 h 838042"/>
                  <a:gd name="connsiteX144" fmla="*/ 722972 w 1033465"/>
                  <a:gd name="connsiteY144" fmla="*/ 205474 h 838042"/>
                  <a:gd name="connsiteX145" fmla="*/ 719162 w 1033465"/>
                  <a:gd name="connsiteY145" fmla="*/ 211189 h 838042"/>
                  <a:gd name="connsiteX146" fmla="*/ 713447 w 1033465"/>
                  <a:gd name="connsiteY146" fmla="*/ 213094 h 838042"/>
                  <a:gd name="connsiteX147" fmla="*/ 707732 w 1033465"/>
                  <a:gd name="connsiteY147" fmla="*/ 216904 h 838042"/>
                  <a:gd name="connsiteX148" fmla="*/ 702017 w 1033465"/>
                  <a:gd name="connsiteY148" fmla="*/ 222619 h 838042"/>
                  <a:gd name="connsiteX149" fmla="*/ 694397 w 1033465"/>
                  <a:gd name="connsiteY149" fmla="*/ 226429 h 838042"/>
                  <a:gd name="connsiteX150" fmla="*/ 652487 w 1033465"/>
                  <a:gd name="connsiteY150" fmla="*/ 255004 h 838042"/>
                  <a:gd name="connsiteX151" fmla="*/ 639152 w 1033465"/>
                  <a:gd name="connsiteY151" fmla="*/ 266434 h 838042"/>
                  <a:gd name="connsiteX152" fmla="*/ 629627 w 1033465"/>
                  <a:gd name="connsiteY152" fmla="*/ 283579 h 838042"/>
                  <a:gd name="connsiteX153" fmla="*/ 604862 w 1033465"/>
                  <a:gd name="connsiteY153" fmla="*/ 289294 h 838042"/>
                  <a:gd name="connsiteX154" fmla="*/ 591527 w 1033465"/>
                  <a:gd name="connsiteY154" fmla="*/ 293104 h 838042"/>
                  <a:gd name="connsiteX155" fmla="*/ 576287 w 1033465"/>
                  <a:gd name="connsiteY155" fmla="*/ 291199 h 838042"/>
                  <a:gd name="connsiteX156" fmla="*/ 564857 w 1033465"/>
                  <a:gd name="connsiteY156" fmla="*/ 287389 h 838042"/>
                  <a:gd name="connsiteX157" fmla="*/ 553427 w 1033465"/>
                  <a:gd name="connsiteY157" fmla="*/ 283579 h 838042"/>
                  <a:gd name="connsiteX158" fmla="*/ 541997 w 1033465"/>
                  <a:gd name="connsiteY158" fmla="*/ 279769 h 838042"/>
                  <a:gd name="connsiteX159" fmla="*/ 536282 w 1033465"/>
                  <a:gd name="connsiteY159" fmla="*/ 277864 h 838042"/>
                  <a:gd name="connsiteX160" fmla="*/ 530567 w 1033465"/>
                  <a:gd name="connsiteY160" fmla="*/ 274054 h 838042"/>
                  <a:gd name="connsiteX161" fmla="*/ 519137 w 1033465"/>
                  <a:gd name="connsiteY161" fmla="*/ 268339 h 838042"/>
                  <a:gd name="connsiteX162" fmla="*/ 511517 w 1033465"/>
                  <a:gd name="connsiteY162" fmla="*/ 256909 h 838042"/>
                  <a:gd name="connsiteX163" fmla="*/ 507707 w 1033465"/>
                  <a:gd name="connsiteY163" fmla="*/ 235954 h 838042"/>
                  <a:gd name="connsiteX164" fmla="*/ 509612 w 1033465"/>
                  <a:gd name="connsiteY164" fmla="*/ 171184 h 838042"/>
                  <a:gd name="connsiteX165" fmla="*/ 508314 w 1033465"/>
                  <a:gd name="connsiteY165" fmla="*/ 73485 h 838042"/>
                  <a:gd name="connsiteX166" fmla="*/ 454116 w 1033465"/>
                  <a:gd name="connsiteY166" fmla="*/ 11248 h 838042"/>
                  <a:gd name="connsiteX167" fmla="*/ 435401 w 1033465"/>
                  <a:gd name="connsiteY167" fmla="*/ 68523 h 838042"/>
                  <a:gd name="connsiteX168" fmla="*/ 427697 w 1033465"/>
                  <a:gd name="connsiteY168" fmla="*/ 137103 h 838042"/>
                  <a:gd name="connsiteX169" fmla="*/ 420077 w 1033465"/>
                  <a:gd name="connsiteY169" fmla="*/ 169279 h 838042"/>
                  <a:gd name="connsiteX170" fmla="*/ 416267 w 1033465"/>
                  <a:gd name="connsiteY170" fmla="*/ 186424 h 838042"/>
                  <a:gd name="connsiteX171" fmla="*/ 420077 w 1033465"/>
                  <a:gd name="connsiteY171" fmla="*/ 207379 h 838042"/>
                  <a:gd name="connsiteX172" fmla="*/ 423887 w 1033465"/>
                  <a:gd name="connsiteY172" fmla="*/ 213094 h 838042"/>
                  <a:gd name="connsiteX173" fmla="*/ 427697 w 1033465"/>
                  <a:gd name="connsiteY173" fmla="*/ 224524 h 838042"/>
                  <a:gd name="connsiteX174" fmla="*/ 425792 w 1033465"/>
                  <a:gd name="connsiteY174" fmla="*/ 251194 h 838042"/>
                  <a:gd name="connsiteX175" fmla="*/ 420077 w 1033465"/>
                  <a:gd name="connsiteY175" fmla="*/ 253099 h 838042"/>
                  <a:gd name="connsiteX176" fmla="*/ 414362 w 1033465"/>
                  <a:gd name="connsiteY176" fmla="*/ 256909 h 838042"/>
                  <a:gd name="connsiteX177" fmla="*/ 423887 w 1033465"/>
                  <a:gd name="connsiteY17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677252 w 1033465"/>
                  <a:gd name="connsiteY133" fmla="*/ 310249 h 838042"/>
                  <a:gd name="connsiteX134" fmla="*/ 707732 w 1033465"/>
                  <a:gd name="connsiteY134" fmla="*/ 283579 h 838042"/>
                  <a:gd name="connsiteX135" fmla="*/ 743927 w 1033465"/>
                  <a:gd name="connsiteY135" fmla="*/ 251194 h 838042"/>
                  <a:gd name="connsiteX136" fmla="*/ 755357 w 1033465"/>
                  <a:gd name="connsiteY136" fmla="*/ 241669 h 838042"/>
                  <a:gd name="connsiteX137" fmla="*/ 762977 w 1033465"/>
                  <a:gd name="connsiteY137" fmla="*/ 224524 h 838042"/>
                  <a:gd name="connsiteX138" fmla="*/ 768692 w 1033465"/>
                  <a:gd name="connsiteY138" fmla="*/ 213094 h 838042"/>
                  <a:gd name="connsiteX139" fmla="*/ 766787 w 1033465"/>
                  <a:gd name="connsiteY139" fmla="*/ 197854 h 838042"/>
                  <a:gd name="connsiteX140" fmla="*/ 761072 w 1033465"/>
                  <a:gd name="connsiteY140" fmla="*/ 195949 h 838042"/>
                  <a:gd name="connsiteX141" fmla="*/ 740117 w 1033465"/>
                  <a:gd name="connsiteY141" fmla="*/ 197854 h 838042"/>
                  <a:gd name="connsiteX142" fmla="*/ 734402 w 1033465"/>
                  <a:gd name="connsiteY142" fmla="*/ 201664 h 838042"/>
                  <a:gd name="connsiteX143" fmla="*/ 722972 w 1033465"/>
                  <a:gd name="connsiteY143" fmla="*/ 205474 h 838042"/>
                  <a:gd name="connsiteX144" fmla="*/ 719162 w 1033465"/>
                  <a:gd name="connsiteY144" fmla="*/ 211189 h 838042"/>
                  <a:gd name="connsiteX145" fmla="*/ 713447 w 1033465"/>
                  <a:gd name="connsiteY145" fmla="*/ 213094 h 838042"/>
                  <a:gd name="connsiteX146" fmla="*/ 707732 w 1033465"/>
                  <a:gd name="connsiteY146" fmla="*/ 216904 h 838042"/>
                  <a:gd name="connsiteX147" fmla="*/ 702017 w 1033465"/>
                  <a:gd name="connsiteY147" fmla="*/ 222619 h 838042"/>
                  <a:gd name="connsiteX148" fmla="*/ 694397 w 1033465"/>
                  <a:gd name="connsiteY148" fmla="*/ 226429 h 838042"/>
                  <a:gd name="connsiteX149" fmla="*/ 652487 w 1033465"/>
                  <a:gd name="connsiteY149" fmla="*/ 255004 h 838042"/>
                  <a:gd name="connsiteX150" fmla="*/ 639152 w 1033465"/>
                  <a:gd name="connsiteY150" fmla="*/ 266434 h 838042"/>
                  <a:gd name="connsiteX151" fmla="*/ 629627 w 1033465"/>
                  <a:gd name="connsiteY151" fmla="*/ 283579 h 838042"/>
                  <a:gd name="connsiteX152" fmla="*/ 604862 w 1033465"/>
                  <a:gd name="connsiteY152" fmla="*/ 289294 h 838042"/>
                  <a:gd name="connsiteX153" fmla="*/ 591527 w 1033465"/>
                  <a:gd name="connsiteY153" fmla="*/ 293104 h 838042"/>
                  <a:gd name="connsiteX154" fmla="*/ 576287 w 1033465"/>
                  <a:gd name="connsiteY154" fmla="*/ 291199 h 838042"/>
                  <a:gd name="connsiteX155" fmla="*/ 564857 w 1033465"/>
                  <a:gd name="connsiteY155" fmla="*/ 287389 h 838042"/>
                  <a:gd name="connsiteX156" fmla="*/ 553427 w 1033465"/>
                  <a:gd name="connsiteY156" fmla="*/ 283579 h 838042"/>
                  <a:gd name="connsiteX157" fmla="*/ 541997 w 1033465"/>
                  <a:gd name="connsiteY157" fmla="*/ 279769 h 838042"/>
                  <a:gd name="connsiteX158" fmla="*/ 536282 w 1033465"/>
                  <a:gd name="connsiteY158" fmla="*/ 277864 h 838042"/>
                  <a:gd name="connsiteX159" fmla="*/ 530567 w 1033465"/>
                  <a:gd name="connsiteY159" fmla="*/ 274054 h 838042"/>
                  <a:gd name="connsiteX160" fmla="*/ 519137 w 1033465"/>
                  <a:gd name="connsiteY160" fmla="*/ 268339 h 838042"/>
                  <a:gd name="connsiteX161" fmla="*/ 511517 w 1033465"/>
                  <a:gd name="connsiteY161" fmla="*/ 256909 h 838042"/>
                  <a:gd name="connsiteX162" fmla="*/ 507707 w 1033465"/>
                  <a:gd name="connsiteY162" fmla="*/ 235954 h 838042"/>
                  <a:gd name="connsiteX163" fmla="*/ 509612 w 1033465"/>
                  <a:gd name="connsiteY163" fmla="*/ 171184 h 838042"/>
                  <a:gd name="connsiteX164" fmla="*/ 508314 w 1033465"/>
                  <a:gd name="connsiteY164" fmla="*/ 73485 h 838042"/>
                  <a:gd name="connsiteX165" fmla="*/ 454116 w 1033465"/>
                  <a:gd name="connsiteY165" fmla="*/ 11248 h 838042"/>
                  <a:gd name="connsiteX166" fmla="*/ 435401 w 1033465"/>
                  <a:gd name="connsiteY166" fmla="*/ 68523 h 838042"/>
                  <a:gd name="connsiteX167" fmla="*/ 427697 w 1033465"/>
                  <a:gd name="connsiteY167" fmla="*/ 137103 h 838042"/>
                  <a:gd name="connsiteX168" fmla="*/ 420077 w 1033465"/>
                  <a:gd name="connsiteY168" fmla="*/ 169279 h 838042"/>
                  <a:gd name="connsiteX169" fmla="*/ 416267 w 1033465"/>
                  <a:gd name="connsiteY169" fmla="*/ 186424 h 838042"/>
                  <a:gd name="connsiteX170" fmla="*/ 420077 w 1033465"/>
                  <a:gd name="connsiteY170" fmla="*/ 207379 h 838042"/>
                  <a:gd name="connsiteX171" fmla="*/ 423887 w 1033465"/>
                  <a:gd name="connsiteY171" fmla="*/ 213094 h 838042"/>
                  <a:gd name="connsiteX172" fmla="*/ 427697 w 1033465"/>
                  <a:gd name="connsiteY172" fmla="*/ 224524 h 838042"/>
                  <a:gd name="connsiteX173" fmla="*/ 425792 w 1033465"/>
                  <a:gd name="connsiteY173" fmla="*/ 251194 h 838042"/>
                  <a:gd name="connsiteX174" fmla="*/ 420077 w 1033465"/>
                  <a:gd name="connsiteY174" fmla="*/ 253099 h 838042"/>
                  <a:gd name="connsiteX175" fmla="*/ 414362 w 1033465"/>
                  <a:gd name="connsiteY175" fmla="*/ 256909 h 838042"/>
                  <a:gd name="connsiteX176" fmla="*/ 423887 w 1033465"/>
                  <a:gd name="connsiteY17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5347 w 1033465"/>
                  <a:gd name="connsiteY132" fmla="*/ 315964 h 838042"/>
                  <a:gd name="connsiteX133" fmla="*/ 707732 w 1033465"/>
                  <a:gd name="connsiteY133" fmla="*/ 283579 h 838042"/>
                  <a:gd name="connsiteX134" fmla="*/ 743927 w 1033465"/>
                  <a:gd name="connsiteY134" fmla="*/ 251194 h 838042"/>
                  <a:gd name="connsiteX135" fmla="*/ 755357 w 1033465"/>
                  <a:gd name="connsiteY135" fmla="*/ 241669 h 838042"/>
                  <a:gd name="connsiteX136" fmla="*/ 762977 w 1033465"/>
                  <a:gd name="connsiteY136" fmla="*/ 224524 h 838042"/>
                  <a:gd name="connsiteX137" fmla="*/ 768692 w 1033465"/>
                  <a:gd name="connsiteY137" fmla="*/ 213094 h 838042"/>
                  <a:gd name="connsiteX138" fmla="*/ 766787 w 1033465"/>
                  <a:gd name="connsiteY138" fmla="*/ 197854 h 838042"/>
                  <a:gd name="connsiteX139" fmla="*/ 761072 w 1033465"/>
                  <a:gd name="connsiteY139" fmla="*/ 195949 h 838042"/>
                  <a:gd name="connsiteX140" fmla="*/ 740117 w 1033465"/>
                  <a:gd name="connsiteY140" fmla="*/ 197854 h 838042"/>
                  <a:gd name="connsiteX141" fmla="*/ 734402 w 1033465"/>
                  <a:gd name="connsiteY141" fmla="*/ 201664 h 838042"/>
                  <a:gd name="connsiteX142" fmla="*/ 722972 w 1033465"/>
                  <a:gd name="connsiteY142" fmla="*/ 205474 h 838042"/>
                  <a:gd name="connsiteX143" fmla="*/ 719162 w 1033465"/>
                  <a:gd name="connsiteY143" fmla="*/ 211189 h 838042"/>
                  <a:gd name="connsiteX144" fmla="*/ 713447 w 1033465"/>
                  <a:gd name="connsiteY144" fmla="*/ 213094 h 838042"/>
                  <a:gd name="connsiteX145" fmla="*/ 707732 w 1033465"/>
                  <a:gd name="connsiteY145" fmla="*/ 216904 h 838042"/>
                  <a:gd name="connsiteX146" fmla="*/ 702017 w 1033465"/>
                  <a:gd name="connsiteY146" fmla="*/ 222619 h 838042"/>
                  <a:gd name="connsiteX147" fmla="*/ 694397 w 1033465"/>
                  <a:gd name="connsiteY147" fmla="*/ 226429 h 838042"/>
                  <a:gd name="connsiteX148" fmla="*/ 652487 w 1033465"/>
                  <a:gd name="connsiteY148" fmla="*/ 255004 h 838042"/>
                  <a:gd name="connsiteX149" fmla="*/ 639152 w 1033465"/>
                  <a:gd name="connsiteY149" fmla="*/ 266434 h 838042"/>
                  <a:gd name="connsiteX150" fmla="*/ 629627 w 1033465"/>
                  <a:gd name="connsiteY150" fmla="*/ 283579 h 838042"/>
                  <a:gd name="connsiteX151" fmla="*/ 604862 w 1033465"/>
                  <a:gd name="connsiteY151" fmla="*/ 289294 h 838042"/>
                  <a:gd name="connsiteX152" fmla="*/ 591527 w 1033465"/>
                  <a:gd name="connsiteY152" fmla="*/ 293104 h 838042"/>
                  <a:gd name="connsiteX153" fmla="*/ 576287 w 1033465"/>
                  <a:gd name="connsiteY153" fmla="*/ 291199 h 838042"/>
                  <a:gd name="connsiteX154" fmla="*/ 564857 w 1033465"/>
                  <a:gd name="connsiteY154" fmla="*/ 287389 h 838042"/>
                  <a:gd name="connsiteX155" fmla="*/ 553427 w 1033465"/>
                  <a:gd name="connsiteY155" fmla="*/ 283579 h 838042"/>
                  <a:gd name="connsiteX156" fmla="*/ 541997 w 1033465"/>
                  <a:gd name="connsiteY156" fmla="*/ 279769 h 838042"/>
                  <a:gd name="connsiteX157" fmla="*/ 536282 w 1033465"/>
                  <a:gd name="connsiteY157" fmla="*/ 277864 h 838042"/>
                  <a:gd name="connsiteX158" fmla="*/ 530567 w 1033465"/>
                  <a:gd name="connsiteY158" fmla="*/ 274054 h 838042"/>
                  <a:gd name="connsiteX159" fmla="*/ 519137 w 1033465"/>
                  <a:gd name="connsiteY159" fmla="*/ 268339 h 838042"/>
                  <a:gd name="connsiteX160" fmla="*/ 511517 w 1033465"/>
                  <a:gd name="connsiteY160" fmla="*/ 256909 h 838042"/>
                  <a:gd name="connsiteX161" fmla="*/ 507707 w 1033465"/>
                  <a:gd name="connsiteY161" fmla="*/ 235954 h 838042"/>
                  <a:gd name="connsiteX162" fmla="*/ 509612 w 1033465"/>
                  <a:gd name="connsiteY162" fmla="*/ 171184 h 838042"/>
                  <a:gd name="connsiteX163" fmla="*/ 508314 w 1033465"/>
                  <a:gd name="connsiteY163" fmla="*/ 73485 h 838042"/>
                  <a:gd name="connsiteX164" fmla="*/ 454116 w 1033465"/>
                  <a:gd name="connsiteY164" fmla="*/ 11248 h 838042"/>
                  <a:gd name="connsiteX165" fmla="*/ 435401 w 1033465"/>
                  <a:gd name="connsiteY165" fmla="*/ 68523 h 838042"/>
                  <a:gd name="connsiteX166" fmla="*/ 427697 w 1033465"/>
                  <a:gd name="connsiteY166" fmla="*/ 137103 h 838042"/>
                  <a:gd name="connsiteX167" fmla="*/ 420077 w 1033465"/>
                  <a:gd name="connsiteY167" fmla="*/ 169279 h 838042"/>
                  <a:gd name="connsiteX168" fmla="*/ 416267 w 1033465"/>
                  <a:gd name="connsiteY168" fmla="*/ 186424 h 838042"/>
                  <a:gd name="connsiteX169" fmla="*/ 420077 w 1033465"/>
                  <a:gd name="connsiteY169" fmla="*/ 207379 h 838042"/>
                  <a:gd name="connsiteX170" fmla="*/ 423887 w 1033465"/>
                  <a:gd name="connsiteY170" fmla="*/ 213094 h 838042"/>
                  <a:gd name="connsiteX171" fmla="*/ 427697 w 1033465"/>
                  <a:gd name="connsiteY171" fmla="*/ 224524 h 838042"/>
                  <a:gd name="connsiteX172" fmla="*/ 425792 w 1033465"/>
                  <a:gd name="connsiteY172" fmla="*/ 251194 h 838042"/>
                  <a:gd name="connsiteX173" fmla="*/ 420077 w 1033465"/>
                  <a:gd name="connsiteY173" fmla="*/ 253099 h 838042"/>
                  <a:gd name="connsiteX174" fmla="*/ 414362 w 1033465"/>
                  <a:gd name="connsiteY174" fmla="*/ 256909 h 838042"/>
                  <a:gd name="connsiteX175" fmla="*/ 423887 w 1033465"/>
                  <a:gd name="connsiteY17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46772 w 1033465"/>
                  <a:gd name="connsiteY131" fmla="*/ 333109 h 838042"/>
                  <a:gd name="connsiteX132" fmla="*/ 676403 w 1033465"/>
                  <a:gd name="connsiteY132" fmla="*/ 304962 h 838042"/>
                  <a:gd name="connsiteX133" fmla="*/ 707732 w 1033465"/>
                  <a:gd name="connsiteY133" fmla="*/ 283579 h 838042"/>
                  <a:gd name="connsiteX134" fmla="*/ 743927 w 1033465"/>
                  <a:gd name="connsiteY134" fmla="*/ 251194 h 838042"/>
                  <a:gd name="connsiteX135" fmla="*/ 755357 w 1033465"/>
                  <a:gd name="connsiteY135" fmla="*/ 241669 h 838042"/>
                  <a:gd name="connsiteX136" fmla="*/ 762977 w 1033465"/>
                  <a:gd name="connsiteY136" fmla="*/ 224524 h 838042"/>
                  <a:gd name="connsiteX137" fmla="*/ 768692 w 1033465"/>
                  <a:gd name="connsiteY137" fmla="*/ 213094 h 838042"/>
                  <a:gd name="connsiteX138" fmla="*/ 766787 w 1033465"/>
                  <a:gd name="connsiteY138" fmla="*/ 197854 h 838042"/>
                  <a:gd name="connsiteX139" fmla="*/ 761072 w 1033465"/>
                  <a:gd name="connsiteY139" fmla="*/ 195949 h 838042"/>
                  <a:gd name="connsiteX140" fmla="*/ 740117 w 1033465"/>
                  <a:gd name="connsiteY140" fmla="*/ 197854 h 838042"/>
                  <a:gd name="connsiteX141" fmla="*/ 734402 w 1033465"/>
                  <a:gd name="connsiteY141" fmla="*/ 201664 h 838042"/>
                  <a:gd name="connsiteX142" fmla="*/ 722972 w 1033465"/>
                  <a:gd name="connsiteY142" fmla="*/ 205474 h 838042"/>
                  <a:gd name="connsiteX143" fmla="*/ 719162 w 1033465"/>
                  <a:gd name="connsiteY143" fmla="*/ 211189 h 838042"/>
                  <a:gd name="connsiteX144" fmla="*/ 713447 w 1033465"/>
                  <a:gd name="connsiteY144" fmla="*/ 213094 h 838042"/>
                  <a:gd name="connsiteX145" fmla="*/ 707732 w 1033465"/>
                  <a:gd name="connsiteY145" fmla="*/ 216904 h 838042"/>
                  <a:gd name="connsiteX146" fmla="*/ 702017 w 1033465"/>
                  <a:gd name="connsiteY146" fmla="*/ 222619 h 838042"/>
                  <a:gd name="connsiteX147" fmla="*/ 694397 w 1033465"/>
                  <a:gd name="connsiteY147" fmla="*/ 226429 h 838042"/>
                  <a:gd name="connsiteX148" fmla="*/ 652487 w 1033465"/>
                  <a:gd name="connsiteY148" fmla="*/ 255004 h 838042"/>
                  <a:gd name="connsiteX149" fmla="*/ 639152 w 1033465"/>
                  <a:gd name="connsiteY149" fmla="*/ 266434 h 838042"/>
                  <a:gd name="connsiteX150" fmla="*/ 629627 w 1033465"/>
                  <a:gd name="connsiteY150" fmla="*/ 283579 h 838042"/>
                  <a:gd name="connsiteX151" fmla="*/ 604862 w 1033465"/>
                  <a:gd name="connsiteY151" fmla="*/ 289294 h 838042"/>
                  <a:gd name="connsiteX152" fmla="*/ 591527 w 1033465"/>
                  <a:gd name="connsiteY152" fmla="*/ 293104 h 838042"/>
                  <a:gd name="connsiteX153" fmla="*/ 576287 w 1033465"/>
                  <a:gd name="connsiteY153" fmla="*/ 291199 h 838042"/>
                  <a:gd name="connsiteX154" fmla="*/ 564857 w 1033465"/>
                  <a:gd name="connsiteY154" fmla="*/ 287389 h 838042"/>
                  <a:gd name="connsiteX155" fmla="*/ 553427 w 1033465"/>
                  <a:gd name="connsiteY155" fmla="*/ 283579 h 838042"/>
                  <a:gd name="connsiteX156" fmla="*/ 541997 w 1033465"/>
                  <a:gd name="connsiteY156" fmla="*/ 279769 h 838042"/>
                  <a:gd name="connsiteX157" fmla="*/ 536282 w 1033465"/>
                  <a:gd name="connsiteY157" fmla="*/ 277864 h 838042"/>
                  <a:gd name="connsiteX158" fmla="*/ 530567 w 1033465"/>
                  <a:gd name="connsiteY158" fmla="*/ 274054 h 838042"/>
                  <a:gd name="connsiteX159" fmla="*/ 519137 w 1033465"/>
                  <a:gd name="connsiteY159" fmla="*/ 268339 h 838042"/>
                  <a:gd name="connsiteX160" fmla="*/ 511517 w 1033465"/>
                  <a:gd name="connsiteY160" fmla="*/ 256909 h 838042"/>
                  <a:gd name="connsiteX161" fmla="*/ 507707 w 1033465"/>
                  <a:gd name="connsiteY161" fmla="*/ 235954 h 838042"/>
                  <a:gd name="connsiteX162" fmla="*/ 509612 w 1033465"/>
                  <a:gd name="connsiteY162" fmla="*/ 171184 h 838042"/>
                  <a:gd name="connsiteX163" fmla="*/ 508314 w 1033465"/>
                  <a:gd name="connsiteY163" fmla="*/ 73485 h 838042"/>
                  <a:gd name="connsiteX164" fmla="*/ 454116 w 1033465"/>
                  <a:gd name="connsiteY164" fmla="*/ 11248 h 838042"/>
                  <a:gd name="connsiteX165" fmla="*/ 435401 w 1033465"/>
                  <a:gd name="connsiteY165" fmla="*/ 68523 h 838042"/>
                  <a:gd name="connsiteX166" fmla="*/ 427697 w 1033465"/>
                  <a:gd name="connsiteY166" fmla="*/ 137103 h 838042"/>
                  <a:gd name="connsiteX167" fmla="*/ 420077 w 1033465"/>
                  <a:gd name="connsiteY167" fmla="*/ 169279 h 838042"/>
                  <a:gd name="connsiteX168" fmla="*/ 416267 w 1033465"/>
                  <a:gd name="connsiteY168" fmla="*/ 186424 h 838042"/>
                  <a:gd name="connsiteX169" fmla="*/ 420077 w 1033465"/>
                  <a:gd name="connsiteY169" fmla="*/ 207379 h 838042"/>
                  <a:gd name="connsiteX170" fmla="*/ 423887 w 1033465"/>
                  <a:gd name="connsiteY170" fmla="*/ 213094 h 838042"/>
                  <a:gd name="connsiteX171" fmla="*/ 427697 w 1033465"/>
                  <a:gd name="connsiteY171" fmla="*/ 224524 h 838042"/>
                  <a:gd name="connsiteX172" fmla="*/ 425792 w 1033465"/>
                  <a:gd name="connsiteY172" fmla="*/ 251194 h 838042"/>
                  <a:gd name="connsiteX173" fmla="*/ 420077 w 1033465"/>
                  <a:gd name="connsiteY173" fmla="*/ 253099 h 838042"/>
                  <a:gd name="connsiteX174" fmla="*/ 414362 w 1033465"/>
                  <a:gd name="connsiteY174" fmla="*/ 256909 h 838042"/>
                  <a:gd name="connsiteX175" fmla="*/ 423887 w 1033465"/>
                  <a:gd name="connsiteY17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46376 w 1033465"/>
                  <a:gd name="connsiteY128" fmla="*/ 367459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8692 w 1033465"/>
                  <a:gd name="connsiteY136" fmla="*/ 213094 h 838042"/>
                  <a:gd name="connsiteX137" fmla="*/ 766787 w 1033465"/>
                  <a:gd name="connsiteY137" fmla="*/ 197854 h 838042"/>
                  <a:gd name="connsiteX138" fmla="*/ 761072 w 1033465"/>
                  <a:gd name="connsiteY138" fmla="*/ 195949 h 838042"/>
                  <a:gd name="connsiteX139" fmla="*/ 740117 w 1033465"/>
                  <a:gd name="connsiteY139" fmla="*/ 197854 h 838042"/>
                  <a:gd name="connsiteX140" fmla="*/ 734402 w 1033465"/>
                  <a:gd name="connsiteY140" fmla="*/ 201664 h 838042"/>
                  <a:gd name="connsiteX141" fmla="*/ 722972 w 1033465"/>
                  <a:gd name="connsiteY141" fmla="*/ 205474 h 838042"/>
                  <a:gd name="connsiteX142" fmla="*/ 719162 w 1033465"/>
                  <a:gd name="connsiteY142" fmla="*/ 211189 h 838042"/>
                  <a:gd name="connsiteX143" fmla="*/ 713447 w 1033465"/>
                  <a:gd name="connsiteY143" fmla="*/ 213094 h 838042"/>
                  <a:gd name="connsiteX144" fmla="*/ 707732 w 1033465"/>
                  <a:gd name="connsiteY144" fmla="*/ 216904 h 838042"/>
                  <a:gd name="connsiteX145" fmla="*/ 702017 w 1033465"/>
                  <a:gd name="connsiteY145" fmla="*/ 222619 h 838042"/>
                  <a:gd name="connsiteX146" fmla="*/ 694397 w 1033465"/>
                  <a:gd name="connsiteY146" fmla="*/ 226429 h 838042"/>
                  <a:gd name="connsiteX147" fmla="*/ 652487 w 1033465"/>
                  <a:gd name="connsiteY147" fmla="*/ 255004 h 838042"/>
                  <a:gd name="connsiteX148" fmla="*/ 639152 w 1033465"/>
                  <a:gd name="connsiteY148" fmla="*/ 266434 h 838042"/>
                  <a:gd name="connsiteX149" fmla="*/ 629627 w 1033465"/>
                  <a:gd name="connsiteY149" fmla="*/ 283579 h 838042"/>
                  <a:gd name="connsiteX150" fmla="*/ 604862 w 1033465"/>
                  <a:gd name="connsiteY150" fmla="*/ 289294 h 838042"/>
                  <a:gd name="connsiteX151" fmla="*/ 591527 w 1033465"/>
                  <a:gd name="connsiteY151" fmla="*/ 293104 h 838042"/>
                  <a:gd name="connsiteX152" fmla="*/ 576287 w 1033465"/>
                  <a:gd name="connsiteY152" fmla="*/ 291199 h 838042"/>
                  <a:gd name="connsiteX153" fmla="*/ 564857 w 1033465"/>
                  <a:gd name="connsiteY153" fmla="*/ 287389 h 838042"/>
                  <a:gd name="connsiteX154" fmla="*/ 553427 w 1033465"/>
                  <a:gd name="connsiteY154" fmla="*/ 283579 h 838042"/>
                  <a:gd name="connsiteX155" fmla="*/ 541997 w 1033465"/>
                  <a:gd name="connsiteY155" fmla="*/ 279769 h 838042"/>
                  <a:gd name="connsiteX156" fmla="*/ 536282 w 1033465"/>
                  <a:gd name="connsiteY156" fmla="*/ 277864 h 838042"/>
                  <a:gd name="connsiteX157" fmla="*/ 530567 w 1033465"/>
                  <a:gd name="connsiteY157" fmla="*/ 274054 h 838042"/>
                  <a:gd name="connsiteX158" fmla="*/ 519137 w 1033465"/>
                  <a:gd name="connsiteY158" fmla="*/ 268339 h 838042"/>
                  <a:gd name="connsiteX159" fmla="*/ 511517 w 1033465"/>
                  <a:gd name="connsiteY159" fmla="*/ 256909 h 838042"/>
                  <a:gd name="connsiteX160" fmla="*/ 507707 w 1033465"/>
                  <a:gd name="connsiteY160" fmla="*/ 235954 h 838042"/>
                  <a:gd name="connsiteX161" fmla="*/ 509612 w 1033465"/>
                  <a:gd name="connsiteY161" fmla="*/ 171184 h 838042"/>
                  <a:gd name="connsiteX162" fmla="*/ 508314 w 1033465"/>
                  <a:gd name="connsiteY162" fmla="*/ 73485 h 838042"/>
                  <a:gd name="connsiteX163" fmla="*/ 454116 w 1033465"/>
                  <a:gd name="connsiteY163" fmla="*/ 11248 h 838042"/>
                  <a:gd name="connsiteX164" fmla="*/ 435401 w 1033465"/>
                  <a:gd name="connsiteY164" fmla="*/ 68523 h 838042"/>
                  <a:gd name="connsiteX165" fmla="*/ 427697 w 1033465"/>
                  <a:gd name="connsiteY165" fmla="*/ 137103 h 838042"/>
                  <a:gd name="connsiteX166" fmla="*/ 420077 w 1033465"/>
                  <a:gd name="connsiteY166" fmla="*/ 169279 h 838042"/>
                  <a:gd name="connsiteX167" fmla="*/ 416267 w 1033465"/>
                  <a:gd name="connsiteY167" fmla="*/ 186424 h 838042"/>
                  <a:gd name="connsiteX168" fmla="*/ 420077 w 1033465"/>
                  <a:gd name="connsiteY168" fmla="*/ 207379 h 838042"/>
                  <a:gd name="connsiteX169" fmla="*/ 423887 w 1033465"/>
                  <a:gd name="connsiteY169" fmla="*/ 213094 h 838042"/>
                  <a:gd name="connsiteX170" fmla="*/ 427697 w 1033465"/>
                  <a:gd name="connsiteY170" fmla="*/ 224524 h 838042"/>
                  <a:gd name="connsiteX171" fmla="*/ 425792 w 1033465"/>
                  <a:gd name="connsiteY171" fmla="*/ 251194 h 838042"/>
                  <a:gd name="connsiteX172" fmla="*/ 420077 w 1033465"/>
                  <a:gd name="connsiteY172" fmla="*/ 253099 h 838042"/>
                  <a:gd name="connsiteX173" fmla="*/ 414362 w 1033465"/>
                  <a:gd name="connsiteY173" fmla="*/ 256909 h 838042"/>
                  <a:gd name="connsiteX174" fmla="*/ 423887 w 1033465"/>
                  <a:gd name="connsiteY17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7605 w 1033465"/>
                  <a:gd name="connsiteY118" fmla="*/ 402412 h 838042"/>
                  <a:gd name="connsiteX119" fmla="*/ 867182 w 1033465"/>
                  <a:gd name="connsiteY119" fmla="*/ 405374 h 838042"/>
                  <a:gd name="connsiteX120" fmla="*/ 902042 w 1033465"/>
                  <a:gd name="connsiteY120" fmla="*/ 415024 h 838042"/>
                  <a:gd name="connsiteX121" fmla="*/ 953477 w 1033465"/>
                  <a:gd name="connsiteY121" fmla="*/ 424549 h 838042"/>
                  <a:gd name="connsiteX122" fmla="*/ 1002290 w 1033465"/>
                  <a:gd name="connsiteY122" fmla="*/ 426835 h 838042"/>
                  <a:gd name="connsiteX123" fmla="*/ 1032449 w 1033465"/>
                  <a:gd name="connsiteY123" fmla="*/ 402711 h 838042"/>
                  <a:gd name="connsiteX124" fmla="*/ 1020514 w 1033465"/>
                  <a:gd name="connsiteY124" fmla="*/ 377797 h 838042"/>
                  <a:gd name="connsiteX125" fmla="*/ 964889 w 1033465"/>
                  <a:gd name="connsiteY125" fmla="*/ 358029 h 838042"/>
                  <a:gd name="connsiteX126" fmla="*/ 898420 w 1033465"/>
                  <a:gd name="connsiteY126" fmla="*/ 356272 h 838042"/>
                  <a:gd name="connsiteX127" fmla="*/ 827747 w 1033465"/>
                  <a:gd name="connsiteY127" fmla="*/ 357874 h 838042"/>
                  <a:gd name="connsiteX128" fmla="*/ 755811 w 1033465"/>
                  <a:gd name="connsiteY128" fmla="*/ 361702 h 838042"/>
                  <a:gd name="connsiteX129" fmla="*/ 671537 w 1033465"/>
                  <a:gd name="connsiteY129" fmla="*/ 369304 h 838042"/>
                  <a:gd name="connsiteX130" fmla="*/ 644867 w 1033465"/>
                  <a:gd name="connsiteY130" fmla="*/ 338824 h 838042"/>
                  <a:gd name="connsiteX131" fmla="*/ 676403 w 1033465"/>
                  <a:gd name="connsiteY131" fmla="*/ 304962 h 838042"/>
                  <a:gd name="connsiteX132" fmla="*/ 707732 w 1033465"/>
                  <a:gd name="connsiteY132" fmla="*/ 283579 h 838042"/>
                  <a:gd name="connsiteX133" fmla="*/ 743927 w 1033465"/>
                  <a:gd name="connsiteY133" fmla="*/ 251194 h 838042"/>
                  <a:gd name="connsiteX134" fmla="*/ 755357 w 1033465"/>
                  <a:gd name="connsiteY134" fmla="*/ 241669 h 838042"/>
                  <a:gd name="connsiteX135" fmla="*/ 762977 w 1033465"/>
                  <a:gd name="connsiteY135" fmla="*/ 224524 h 838042"/>
                  <a:gd name="connsiteX136" fmla="*/ 766787 w 1033465"/>
                  <a:gd name="connsiteY136" fmla="*/ 197854 h 838042"/>
                  <a:gd name="connsiteX137" fmla="*/ 761072 w 1033465"/>
                  <a:gd name="connsiteY137" fmla="*/ 195949 h 838042"/>
                  <a:gd name="connsiteX138" fmla="*/ 740117 w 1033465"/>
                  <a:gd name="connsiteY138" fmla="*/ 197854 h 838042"/>
                  <a:gd name="connsiteX139" fmla="*/ 734402 w 1033465"/>
                  <a:gd name="connsiteY139" fmla="*/ 201664 h 838042"/>
                  <a:gd name="connsiteX140" fmla="*/ 722972 w 1033465"/>
                  <a:gd name="connsiteY140" fmla="*/ 205474 h 838042"/>
                  <a:gd name="connsiteX141" fmla="*/ 719162 w 1033465"/>
                  <a:gd name="connsiteY141" fmla="*/ 211189 h 838042"/>
                  <a:gd name="connsiteX142" fmla="*/ 713447 w 1033465"/>
                  <a:gd name="connsiteY142" fmla="*/ 213094 h 838042"/>
                  <a:gd name="connsiteX143" fmla="*/ 707732 w 1033465"/>
                  <a:gd name="connsiteY143" fmla="*/ 216904 h 838042"/>
                  <a:gd name="connsiteX144" fmla="*/ 702017 w 1033465"/>
                  <a:gd name="connsiteY144" fmla="*/ 222619 h 838042"/>
                  <a:gd name="connsiteX145" fmla="*/ 694397 w 1033465"/>
                  <a:gd name="connsiteY145" fmla="*/ 226429 h 838042"/>
                  <a:gd name="connsiteX146" fmla="*/ 652487 w 1033465"/>
                  <a:gd name="connsiteY146" fmla="*/ 255004 h 838042"/>
                  <a:gd name="connsiteX147" fmla="*/ 639152 w 1033465"/>
                  <a:gd name="connsiteY147" fmla="*/ 266434 h 838042"/>
                  <a:gd name="connsiteX148" fmla="*/ 629627 w 1033465"/>
                  <a:gd name="connsiteY148" fmla="*/ 283579 h 838042"/>
                  <a:gd name="connsiteX149" fmla="*/ 604862 w 1033465"/>
                  <a:gd name="connsiteY149" fmla="*/ 289294 h 838042"/>
                  <a:gd name="connsiteX150" fmla="*/ 591527 w 1033465"/>
                  <a:gd name="connsiteY150" fmla="*/ 293104 h 838042"/>
                  <a:gd name="connsiteX151" fmla="*/ 576287 w 1033465"/>
                  <a:gd name="connsiteY151" fmla="*/ 291199 h 838042"/>
                  <a:gd name="connsiteX152" fmla="*/ 564857 w 1033465"/>
                  <a:gd name="connsiteY152" fmla="*/ 287389 h 838042"/>
                  <a:gd name="connsiteX153" fmla="*/ 553427 w 1033465"/>
                  <a:gd name="connsiteY153" fmla="*/ 283579 h 838042"/>
                  <a:gd name="connsiteX154" fmla="*/ 541997 w 1033465"/>
                  <a:gd name="connsiteY154" fmla="*/ 279769 h 838042"/>
                  <a:gd name="connsiteX155" fmla="*/ 536282 w 1033465"/>
                  <a:gd name="connsiteY155" fmla="*/ 277864 h 838042"/>
                  <a:gd name="connsiteX156" fmla="*/ 530567 w 1033465"/>
                  <a:gd name="connsiteY156" fmla="*/ 274054 h 838042"/>
                  <a:gd name="connsiteX157" fmla="*/ 519137 w 1033465"/>
                  <a:gd name="connsiteY157" fmla="*/ 268339 h 838042"/>
                  <a:gd name="connsiteX158" fmla="*/ 511517 w 1033465"/>
                  <a:gd name="connsiteY158" fmla="*/ 256909 h 838042"/>
                  <a:gd name="connsiteX159" fmla="*/ 507707 w 1033465"/>
                  <a:gd name="connsiteY159" fmla="*/ 235954 h 838042"/>
                  <a:gd name="connsiteX160" fmla="*/ 509612 w 1033465"/>
                  <a:gd name="connsiteY160" fmla="*/ 171184 h 838042"/>
                  <a:gd name="connsiteX161" fmla="*/ 508314 w 1033465"/>
                  <a:gd name="connsiteY161" fmla="*/ 73485 h 838042"/>
                  <a:gd name="connsiteX162" fmla="*/ 454116 w 1033465"/>
                  <a:gd name="connsiteY162" fmla="*/ 11248 h 838042"/>
                  <a:gd name="connsiteX163" fmla="*/ 435401 w 1033465"/>
                  <a:gd name="connsiteY163" fmla="*/ 68523 h 838042"/>
                  <a:gd name="connsiteX164" fmla="*/ 427697 w 1033465"/>
                  <a:gd name="connsiteY164" fmla="*/ 137103 h 838042"/>
                  <a:gd name="connsiteX165" fmla="*/ 420077 w 1033465"/>
                  <a:gd name="connsiteY165" fmla="*/ 169279 h 838042"/>
                  <a:gd name="connsiteX166" fmla="*/ 416267 w 1033465"/>
                  <a:gd name="connsiteY166" fmla="*/ 186424 h 838042"/>
                  <a:gd name="connsiteX167" fmla="*/ 420077 w 1033465"/>
                  <a:gd name="connsiteY167" fmla="*/ 207379 h 838042"/>
                  <a:gd name="connsiteX168" fmla="*/ 423887 w 1033465"/>
                  <a:gd name="connsiteY168" fmla="*/ 213094 h 838042"/>
                  <a:gd name="connsiteX169" fmla="*/ 427697 w 1033465"/>
                  <a:gd name="connsiteY169" fmla="*/ 224524 h 838042"/>
                  <a:gd name="connsiteX170" fmla="*/ 425792 w 1033465"/>
                  <a:gd name="connsiteY170" fmla="*/ 251194 h 838042"/>
                  <a:gd name="connsiteX171" fmla="*/ 420077 w 1033465"/>
                  <a:gd name="connsiteY171" fmla="*/ 253099 h 838042"/>
                  <a:gd name="connsiteX172" fmla="*/ 414362 w 1033465"/>
                  <a:gd name="connsiteY172" fmla="*/ 256909 h 838042"/>
                  <a:gd name="connsiteX173" fmla="*/ 423887 w 1033465"/>
                  <a:gd name="connsiteY17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67182 w 1033465"/>
                  <a:gd name="connsiteY118" fmla="*/ 405374 h 838042"/>
                  <a:gd name="connsiteX119" fmla="*/ 902042 w 1033465"/>
                  <a:gd name="connsiteY119" fmla="*/ 415024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902042 w 1033465"/>
                  <a:gd name="connsiteY119" fmla="*/ 415024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891567 w 1033465"/>
                  <a:gd name="connsiteY119" fmla="*/ 408467 h 838042"/>
                  <a:gd name="connsiteX120" fmla="*/ 953477 w 1033465"/>
                  <a:gd name="connsiteY120" fmla="*/ 424549 h 838042"/>
                  <a:gd name="connsiteX121" fmla="*/ 1002290 w 1033465"/>
                  <a:gd name="connsiteY121" fmla="*/ 426835 h 838042"/>
                  <a:gd name="connsiteX122" fmla="*/ 1032449 w 1033465"/>
                  <a:gd name="connsiteY122" fmla="*/ 402711 h 838042"/>
                  <a:gd name="connsiteX123" fmla="*/ 1020514 w 1033465"/>
                  <a:gd name="connsiteY123" fmla="*/ 377797 h 838042"/>
                  <a:gd name="connsiteX124" fmla="*/ 964889 w 1033465"/>
                  <a:gd name="connsiteY124" fmla="*/ 358029 h 838042"/>
                  <a:gd name="connsiteX125" fmla="*/ 898420 w 1033465"/>
                  <a:gd name="connsiteY125" fmla="*/ 356272 h 838042"/>
                  <a:gd name="connsiteX126" fmla="*/ 827747 w 1033465"/>
                  <a:gd name="connsiteY126" fmla="*/ 357874 h 838042"/>
                  <a:gd name="connsiteX127" fmla="*/ 755811 w 1033465"/>
                  <a:gd name="connsiteY127" fmla="*/ 361702 h 838042"/>
                  <a:gd name="connsiteX128" fmla="*/ 671537 w 1033465"/>
                  <a:gd name="connsiteY128" fmla="*/ 369304 h 838042"/>
                  <a:gd name="connsiteX129" fmla="*/ 644867 w 1033465"/>
                  <a:gd name="connsiteY129" fmla="*/ 338824 h 838042"/>
                  <a:gd name="connsiteX130" fmla="*/ 676403 w 1033465"/>
                  <a:gd name="connsiteY130" fmla="*/ 304962 h 838042"/>
                  <a:gd name="connsiteX131" fmla="*/ 707732 w 1033465"/>
                  <a:gd name="connsiteY131" fmla="*/ 283579 h 838042"/>
                  <a:gd name="connsiteX132" fmla="*/ 743927 w 1033465"/>
                  <a:gd name="connsiteY132" fmla="*/ 251194 h 838042"/>
                  <a:gd name="connsiteX133" fmla="*/ 755357 w 1033465"/>
                  <a:gd name="connsiteY133" fmla="*/ 241669 h 838042"/>
                  <a:gd name="connsiteX134" fmla="*/ 762977 w 1033465"/>
                  <a:gd name="connsiteY134" fmla="*/ 224524 h 838042"/>
                  <a:gd name="connsiteX135" fmla="*/ 766787 w 1033465"/>
                  <a:gd name="connsiteY135" fmla="*/ 197854 h 838042"/>
                  <a:gd name="connsiteX136" fmla="*/ 761072 w 1033465"/>
                  <a:gd name="connsiteY136" fmla="*/ 195949 h 838042"/>
                  <a:gd name="connsiteX137" fmla="*/ 740117 w 1033465"/>
                  <a:gd name="connsiteY137" fmla="*/ 197854 h 838042"/>
                  <a:gd name="connsiteX138" fmla="*/ 734402 w 1033465"/>
                  <a:gd name="connsiteY138" fmla="*/ 201664 h 838042"/>
                  <a:gd name="connsiteX139" fmla="*/ 722972 w 1033465"/>
                  <a:gd name="connsiteY139" fmla="*/ 205474 h 838042"/>
                  <a:gd name="connsiteX140" fmla="*/ 719162 w 1033465"/>
                  <a:gd name="connsiteY140" fmla="*/ 211189 h 838042"/>
                  <a:gd name="connsiteX141" fmla="*/ 713447 w 1033465"/>
                  <a:gd name="connsiteY141" fmla="*/ 213094 h 838042"/>
                  <a:gd name="connsiteX142" fmla="*/ 707732 w 1033465"/>
                  <a:gd name="connsiteY142" fmla="*/ 216904 h 838042"/>
                  <a:gd name="connsiteX143" fmla="*/ 702017 w 1033465"/>
                  <a:gd name="connsiteY143" fmla="*/ 222619 h 838042"/>
                  <a:gd name="connsiteX144" fmla="*/ 694397 w 1033465"/>
                  <a:gd name="connsiteY144" fmla="*/ 226429 h 838042"/>
                  <a:gd name="connsiteX145" fmla="*/ 652487 w 1033465"/>
                  <a:gd name="connsiteY145" fmla="*/ 255004 h 838042"/>
                  <a:gd name="connsiteX146" fmla="*/ 639152 w 1033465"/>
                  <a:gd name="connsiteY146" fmla="*/ 266434 h 838042"/>
                  <a:gd name="connsiteX147" fmla="*/ 629627 w 1033465"/>
                  <a:gd name="connsiteY147" fmla="*/ 283579 h 838042"/>
                  <a:gd name="connsiteX148" fmla="*/ 604862 w 1033465"/>
                  <a:gd name="connsiteY148" fmla="*/ 289294 h 838042"/>
                  <a:gd name="connsiteX149" fmla="*/ 591527 w 1033465"/>
                  <a:gd name="connsiteY149" fmla="*/ 293104 h 838042"/>
                  <a:gd name="connsiteX150" fmla="*/ 576287 w 1033465"/>
                  <a:gd name="connsiteY150" fmla="*/ 291199 h 838042"/>
                  <a:gd name="connsiteX151" fmla="*/ 564857 w 1033465"/>
                  <a:gd name="connsiteY151" fmla="*/ 287389 h 838042"/>
                  <a:gd name="connsiteX152" fmla="*/ 553427 w 1033465"/>
                  <a:gd name="connsiteY152" fmla="*/ 283579 h 838042"/>
                  <a:gd name="connsiteX153" fmla="*/ 541997 w 1033465"/>
                  <a:gd name="connsiteY153" fmla="*/ 279769 h 838042"/>
                  <a:gd name="connsiteX154" fmla="*/ 536282 w 1033465"/>
                  <a:gd name="connsiteY154" fmla="*/ 277864 h 838042"/>
                  <a:gd name="connsiteX155" fmla="*/ 530567 w 1033465"/>
                  <a:gd name="connsiteY155" fmla="*/ 274054 h 838042"/>
                  <a:gd name="connsiteX156" fmla="*/ 519137 w 1033465"/>
                  <a:gd name="connsiteY156" fmla="*/ 268339 h 838042"/>
                  <a:gd name="connsiteX157" fmla="*/ 511517 w 1033465"/>
                  <a:gd name="connsiteY157" fmla="*/ 256909 h 838042"/>
                  <a:gd name="connsiteX158" fmla="*/ 507707 w 1033465"/>
                  <a:gd name="connsiteY158" fmla="*/ 235954 h 838042"/>
                  <a:gd name="connsiteX159" fmla="*/ 509612 w 1033465"/>
                  <a:gd name="connsiteY159" fmla="*/ 171184 h 838042"/>
                  <a:gd name="connsiteX160" fmla="*/ 508314 w 1033465"/>
                  <a:gd name="connsiteY160" fmla="*/ 73485 h 838042"/>
                  <a:gd name="connsiteX161" fmla="*/ 454116 w 1033465"/>
                  <a:gd name="connsiteY161" fmla="*/ 11248 h 838042"/>
                  <a:gd name="connsiteX162" fmla="*/ 435401 w 1033465"/>
                  <a:gd name="connsiteY162" fmla="*/ 68523 h 838042"/>
                  <a:gd name="connsiteX163" fmla="*/ 427697 w 1033465"/>
                  <a:gd name="connsiteY163" fmla="*/ 137103 h 838042"/>
                  <a:gd name="connsiteX164" fmla="*/ 420077 w 1033465"/>
                  <a:gd name="connsiteY164" fmla="*/ 169279 h 838042"/>
                  <a:gd name="connsiteX165" fmla="*/ 416267 w 1033465"/>
                  <a:gd name="connsiteY165" fmla="*/ 186424 h 838042"/>
                  <a:gd name="connsiteX166" fmla="*/ 420077 w 1033465"/>
                  <a:gd name="connsiteY166" fmla="*/ 207379 h 838042"/>
                  <a:gd name="connsiteX167" fmla="*/ 423887 w 1033465"/>
                  <a:gd name="connsiteY167" fmla="*/ 213094 h 838042"/>
                  <a:gd name="connsiteX168" fmla="*/ 427697 w 1033465"/>
                  <a:gd name="connsiteY168" fmla="*/ 224524 h 838042"/>
                  <a:gd name="connsiteX169" fmla="*/ 425792 w 1033465"/>
                  <a:gd name="connsiteY169" fmla="*/ 251194 h 838042"/>
                  <a:gd name="connsiteX170" fmla="*/ 420077 w 1033465"/>
                  <a:gd name="connsiteY170" fmla="*/ 253099 h 838042"/>
                  <a:gd name="connsiteX171" fmla="*/ 414362 w 1033465"/>
                  <a:gd name="connsiteY171" fmla="*/ 256909 h 838042"/>
                  <a:gd name="connsiteX172" fmla="*/ 423887 w 1033465"/>
                  <a:gd name="connsiteY17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891567 w 1033465"/>
                  <a:gd name="connsiteY119" fmla="*/ 408467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607 w 1033465"/>
                  <a:gd name="connsiteY118" fmla="*/ 394338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98420 w 1033465"/>
                  <a:gd name="connsiteY124" fmla="*/ 356272 h 838042"/>
                  <a:gd name="connsiteX125" fmla="*/ 827747 w 1033465"/>
                  <a:gd name="connsiteY125" fmla="*/ 357874 h 838042"/>
                  <a:gd name="connsiteX126" fmla="*/ 755811 w 1033465"/>
                  <a:gd name="connsiteY126" fmla="*/ 361702 h 838042"/>
                  <a:gd name="connsiteX127" fmla="*/ 671537 w 1033465"/>
                  <a:gd name="connsiteY127" fmla="*/ 369304 h 838042"/>
                  <a:gd name="connsiteX128" fmla="*/ 644867 w 1033465"/>
                  <a:gd name="connsiteY128" fmla="*/ 338824 h 838042"/>
                  <a:gd name="connsiteX129" fmla="*/ 676403 w 1033465"/>
                  <a:gd name="connsiteY129" fmla="*/ 304962 h 838042"/>
                  <a:gd name="connsiteX130" fmla="*/ 707732 w 1033465"/>
                  <a:gd name="connsiteY130" fmla="*/ 283579 h 838042"/>
                  <a:gd name="connsiteX131" fmla="*/ 743927 w 1033465"/>
                  <a:gd name="connsiteY131" fmla="*/ 251194 h 838042"/>
                  <a:gd name="connsiteX132" fmla="*/ 755357 w 1033465"/>
                  <a:gd name="connsiteY132" fmla="*/ 241669 h 838042"/>
                  <a:gd name="connsiteX133" fmla="*/ 762977 w 1033465"/>
                  <a:gd name="connsiteY133" fmla="*/ 224524 h 838042"/>
                  <a:gd name="connsiteX134" fmla="*/ 766787 w 1033465"/>
                  <a:gd name="connsiteY134" fmla="*/ 197854 h 838042"/>
                  <a:gd name="connsiteX135" fmla="*/ 761072 w 1033465"/>
                  <a:gd name="connsiteY135" fmla="*/ 195949 h 838042"/>
                  <a:gd name="connsiteX136" fmla="*/ 740117 w 1033465"/>
                  <a:gd name="connsiteY136" fmla="*/ 197854 h 838042"/>
                  <a:gd name="connsiteX137" fmla="*/ 734402 w 1033465"/>
                  <a:gd name="connsiteY137" fmla="*/ 201664 h 838042"/>
                  <a:gd name="connsiteX138" fmla="*/ 722972 w 1033465"/>
                  <a:gd name="connsiteY138" fmla="*/ 205474 h 838042"/>
                  <a:gd name="connsiteX139" fmla="*/ 719162 w 1033465"/>
                  <a:gd name="connsiteY139" fmla="*/ 211189 h 838042"/>
                  <a:gd name="connsiteX140" fmla="*/ 713447 w 1033465"/>
                  <a:gd name="connsiteY140" fmla="*/ 213094 h 838042"/>
                  <a:gd name="connsiteX141" fmla="*/ 707732 w 1033465"/>
                  <a:gd name="connsiteY141" fmla="*/ 216904 h 838042"/>
                  <a:gd name="connsiteX142" fmla="*/ 702017 w 1033465"/>
                  <a:gd name="connsiteY142" fmla="*/ 222619 h 838042"/>
                  <a:gd name="connsiteX143" fmla="*/ 694397 w 1033465"/>
                  <a:gd name="connsiteY143" fmla="*/ 226429 h 838042"/>
                  <a:gd name="connsiteX144" fmla="*/ 652487 w 1033465"/>
                  <a:gd name="connsiteY144" fmla="*/ 255004 h 838042"/>
                  <a:gd name="connsiteX145" fmla="*/ 639152 w 1033465"/>
                  <a:gd name="connsiteY145" fmla="*/ 266434 h 838042"/>
                  <a:gd name="connsiteX146" fmla="*/ 629627 w 1033465"/>
                  <a:gd name="connsiteY146" fmla="*/ 283579 h 838042"/>
                  <a:gd name="connsiteX147" fmla="*/ 604862 w 1033465"/>
                  <a:gd name="connsiteY147" fmla="*/ 289294 h 838042"/>
                  <a:gd name="connsiteX148" fmla="*/ 591527 w 1033465"/>
                  <a:gd name="connsiteY148" fmla="*/ 293104 h 838042"/>
                  <a:gd name="connsiteX149" fmla="*/ 576287 w 1033465"/>
                  <a:gd name="connsiteY149" fmla="*/ 291199 h 838042"/>
                  <a:gd name="connsiteX150" fmla="*/ 564857 w 1033465"/>
                  <a:gd name="connsiteY150" fmla="*/ 287389 h 838042"/>
                  <a:gd name="connsiteX151" fmla="*/ 553427 w 1033465"/>
                  <a:gd name="connsiteY151" fmla="*/ 283579 h 838042"/>
                  <a:gd name="connsiteX152" fmla="*/ 541997 w 1033465"/>
                  <a:gd name="connsiteY152" fmla="*/ 279769 h 838042"/>
                  <a:gd name="connsiteX153" fmla="*/ 536282 w 1033465"/>
                  <a:gd name="connsiteY153" fmla="*/ 277864 h 838042"/>
                  <a:gd name="connsiteX154" fmla="*/ 530567 w 1033465"/>
                  <a:gd name="connsiteY154" fmla="*/ 274054 h 838042"/>
                  <a:gd name="connsiteX155" fmla="*/ 519137 w 1033465"/>
                  <a:gd name="connsiteY155" fmla="*/ 268339 h 838042"/>
                  <a:gd name="connsiteX156" fmla="*/ 511517 w 1033465"/>
                  <a:gd name="connsiteY156" fmla="*/ 256909 h 838042"/>
                  <a:gd name="connsiteX157" fmla="*/ 507707 w 1033465"/>
                  <a:gd name="connsiteY157" fmla="*/ 235954 h 838042"/>
                  <a:gd name="connsiteX158" fmla="*/ 509612 w 1033465"/>
                  <a:gd name="connsiteY158" fmla="*/ 171184 h 838042"/>
                  <a:gd name="connsiteX159" fmla="*/ 508314 w 1033465"/>
                  <a:gd name="connsiteY159" fmla="*/ 73485 h 838042"/>
                  <a:gd name="connsiteX160" fmla="*/ 454116 w 1033465"/>
                  <a:gd name="connsiteY160" fmla="*/ 11248 h 838042"/>
                  <a:gd name="connsiteX161" fmla="*/ 435401 w 1033465"/>
                  <a:gd name="connsiteY161" fmla="*/ 68523 h 838042"/>
                  <a:gd name="connsiteX162" fmla="*/ 427697 w 1033465"/>
                  <a:gd name="connsiteY162" fmla="*/ 137103 h 838042"/>
                  <a:gd name="connsiteX163" fmla="*/ 420077 w 1033465"/>
                  <a:gd name="connsiteY163" fmla="*/ 169279 h 838042"/>
                  <a:gd name="connsiteX164" fmla="*/ 416267 w 1033465"/>
                  <a:gd name="connsiteY164" fmla="*/ 186424 h 838042"/>
                  <a:gd name="connsiteX165" fmla="*/ 420077 w 1033465"/>
                  <a:gd name="connsiteY165" fmla="*/ 207379 h 838042"/>
                  <a:gd name="connsiteX166" fmla="*/ 423887 w 1033465"/>
                  <a:gd name="connsiteY166" fmla="*/ 213094 h 838042"/>
                  <a:gd name="connsiteX167" fmla="*/ 427697 w 1033465"/>
                  <a:gd name="connsiteY167" fmla="*/ 224524 h 838042"/>
                  <a:gd name="connsiteX168" fmla="*/ 425792 w 1033465"/>
                  <a:gd name="connsiteY168" fmla="*/ 251194 h 838042"/>
                  <a:gd name="connsiteX169" fmla="*/ 420077 w 1033465"/>
                  <a:gd name="connsiteY169" fmla="*/ 253099 h 838042"/>
                  <a:gd name="connsiteX170" fmla="*/ 414362 w 1033465"/>
                  <a:gd name="connsiteY170" fmla="*/ 256909 h 838042"/>
                  <a:gd name="connsiteX171" fmla="*/ 423887 w 1033465"/>
                  <a:gd name="connsiteY17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21862 w 1033465"/>
                  <a:gd name="connsiteY118" fmla="*/ 403245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2977 w 1033465"/>
                  <a:gd name="connsiteY132" fmla="*/ 224524 h 838042"/>
                  <a:gd name="connsiteX133" fmla="*/ 766787 w 1033465"/>
                  <a:gd name="connsiteY133" fmla="*/ 197854 h 838042"/>
                  <a:gd name="connsiteX134" fmla="*/ 761072 w 1033465"/>
                  <a:gd name="connsiteY134" fmla="*/ 195949 h 838042"/>
                  <a:gd name="connsiteX135" fmla="*/ 740117 w 1033465"/>
                  <a:gd name="connsiteY135" fmla="*/ 197854 h 838042"/>
                  <a:gd name="connsiteX136" fmla="*/ 734402 w 1033465"/>
                  <a:gd name="connsiteY136" fmla="*/ 201664 h 838042"/>
                  <a:gd name="connsiteX137" fmla="*/ 722972 w 1033465"/>
                  <a:gd name="connsiteY137" fmla="*/ 205474 h 838042"/>
                  <a:gd name="connsiteX138" fmla="*/ 719162 w 1033465"/>
                  <a:gd name="connsiteY138" fmla="*/ 211189 h 838042"/>
                  <a:gd name="connsiteX139" fmla="*/ 713447 w 1033465"/>
                  <a:gd name="connsiteY139" fmla="*/ 213094 h 838042"/>
                  <a:gd name="connsiteX140" fmla="*/ 707732 w 1033465"/>
                  <a:gd name="connsiteY140" fmla="*/ 216904 h 838042"/>
                  <a:gd name="connsiteX141" fmla="*/ 702017 w 1033465"/>
                  <a:gd name="connsiteY141" fmla="*/ 222619 h 838042"/>
                  <a:gd name="connsiteX142" fmla="*/ 694397 w 1033465"/>
                  <a:gd name="connsiteY142" fmla="*/ 226429 h 838042"/>
                  <a:gd name="connsiteX143" fmla="*/ 652487 w 1033465"/>
                  <a:gd name="connsiteY143" fmla="*/ 255004 h 838042"/>
                  <a:gd name="connsiteX144" fmla="*/ 639152 w 1033465"/>
                  <a:gd name="connsiteY144" fmla="*/ 266434 h 838042"/>
                  <a:gd name="connsiteX145" fmla="*/ 629627 w 1033465"/>
                  <a:gd name="connsiteY145" fmla="*/ 283579 h 838042"/>
                  <a:gd name="connsiteX146" fmla="*/ 604862 w 1033465"/>
                  <a:gd name="connsiteY146" fmla="*/ 289294 h 838042"/>
                  <a:gd name="connsiteX147" fmla="*/ 591527 w 1033465"/>
                  <a:gd name="connsiteY147" fmla="*/ 293104 h 838042"/>
                  <a:gd name="connsiteX148" fmla="*/ 576287 w 1033465"/>
                  <a:gd name="connsiteY148" fmla="*/ 291199 h 838042"/>
                  <a:gd name="connsiteX149" fmla="*/ 564857 w 1033465"/>
                  <a:gd name="connsiteY149" fmla="*/ 287389 h 838042"/>
                  <a:gd name="connsiteX150" fmla="*/ 553427 w 1033465"/>
                  <a:gd name="connsiteY150" fmla="*/ 283579 h 838042"/>
                  <a:gd name="connsiteX151" fmla="*/ 541997 w 1033465"/>
                  <a:gd name="connsiteY151" fmla="*/ 279769 h 838042"/>
                  <a:gd name="connsiteX152" fmla="*/ 536282 w 1033465"/>
                  <a:gd name="connsiteY152" fmla="*/ 277864 h 838042"/>
                  <a:gd name="connsiteX153" fmla="*/ 530567 w 1033465"/>
                  <a:gd name="connsiteY153" fmla="*/ 274054 h 838042"/>
                  <a:gd name="connsiteX154" fmla="*/ 519137 w 1033465"/>
                  <a:gd name="connsiteY154" fmla="*/ 268339 h 838042"/>
                  <a:gd name="connsiteX155" fmla="*/ 511517 w 1033465"/>
                  <a:gd name="connsiteY155" fmla="*/ 256909 h 838042"/>
                  <a:gd name="connsiteX156" fmla="*/ 507707 w 1033465"/>
                  <a:gd name="connsiteY156" fmla="*/ 235954 h 838042"/>
                  <a:gd name="connsiteX157" fmla="*/ 509612 w 1033465"/>
                  <a:gd name="connsiteY157" fmla="*/ 171184 h 838042"/>
                  <a:gd name="connsiteX158" fmla="*/ 508314 w 1033465"/>
                  <a:gd name="connsiteY158" fmla="*/ 73485 h 838042"/>
                  <a:gd name="connsiteX159" fmla="*/ 454116 w 1033465"/>
                  <a:gd name="connsiteY159" fmla="*/ 11248 h 838042"/>
                  <a:gd name="connsiteX160" fmla="*/ 435401 w 1033465"/>
                  <a:gd name="connsiteY160" fmla="*/ 68523 h 838042"/>
                  <a:gd name="connsiteX161" fmla="*/ 427697 w 1033465"/>
                  <a:gd name="connsiteY161" fmla="*/ 137103 h 838042"/>
                  <a:gd name="connsiteX162" fmla="*/ 420077 w 1033465"/>
                  <a:gd name="connsiteY162" fmla="*/ 169279 h 838042"/>
                  <a:gd name="connsiteX163" fmla="*/ 416267 w 1033465"/>
                  <a:gd name="connsiteY163" fmla="*/ 186424 h 838042"/>
                  <a:gd name="connsiteX164" fmla="*/ 420077 w 1033465"/>
                  <a:gd name="connsiteY164" fmla="*/ 207379 h 838042"/>
                  <a:gd name="connsiteX165" fmla="*/ 423887 w 1033465"/>
                  <a:gd name="connsiteY165" fmla="*/ 213094 h 838042"/>
                  <a:gd name="connsiteX166" fmla="*/ 427697 w 1033465"/>
                  <a:gd name="connsiteY166" fmla="*/ 224524 h 838042"/>
                  <a:gd name="connsiteX167" fmla="*/ 425792 w 1033465"/>
                  <a:gd name="connsiteY167" fmla="*/ 251194 h 838042"/>
                  <a:gd name="connsiteX168" fmla="*/ 420077 w 1033465"/>
                  <a:gd name="connsiteY168" fmla="*/ 253099 h 838042"/>
                  <a:gd name="connsiteX169" fmla="*/ 414362 w 1033465"/>
                  <a:gd name="connsiteY169" fmla="*/ 256909 h 838042"/>
                  <a:gd name="connsiteX170" fmla="*/ 423887 w 1033465"/>
                  <a:gd name="connsiteY17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55357 w 1033465"/>
                  <a:gd name="connsiteY131" fmla="*/ 241669 h 838042"/>
                  <a:gd name="connsiteX132" fmla="*/ 766787 w 1033465"/>
                  <a:gd name="connsiteY132" fmla="*/ 197854 h 838042"/>
                  <a:gd name="connsiteX133" fmla="*/ 761072 w 1033465"/>
                  <a:gd name="connsiteY133" fmla="*/ 195949 h 838042"/>
                  <a:gd name="connsiteX134" fmla="*/ 740117 w 1033465"/>
                  <a:gd name="connsiteY134" fmla="*/ 197854 h 838042"/>
                  <a:gd name="connsiteX135" fmla="*/ 734402 w 1033465"/>
                  <a:gd name="connsiteY135" fmla="*/ 201664 h 838042"/>
                  <a:gd name="connsiteX136" fmla="*/ 722972 w 1033465"/>
                  <a:gd name="connsiteY136" fmla="*/ 205474 h 838042"/>
                  <a:gd name="connsiteX137" fmla="*/ 719162 w 1033465"/>
                  <a:gd name="connsiteY137" fmla="*/ 211189 h 838042"/>
                  <a:gd name="connsiteX138" fmla="*/ 713447 w 1033465"/>
                  <a:gd name="connsiteY138" fmla="*/ 213094 h 838042"/>
                  <a:gd name="connsiteX139" fmla="*/ 707732 w 1033465"/>
                  <a:gd name="connsiteY139" fmla="*/ 216904 h 838042"/>
                  <a:gd name="connsiteX140" fmla="*/ 702017 w 1033465"/>
                  <a:gd name="connsiteY140" fmla="*/ 222619 h 838042"/>
                  <a:gd name="connsiteX141" fmla="*/ 694397 w 1033465"/>
                  <a:gd name="connsiteY141" fmla="*/ 226429 h 838042"/>
                  <a:gd name="connsiteX142" fmla="*/ 652487 w 1033465"/>
                  <a:gd name="connsiteY142" fmla="*/ 255004 h 838042"/>
                  <a:gd name="connsiteX143" fmla="*/ 639152 w 1033465"/>
                  <a:gd name="connsiteY143" fmla="*/ 266434 h 838042"/>
                  <a:gd name="connsiteX144" fmla="*/ 629627 w 1033465"/>
                  <a:gd name="connsiteY144" fmla="*/ 283579 h 838042"/>
                  <a:gd name="connsiteX145" fmla="*/ 604862 w 1033465"/>
                  <a:gd name="connsiteY145" fmla="*/ 289294 h 838042"/>
                  <a:gd name="connsiteX146" fmla="*/ 591527 w 1033465"/>
                  <a:gd name="connsiteY146" fmla="*/ 293104 h 838042"/>
                  <a:gd name="connsiteX147" fmla="*/ 576287 w 1033465"/>
                  <a:gd name="connsiteY147" fmla="*/ 291199 h 838042"/>
                  <a:gd name="connsiteX148" fmla="*/ 564857 w 1033465"/>
                  <a:gd name="connsiteY148" fmla="*/ 287389 h 838042"/>
                  <a:gd name="connsiteX149" fmla="*/ 553427 w 1033465"/>
                  <a:gd name="connsiteY149" fmla="*/ 283579 h 838042"/>
                  <a:gd name="connsiteX150" fmla="*/ 541997 w 1033465"/>
                  <a:gd name="connsiteY150" fmla="*/ 279769 h 838042"/>
                  <a:gd name="connsiteX151" fmla="*/ 536282 w 1033465"/>
                  <a:gd name="connsiteY151" fmla="*/ 277864 h 838042"/>
                  <a:gd name="connsiteX152" fmla="*/ 530567 w 1033465"/>
                  <a:gd name="connsiteY152" fmla="*/ 274054 h 838042"/>
                  <a:gd name="connsiteX153" fmla="*/ 519137 w 1033465"/>
                  <a:gd name="connsiteY153" fmla="*/ 268339 h 838042"/>
                  <a:gd name="connsiteX154" fmla="*/ 511517 w 1033465"/>
                  <a:gd name="connsiteY154" fmla="*/ 256909 h 838042"/>
                  <a:gd name="connsiteX155" fmla="*/ 507707 w 1033465"/>
                  <a:gd name="connsiteY155" fmla="*/ 235954 h 838042"/>
                  <a:gd name="connsiteX156" fmla="*/ 509612 w 1033465"/>
                  <a:gd name="connsiteY156" fmla="*/ 171184 h 838042"/>
                  <a:gd name="connsiteX157" fmla="*/ 508314 w 1033465"/>
                  <a:gd name="connsiteY157" fmla="*/ 73485 h 838042"/>
                  <a:gd name="connsiteX158" fmla="*/ 454116 w 1033465"/>
                  <a:gd name="connsiteY158" fmla="*/ 11248 h 838042"/>
                  <a:gd name="connsiteX159" fmla="*/ 435401 w 1033465"/>
                  <a:gd name="connsiteY159" fmla="*/ 68523 h 838042"/>
                  <a:gd name="connsiteX160" fmla="*/ 427697 w 1033465"/>
                  <a:gd name="connsiteY160" fmla="*/ 137103 h 838042"/>
                  <a:gd name="connsiteX161" fmla="*/ 420077 w 1033465"/>
                  <a:gd name="connsiteY161" fmla="*/ 169279 h 838042"/>
                  <a:gd name="connsiteX162" fmla="*/ 416267 w 1033465"/>
                  <a:gd name="connsiteY162" fmla="*/ 186424 h 838042"/>
                  <a:gd name="connsiteX163" fmla="*/ 420077 w 1033465"/>
                  <a:gd name="connsiteY163" fmla="*/ 207379 h 838042"/>
                  <a:gd name="connsiteX164" fmla="*/ 423887 w 1033465"/>
                  <a:gd name="connsiteY164" fmla="*/ 213094 h 838042"/>
                  <a:gd name="connsiteX165" fmla="*/ 427697 w 1033465"/>
                  <a:gd name="connsiteY165" fmla="*/ 224524 h 838042"/>
                  <a:gd name="connsiteX166" fmla="*/ 425792 w 1033465"/>
                  <a:gd name="connsiteY166" fmla="*/ 251194 h 838042"/>
                  <a:gd name="connsiteX167" fmla="*/ 420077 w 1033465"/>
                  <a:gd name="connsiteY167" fmla="*/ 253099 h 838042"/>
                  <a:gd name="connsiteX168" fmla="*/ 414362 w 1033465"/>
                  <a:gd name="connsiteY168" fmla="*/ 256909 h 838042"/>
                  <a:gd name="connsiteX169" fmla="*/ 423887 w 1033465"/>
                  <a:gd name="connsiteY16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34402 w 1033465"/>
                  <a:gd name="connsiteY134" fmla="*/ 201664 h 838042"/>
                  <a:gd name="connsiteX135" fmla="*/ 722972 w 1033465"/>
                  <a:gd name="connsiteY135" fmla="*/ 205474 h 838042"/>
                  <a:gd name="connsiteX136" fmla="*/ 719162 w 1033465"/>
                  <a:gd name="connsiteY136" fmla="*/ 211189 h 838042"/>
                  <a:gd name="connsiteX137" fmla="*/ 713447 w 1033465"/>
                  <a:gd name="connsiteY137" fmla="*/ 213094 h 838042"/>
                  <a:gd name="connsiteX138" fmla="*/ 707732 w 1033465"/>
                  <a:gd name="connsiteY138" fmla="*/ 216904 h 838042"/>
                  <a:gd name="connsiteX139" fmla="*/ 702017 w 1033465"/>
                  <a:gd name="connsiteY139" fmla="*/ 222619 h 838042"/>
                  <a:gd name="connsiteX140" fmla="*/ 694397 w 1033465"/>
                  <a:gd name="connsiteY140" fmla="*/ 226429 h 838042"/>
                  <a:gd name="connsiteX141" fmla="*/ 652487 w 1033465"/>
                  <a:gd name="connsiteY141" fmla="*/ 255004 h 838042"/>
                  <a:gd name="connsiteX142" fmla="*/ 639152 w 1033465"/>
                  <a:gd name="connsiteY142" fmla="*/ 266434 h 838042"/>
                  <a:gd name="connsiteX143" fmla="*/ 629627 w 1033465"/>
                  <a:gd name="connsiteY143" fmla="*/ 283579 h 838042"/>
                  <a:gd name="connsiteX144" fmla="*/ 604862 w 1033465"/>
                  <a:gd name="connsiteY144" fmla="*/ 289294 h 838042"/>
                  <a:gd name="connsiteX145" fmla="*/ 591527 w 1033465"/>
                  <a:gd name="connsiteY145" fmla="*/ 293104 h 838042"/>
                  <a:gd name="connsiteX146" fmla="*/ 576287 w 1033465"/>
                  <a:gd name="connsiteY146" fmla="*/ 291199 h 838042"/>
                  <a:gd name="connsiteX147" fmla="*/ 564857 w 1033465"/>
                  <a:gd name="connsiteY147" fmla="*/ 287389 h 838042"/>
                  <a:gd name="connsiteX148" fmla="*/ 553427 w 1033465"/>
                  <a:gd name="connsiteY148" fmla="*/ 283579 h 838042"/>
                  <a:gd name="connsiteX149" fmla="*/ 541997 w 1033465"/>
                  <a:gd name="connsiteY149" fmla="*/ 279769 h 838042"/>
                  <a:gd name="connsiteX150" fmla="*/ 536282 w 1033465"/>
                  <a:gd name="connsiteY150" fmla="*/ 277864 h 838042"/>
                  <a:gd name="connsiteX151" fmla="*/ 530567 w 1033465"/>
                  <a:gd name="connsiteY151" fmla="*/ 274054 h 838042"/>
                  <a:gd name="connsiteX152" fmla="*/ 519137 w 1033465"/>
                  <a:gd name="connsiteY152" fmla="*/ 268339 h 838042"/>
                  <a:gd name="connsiteX153" fmla="*/ 511517 w 1033465"/>
                  <a:gd name="connsiteY153" fmla="*/ 256909 h 838042"/>
                  <a:gd name="connsiteX154" fmla="*/ 507707 w 1033465"/>
                  <a:gd name="connsiteY154" fmla="*/ 235954 h 838042"/>
                  <a:gd name="connsiteX155" fmla="*/ 509612 w 1033465"/>
                  <a:gd name="connsiteY155" fmla="*/ 171184 h 838042"/>
                  <a:gd name="connsiteX156" fmla="*/ 508314 w 1033465"/>
                  <a:gd name="connsiteY156" fmla="*/ 73485 h 838042"/>
                  <a:gd name="connsiteX157" fmla="*/ 454116 w 1033465"/>
                  <a:gd name="connsiteY157" fmla="*/ 11248 h 838042"/>
                  <a:gd name="connsiteX158" fmla="*/ 435401 w 1033465"/>
                  <a:gd name="connsiteY158" fmla="*/ 68523 h 838042"/>
                  <a:gd name="connsiteX159" fmla="*/ 427697 w 1033465"/>
                  <a:gd name="connsiteY159" fmla="*/ 137103 h 838042"/>
                  <a:gd name="connsiteX160" fmla="*/ 420077 w 1033465"/>
                  <a:gd name="connsiteY160" fmla="*/ 169279 h 838042"/>
                  <a:gd name="connsiteX161" fmla="*/ 416267 w 1033465"/>
                  <a:gd name="connsiteY161" fmla="*/ 186424 h 838042"/>
                  <a:gd name="connsiteX162" fmla="*/ 420077 w 1033465"/>
                  <a:gd name="connsiteY162" fmla="*/ 207379 h 838042"/>
                  <a:gd name="connsiteX163" fmla="*/ 423887 w 1033465"/>
                  <a:gd name="connsiteY163" fmla="*/ 213094 h 838042"/>
                  <a:gd name="connsiteX164" fmla="*/ 427697 w 1033465"/>
                  <a:gd name="connsiteY164" fmla="*/ 224524 h 838042"/>
                  <a:gd name="connsiteX165" fmla="*/ 425792 w 1033465"/>
                  <a:gd name="connsiteY165" fmla="*/ 251194 h 838042"/>
                  <a:gd name="connsiteX166" fmla="*/ 420077 w 1033465"/>
                  <a:gd name="connsiteY166" fmla="*/ 253099 h 838042"/>
                  <a:gd name="connsiteX167" fmla="*/ 414362 w 1033465"/>
                  <a:gd name="connsiteY167" fmla="*/ 256909 h 838042"/>
                  <a:gd name="connsiteX168" fmla="*/ 423887 w 1033465"/>
                  <a:gd name="connsiteY16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707732 w 1033465"/>
                  <a:gd name="connsiteY137" fmla="*/ 216904 h 838042"/>
                  <a:gd name="connsiteX138" fmla="*/ 702017 w 1033465"/>
                  <a:gd name="connsiteY138" fmla="*/ 222619 h 838042"/>
                  <a:gd name="connsiteX139" fmla="*/ 694397 w 1033465"/>
                  <a:gd name="connsiteY139" fmla="*/ 226429 h 838042"/>
                  <a:gd name="connsiteX140" fmla="*/ 652487 w 1033465"/>
                  <a:gd name="connsiteY140" fmla="*/ 255004 h 838042"/>
                  <a:gd name="connsiteX141" fmla="*/ 639152 w 1033465"/>
                  <a:gd name="connsiteY141" fmla="*/ 266434 h 838042"/>
                  <a:gd name="connsiteX142" fmla="*/ 629627 w 1033465"/>
                  <a:gd name="connsiteY142" fmla="*/ 283579 h 838042"/>
                  <a:gd name="connsiteX143" fmla="*/ 604862 w 1033465"/>
                  <a:gd name="connsiteY143" fmla="*/ 289294 h 838042"/>
                  <a:gd name="connsiteX144" fmla="*/ 591527 w 1033465"/>
                  <a:gd name="connsiteY144" fmla="*/ 293104 h 838042"/>
                  <a:gd name="connsiteX145" fmla="*/ 576287 w 1033465"/>
                  <a:gd name="connsiteY145" fmla="*/ 291199 h 838042"/>
                  <a:gd name="connsiteX146" fmla="*/ 564857 w 1033465"/>
                  <a:gd name="connsiteY146" fmla="*/ 287389 h 838042"/>
                  <a:gd name="connsiteX147" fmla="*/ 553427 w 1033465"/>
                  <a:gd name="connsiteY147" fmla="*/ 283579 h 838042"/>
                  <a:gd name="connsiteX148" fmla="*/ 541997 w 1033465"/>
                  <a:gd name="connsiteY148" fmla="*/ 279769 h 838042"/>
                  <a:gd name="connsiteX149" fmla="*/ 536282 w 1033465"/>
                  <a:gd name="connsiteY149" fmla="*/ 277864 h 838042"/>
                  <a:gd name="connsiteX150" fmla="*/ 530567 w 1033465"/>
                  <a:gd name="connsiteY150" fmla="*/ 274054 h 838042"/>
                  <a:gd name="connsiteX151" fmla="*/ 519137 w 1033465"/>
                  <a:gd name="connsiteY151" fmla="*/ 268339 h 838042"/>
                  <a:gd name="connsiteX152" fmla="*/ 511517 w 1033465"/>
                  <a:gd name="connsiteY152" fmla="*/ 256909 h 838042"/>
                  <a:gd name="connsiteX153" fmla="*/ 507707 w 1033465"/>
                  <a:gd name="connsiteY153" fmla="*/ 235954 h 838042"/>
                  <a:gd name="connsiteX154" fmla="*/ 509612 w 1033465"/>
                  <a:gd name="connsiteY154" fmla="*/ 171184 h 838042"/>
                  <a:gd name="connsiteX155" fmla="*/ 508314 w 1033465"/>
                  <a:gd name="connsiteY155" fmla="*/ 73485 h 838042"/>
                  <a:gd name="connsiteX156" fmla="*/ 454116 w 1033465"/>
                  <a:gd name="connsiteY156" fmla="*/ 11248 h 838042"/>
                  <a:gd name="connsiteX157" fmla="*/ 435401 w 1033465"/>
                  <a:gd name="connsiteY157" fmla="*/ 68523 h 838042"/>
                  <a:gd name="connsiteX158" fmla="*/ 427697 w 1033465"/>
                  <a:gd name="connsiteY158" fmla="*/ 137103 h 838042"/>
                  <a:gd name="connsiteX159" fmla="*/ 420077 w 1033465"/>
                  <a:gd name="connsiteY159" fmla="*/ 169279 h 838042"/>
                  <a:gd name="connsiteX160" fmla="*/ 416267 w 1033465"/>
                  <a:gd name="connsiteY160" fmla="*/ 186424 h 838042"/>
                  <a:gd name="connsiteX161" fmla="*/ 420077 w 1033465"/>
                  <a:gd name="connsiteY161" fmla="*/ 207379 h 838042"/>
                  <a:gd name="connsiteX162" fmla="*/ 423887 w 1033465"/>
                  <a:gd name="connsiteY162" fmla="*/ 213094 h 838042"/>
                  <a:gd name="connsiteX163" fmla="*/ 427697 w 1033465"/>
                  <a:gd name="connsiteY163" fmla="*/ 224524 h 838042"/>
                  <a:gd name="connsiteX164" fmla="*/ 425792 w 1033465"/>
                  <a:gd name="connsiteY164" fmla="*/ 251194 h 838042"/>
                  <a:gd name="connsiteX165" fmla="*/ 420077 w 1033465"/>
                  <a:gd name="connsiteY165" fmla="*/ 253099 h 838042"/>
                  <a:gd name="connsiteX166" fmla="*/ 414362 w 1033465"/>
                  <a:gd name="connsiteY166" fmla="*/ 256909 h 838042"/>
                  <a:gd name="connsiteX167" fmla="*/ 423887 w 1033465"/>
                  <a:gd name="connsiteY16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702017 w 1033465"/>
                  <a:gd name="connsiteY137" fmla="*/ 222619 h 838042"/>
                  <a:gd name="connsiteX138" fmla="*/ 694397 w 1033465"/>
                  <a:gd name="connsiteY138" fmla="*/ 226429 h 838042"/>
                  <a:gd name="connsiteX139" fmla="*/ 652487 w 1033465"/>
                  <a:gd name="connsiteY139" fmla="*/ 255004 h 838042"/>
                  <a:gd name="connsiteX140" fmla="*/ 639152 w 1033465"/>
                  <a:gd name="connsiteY140" fmla="*/ 266434 h 838042"/>
                  <a:gd name="connsiteX141" fmla="*/ 629627 w 1033465"/>
                  <a:gd name="connsiteY141" fmla="*/ 283579 h 838042"/>
                  <a:gd name="connsiteX142" fmla="*/ 604862 w 1033465"/>
                  <a:gd name="connsiteY142" fmla="*/ 289294 h 838042"/>
                  <a:gd name="connsiteX143" fmla="*/ 591527 w 1033465"/>
                  <a:gd name="connsiteY143" fmla="*/ 293104 h 838042"/>
                  <a:gd name="connsiteX144" fmla="*/ 576287 w 1033465"/>
                  <a:gd name="connsiteY144" fmla="*/ 291199 h 838042"/>
                  <a:gd name="connsiteX145" fmla="*/ 564857 w 1033465"/>
                  <a:gd name="connsiteY145" fmla="*/ 287389 h 838042"/>
                  <a:gd name="connsiteX146" fmla="*/ 553427 w 1033465"/>
                  <a:gd name="connsiteY146" fmla="*/ 283579 h 838042"/>
                  <a:gd name="connsiteX147" fmla="*/ 541997 w 1033465"/>
                  <a:gd name="connsiteY147" fmla="*/ 279769 h 838042"/>
                  <a:gd name="connsiteX148" fmla="*/ 536282 w 1033465"/>
                  <a:gd name="connsiteY148" fmla="*/ 277864 h 838042"/>
                  <a:gd name="connsiteX149" fmla="*/ 530567 w 1033465"/>
                  <a:gd name="connsiteY149" fmla="*/ 274054 h 838042"/>
                  <a:gd name="connsiteX150" fmla="*/ 519137 w 1033465"/>
                  <a:gd name="connsiteY150" fmla="*/ 268339 h 838042"/>
                  <a:gd name="connsiteX151" fmla="*/ 511517 w 1033465"/>
                  <a:gd name="connsiteY151" fmla="*/ 256909 h 838042"/>
                  <a:gd name="connsiteX152" fmla="*/ 507707 w 1033465"/>
                  <a:gd name="connsiteY152" fmla="*/ 235954 h 838042"/>
                  <a:gd name="connsiteX153" fmla="*/ 509612 w 1033465"/>
                  <a:gd name="connsiteY153" fmla="*/ 171184 h 838042"/>
                  <a:gd name="connsiteX154" fmla="*/ 508314 w 1033465"/>
                  <a:gd name="connsiteY154" fmla="*/ 73485 h 838042"/>
                  <a:gd name="connsiteX155" fmla="*/ 454116 w 1033465"/>
                  <a:gd name="connsiteY155" fmla="*/ 11248 h 838042"/>
                  <a:gd name="connsiteX156" fmla="*/ 435401 w 1033465"/>
                  <a:gd name="connsiteY156" fmla="*/ 68523 h 838042"/>
                  <a:gd name="connsiteX157" fmla="*/ 427697 w 1033465"/>
                  <a:gd name="connsiteY157" fmla="*/ 137103 h 838042"/>
                  <a:gd name="connsiteX158" fmla="*/ 420077 w 1033465"/>
                  <a:gd name="connsiteY158" fmla="*/ 169279 h 838042"/>
                  <a:gd name="connsiteX159" fmla="*/ 416267 w 1033465"/>
                  <a:gd name="connsiteY159" fmla="*/ 186424 h 838042"/>
                  <a:gd name="connsiteX160" fmla="*/ 420077 w 1033465"/>
                  <a:gd name="connsiteY160" fmla="*/ 207379 h 838042"/>
                  <a:gd name="connsiteX161" fmla="*/ 423887 w 1033465"/>
                  <a:gd name="connsiteY161" fmla="*/ 213094 h 838042"/>
                  <a:gd name="connsiteX162" fmla="*/ 427697 w 1033465"/>
                  <a:gd name="connsiteY162" fmla="*/ 224524 h 838042"/>
                  <a:gd name="connsiteX163" fmla="*/ 425792 w 1033465"/>
                  <a:gd name="connsiteY163" fmla="*/ 251194 h 838042"/>
                  <a:gd name="connsiteX164" fmla="*/ 420077 w 1033465"/>
                  <a:gd name="connsiteY164" fmla="*/ 253099 h 838042"/>
                  <a:gd name="connsiteX165" fmla="*/ 414362 w 1033465"/>
                  <a:gd name="connsiteY165" fmla="*/ 256909 h 838042"/>
                  <a:gd name="connsiteX166" fmla="*/ 423887 w 1033465"/>
                  <a:gd name="connsiteY16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713447 w 1033465"/>
                  <a:gd name="connsiteY136" fmla="*/ 213094 h 838042"/>
                  <a:gd name="connsiteX137" fmla="*/ 694397 w 1033465"/>
                  <a:gd name="connsiteY137" fmla="*/ 226429 h 838042"/>
                  <a:gd name="connsiteX138" fmla="*/ 652487 w 1033465"/>
                  <a:gd name="connsiteY138" fmla="*/ 255004 h 838042"/>
                  <a:gd name="connsiteX139" fmla="*/ 639152 w 1033465"/>
                  <a:gd name="connsiteY139" fmla="*/ 266434 h 838042"/>
                  <a:gd name="connsiteX140" fmla="*/ 629627 w 1033465"/>
                  <a:gd name="connsiteY140" fmla="*/ 283579 h 838042"/>
                  <a:gd name="connsiteX141" fmla="*/ 604862 w 1033465"/>
                  <a:gd name="connsiteY141" fmla="*/ 289294 h 838042"/>
                  <a:gd name="connsiteX142" fmla="*/ 591527 w 1033465"/>
                  <a:gd name="connsiteY142" fmla="*/ 293104 h 838042"/>
                  <a:gd name="connsiteX143" fmla="*/ 576287 w 1033465"/>
                  <a:gd name="connsiteY143" fmla="*/ 291199 h 838042"/>
                  <a:gd name="connsiteX144" fmla="*/ 564857 w 1033465"/>
                  <a:gd name="connsiteY144" fmla="*/ 287389 h 838042"/>
                  <a:gd name="connsiteX145" fmla="*/ 553427 w 1033465"/>
                  <a:gd name="connsiteY145" fmla="*/ 283579 h 838042"/>
                  <a:gd name="connsiteX146" fmla="*/ 541997 w 1033465"/>
                  <a:gd name="connsiteY146" fmla="*/ 279769 h 838042"/>
                  <a:gd name="connsiteX147" fmla="*/ 536282 w 1033465"/>
                  <a:gd name="connsiteY147" fmla="*/ 277864 h 838042"/>
                  <a:gd name="connsiteX148" fmla="*/ 530567 w 1033465"/>
                  <a:gd name="connsiteY148" fmla="*/ 274054 h 838042"/>
                  <a:gd name="connsiteX149" fmla="*/ 519137 w 1033465"/>
                  <a:gd name="connsiteY149" fmla="*/ 268339 h 838042"/>
                  <a:gd name="connsiteX150" fmla="*/ 511517 w 1033465"/>
                  <a:gd name="connsiteY150" fmla="*/ 256909 h 838042"/>
                  <a:gd name="connsiteX151" fmla="*/ 507707 w 1033465"/>
                  <a:gd name="connsiteY151" fmla="*/ 235954 h 838042"/>
                  <a:gd name="connsiteX152" fmla="*/ 509612 w 1033465"/>
                  <a:gd name="connsiteY152" fmla="*/ 171184 h 838042"/>
                  <a:gd name="connsiteX153" fmla="*/ 508314 w 1033465"/>
                  <a:gd name="connsiteY153" fmla="*/ 73485 h 838042"/>
                  <a:gd name="connsiteX154" fmla="*/ 454116 w 1033465"/>
                  <a:gd name="connsiteY154" fmla="*/ 11248 h 838042"/>
                  <a:gd name="connsiteX155" fmla="*/ 435401 w 1033465"/>
                  <a:gd name="connsiteY155" fmla="*/ 68523 h 838042"/>
                  <a:gd name="connsiteX156" fmla="*/ 427697 w 1033465"/>
                  <a:gd name="connsiteY156" fmla="*/ 137103 h 838042"/>
                  <a:gd name="connsiteX157" fmla="*/ 420077 w 1033465"/>
                  <a:gd name="connsiteY157" fmla="*/ 169279 h 838042"/>
                  <a:gd name="connsiteX158" fmla="*/ 416267 w 1033465"/>
                  <a:gd name="connsiteY158" fmla="*/ 186424 h 838042"/>
                  <a:gd name="connsiteX159" fmla="*/ 420077 w 1033465"/>
                  <a:gd name="connsiteY159" fmla="*/ 207379 h 838042"/>
                  <a:gd name="connsiteX160" fmla="*/ 423887 w 1033465"/>
                  <a:gd name="connsiteY160" fmla="*/ 213094 h 838042"/>
                  <a:gd name="connsiteX161" fmla="*/ 427697 w 1033465"/>
                  <a:gd name="connsiteY161" fmla="*/ 224524 h 838042"/>
                  <a:gd name="connsiteX162" fmla="*/ 425792 w 1033465"/>
                  <a:gd name="connsiteY162" fmla="*/ 251194 h 838042"/>
                  <a:gd name="connsiteX163" fmla="*/ 420077 w 1033465"/>
                  <a:gd name="connsiteY163" fmla="*/ 253099 h 838042"/>
                  <a:gd name="connsiteX164" fmla="*/ 414362 w 1033465"/>
                  <a:gd name="connsiteY164" fmla="*/ 256909 h 838042"/>
                  <a:gd name="connsiteX165" fmla="*/ 423887 w 1033465"/>
                  <a:gd name="connsiteY16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719162 w 1033465"/>
                  <a:gd name="connsiteY135" fmla="*/ 211189 h 838042"/>
                  <a:gd name="connsiteX136" fmla="*/ 694397 w 1033465"/>
                  <a:gd name="connsiteY136" fmla="*/ 226429 h 838042"/>
                  <a:gd name="connsiteX137" fmla="*/ 652487 w 1033465"/>
                  <a:gd name="connsiteY137" fmla="*/ 255004 h 838042"/>
                  <a:gd name="connsiteX138" fmla="*/ 639152 w 1033465"/>
                  <a:gd name="connsiteY138" fmla="*/ 266434 h 838042"/>
                  <a:gd name="connsiteX139" fmla="*/ 629627 w 1033465"/>
                  <a:gd name="connsiteY139" fmla="*/ 283579 h 838042"/>
                  <a:gd name="connsiteX140" fmla="*/ 604862 w 1033465"/>
                  <a:gd name="connsiteY140" fmla="*/ 289294 h 838042"/>
                  <a:gd name="connsiteX141" fmla="*/ 591527 w 1033465"/>
                  <a:gd name="connsiteY141" fmla="*/ 293104 h 838042"/>
                  <a:gd name="connsiteX142" fmla="*/ 576287 w 1033465"/>
                  <a:gd name="connsiteY142" fmla="*/ 291199 h 838042"/>
                  <a:gd name="connsiteX143" fmla="*/ 564857 w 1033465"/>
                  <a:gd name="connsiteY143" fmla="*/ 287389 h 838042"/>
                  <a:gd name="connsiteX144" fmla="*/ 553427 w 1033465"/>
                  <a:gd name="connsiteY144" fmla="*/ 283579 h 838042"/>
                  <a:gd name="connsiteX145" fmla="*/ 541997 w 1033465"/>
                  <a:gd name="connsiteY145" fmla="*/ 279769 h 838042"/>
                  <a:gd name="connsiteX146" fmla="*/ 536282 w 1033465"/>
                  <a:gd name="connsiteY146" fmla="*/ 277864 h 838042"/>
                  <a:gd name="connsiteX147" fmla="*/ 530567 w 1033465"/>
                  <a:gd name="connsiteY147" fmla="*/ 274054 h 838042"/>
                  <a:gd name="connsiteX148" fmla="*/ 519137 w 1033465"/>
                  <a:gd name="connsiteY148" fmla="*/ 268339 h 838042"/>
                  <a:gd name="connsiteX149" fmla="*/ 511517 w 1033465"/>
                  <a:gd name="connsiteY149" fmla="*/ 256909 h 838042"/>
                  <a:gd name="connsiteX150" fmla="*/ 507707 w 1033465"/>
                  <a:gd name="connsiteY150" fmla="*/ 235954 h 838042"/>
                  <a:gd name="connsiteX151" fmla="*/ 509612 w 1033465"/>
                  <a:gd name="connsiteY151" fmla="*/ 171184 h 838042"/>
                  <a:gd name="connsiteX152" fmla="*/ 508314 w 1033465"/>
                  <a:gd name="connsiteY152" fmla="*/ 73485 h 838042"/>
                  <a:gd name="connsiteX153" fmla="*/ 454116 w 1033465"/>
                  <a:gd name="connsiteY153" fmla="*/ 11248 h 838042"/>
                  <a:gd name="connsiteX154" fmla="*/ 435401 w 1033465"/>
                  <a:gd name="connsiteY154" fmla="*/ 68523 h 838042"/>
                  <a:gd name="connsiteX155" fmla="*/ 427697 w 1033465"/>
                  <a:gd name="connsiteY155" fmla="*/ 137103 h 838042"/>
                  <a:gd name="connsiteX156" fmla="*/ 420077 w 1033465"/>
                  <a:gd name="connsiteY156" fmla="*/ 169279 h 838042"/>
                  <a:gd name="connsiteX157" fmla="*/ 416267 w 1033465"/>
                  <a:gd name="connsiteY157" fmla="*/ 186424 h 838042"/>
                  <a:gd name="connsiteX158" fmla="*/ 420077 w 1033465"/>
                  <a:gd name="connsiteY158" fmla="*/ 207379 h 838042"/>
                  <a:gd name="connsiteX159" fmla="*/ 423887 w 1033465"/>
                  <a:gd name="connsiteY159" fmla="*/ 213094 h 838042"/>
                  <a:gd name="connsiteX160" fmla="*/ 427697 w 1033465"/>
                  <a:gd name="connsiteY160" fmla="*/ 224524 h 838042"/>
                  <a:gd name="connsiteX161" fmla="*/ 425792 w 1033465"/>
                  <a:gd name="connsiteY161" fmla="*/ 251194 h 838042"/>
                  <a:gd name="connsiteX162" fmla="*/ 420077 w 1033465"/>
                  <a:gd name="connsiteY162" fmla="*/ 253099 h 838042"/>
                  <a:gd name="connsiteX163" fmla="*/ 414362 w 1033465"/>
                  <a:gd name="connsiteY163" fmla="*/ 256909 h 838042"/>
                  <a:gd name="connsiteX164" fmla="*/ 423887 w 1033465"/>
                  <a:gd name="connsiteY16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722972 w 1033465"/>
                  <a:gd name="connsiteY134" fmla="*/ 205474 h 838042"/>
                  <a:gd name="connsiteX135" fmla="*/ 694397 w 1033465"/>
                  <a:gd name="connsiteY135" fmla="*/ 226429 h 838042"/>
                  <a:gd name="connsiteX136" fmla="*/ 652487 w 1033465"/>
                  <a:gd name="connsiteY136" fmla="*/ 255004 h 838042"/>
                  <a:gd name="connsiteX137" fmla="*/ 639152 w 1033465"/>
                  <a:gd name="connsiteY137" fmla="*/ 266434 h 838042"/>
                  <a:gd name="connsiteX138" fmla="*/ 629627 w 1033465"/>
                  <a:gd name="connsiteY138" fmla="*/ 283579 h 838042"/>
                  <a:gd name="connsiteX139" fmla="*/ 604862 w 1033465"/>
                  <a:gd name="connsiteY139" fmla="*/ 289294 h 838042"/>
                  <a:gd name="connsiteX140" fmla="*/ 591527 w 1033465"/>
                  <a:gd name="connsiteY140" fmla="*/ 293104 h 838042"/>
                  <a:gd name="connsiteX141" fmla="*/ 576287 w 1033465"/>
                  <a:gd name="connsiteY141" fmla="*/ 291199 h 838042"/>
                  <a:gd name="connsiteX142" fmla="*/ 564857 w 1033465"/>
                  <a:gd name="connsiteY142" fmla="*/ 287389 h 838042"/>
                  <a:gd name="connsiteX143" fmla="*/ 553427 w 1033465"/>
                  <a:gd name="connsiteY143" fmla="*/ 283579 h 838042"/>
                  <a:gd name="connsiteX144" fmla="*/ 541997 w 1033465"/>
                  <a:gd name="connsiteY144" fmla="*/ 279769 h 838042"/>
                  <a:gd name="connsiteX145" fmla="*/ 536282 w 1033465"/>
                  <a:gd name="connsiteY145" fmla="*/ 277864 h 838042"/>
                  <a:gd name="connsiteX146" fmla="*/ 530567 w 1033465"/>
                  <a:gd name="connsiteY146" fmla="*/ 274054 h 838042"/>
                  <a:gd name="connsiteX147" fmla="*/ 519137 w 1033465"/>
                  <a:gd name="connsiteY147" fmla="*/ 268339 h 838042"/>
                  <a:gd name="connsiteX148" fmla="*/ 511517 w 1033465"/>
                  <a:gd name="connsiteY148" fmla="*/ 256909 h 838042"/>
                  <a:gd name="connsiteX149" fmla="*/ 507707 w 1033465"/>
                  <a:gd name="connsiteY149" fmla="*/ 235954 h 838042"/>
                  <a:gd name="connsiteX150" fmla="*/ 509612 w 1033465"/>
                  <a:gd name="connsiteY150" fmla="*/ 171184 h 838042"/>
                  <a:gd name="connsiteX151" fmla="*/ 508314 w 1033465"/>
                  <a:gd name="connsiteY151" fmla="*/ 73485 h 838042"/>
                  <a:gd name="connsiteX152" fmla="*/ 454116 w 1033465"/>
                  <a:gd name="connsiteY152" fmla="*/ 11248 h 838042"/>
                  <a:gd name="connsiteX153" fmla="*/ 435401 w 1033465"/>
                  <a:gd name="connsiteY153" fmla="*/ 68523 h 838042"/>
                  <a:gd name="connsiteX154" fmla="*/ 427697 w 1033465"/>
                  <a:gd name="connsiteY154" fmla="*/ 137103 h 838042"/>
                  <a:gd name="connsiteX155" fmla="*/ 420077 w 1033465"/>
                  <a:gd name="connsiteY155" fmla="*/ 169279 h 838042"/>
                  <a:gd name="connsiteX156" fmla="*/ 416267 w 1033465"/>
                  <a:gd name="connsiteY156" fmla="*/ 186424 h 838042"/>
                  <a:gd name="connsiteX157" fmla="*/ 420077 w 1033465"/>
                  <a:gd name="connsiteY157" fmla="*/ 207379 h 838042"/>
                  <a:gd name="connsiteX158" fmla="*/ 423887 w 1033465"/>
                  <a:gd name="connsiteY158" fmla="*/ 213094 h 838042"/>
                  <a:gd name="connsiteX159" fmla="*/ 427697 w 1033465"/>
                  <a:gd name="connsiteY159" fmla="*/ 224524 h 838042"/>
                  <a:gd name="connsiteX160" fmla="*/ 425792 w 1033465"/>
                  <a:gd name="connsiteY160" fmla="*/ 251194 h 838042"/>
                  <a:gd name="connsiteX161" fmla="*/ 420077 w 1033465"/>
                  <a:gd name="connsiteY161" fmla="*/ 253099 h 838042"/>
                  <a:gd name="connsiteX162" fmla="*/ 414362 w 1033465"/>
                  <a:gd name="connsiteY162" fmla="*/ 256909 h 838042"/>
                  <a:gd name="connsiteX163" fmla="*/ 423887 w 1033465"/>
                  <a:gd name="connsiteY16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1072 w 1033465"/>
                  <a:gd name="connsiteY132" fmla="*/ 195949 h 838042"/>
                  <a:gd name="connsiteX133" fmla="*/ 740117 w 1033465"/>
                  <a:gd name="connsiteY133" fmla="*/ 197854 h 838042"/>
                  <a:gd name="connsiteX134" fmla="*/ 694397 w 1033465"/>
                  <a:gd name="connsiteY134" fmla="*/ 226429 h 838042"/>
                  <a:gd name="connsiteX135" fmla="*/ 652487 w 1033465"/>
                  <a:gd name="connsiteY135" fmla="*/ 255004 h 838042"/>
                  <a:gd name="connsiteX136" fmla="*/ 639152 w 1033465"/>
                  <a:gd name="connsiteY136" fmla="*/ 266434 h 838042"/>
                  <a:gd name="connsiteX137" fmla="*/ 629627 w 1033465"/>
                  <a:gd name="connsiteY137" fmla="*/ 283579 h 838042"/>
                  <a:gd name="connsiteX138" fmla="*/ 604862 w 1033465"/>
                  <a:gd name="connsiteY138" fmla="*/ 289294 h 838042"/>
                  <a:gd name="connsiteX139" fmla="*/ 591527 w 1033465"/>
                  <a:gd name="connsiteY139" fmla="*/ 293104 h 838042"/>
                  <a:gd name="connsiteX140" fmla="*/ 576287 w 1033465"/>
                  <a:gd name="connsiteY140" fmla="*/ 291199 h 838042"/>
                  <a:gd name="connsiteX141" fmla="*/ 564857 w 1033465"/>
                  <a:gd name="connsiteY141" fmla="*/ 287389 h 838042"/>
                  <a:gd name="connsiteX142" fmla="*/ 553427 w 1033465"/>
                  <a:gd name="connsiteY142" fmla="*/ 283579 h 838042"/>
                  <a:gd name="connsiteX143" fmla="*/ 541997 w 1033465"/>
                  <a:gd name="connsiteY143" fmla="*/ 279769 h 838042"/>
                  <a:gd name="connsiteX144" fmla="*/ 536282 w 1033465"/>
                  <a:gd name="connsiteY144" fmla="*/ 277864 h 838042"/>
                  <a:gd name="connsiteX145" fmla="*/ 530567 w 1033465"/>
                  <a:gd name="connsiteY145" fmla="*/ 274054 h 838042"/>
                  <a:gd name="connsiteX146" fmla="*/ 519137 w 1033465"/>
                  <a:gd name="connsiteY146" fmla="*/ 268339 h 838042"/>
                  <a:gd name="connsiteX147" fmla="*/ 511517 w 1033465"/>
                  <a:gd name="connsiteY147" fmla="*/ 256909 h 838042"/>
                  <a:gd name="connsiteX148" fmla="*/ 507707 w 1033465"/>
                  <a:gd name="connsiteY148" fmla="*/ 235954 h 838042"/>
                  <a:gd name="connsiteX149" fmla="*/ 509612 w 1033465"/>
                  <a:gd name="connsiteY149" fmla="*/ 171184 h 838042"/>
                  <a:gd name="connsiteX150" fmla="*/ 508314 w 1033465"/>
                  <a:gd name="connsiteY150" fmla="*/ 73485 h 838042"/>
                  <a:gd name="connsiteX151" fmla="*/ 454116 w 1033465"/>
                  <a:gd name="connsiteY151" fmla="*/ 11248 h 838042"/>
                  <a:gd name="connsiteX152" fmla="*/ 435401 w 1033465"/>
                  <a:gd name="connsiteY152" fmla="*/ 68523 h 838042"/>
                  <a:gd name="connsiteX153" fmla="*/ 427697 w 1033465"/>
                  <a:gd name="connsiteY153" fmla="*/ 137103 h 838042"/>
                  <a:gd name="connsiteX154" fmla="*/ 420077 w 1033465"/>
                  <a:gd name="connsiteY154" fmla="*/ 169279 h 838042"/>
                  <a:gd name="connsiteX155" fmla="*/ 416267 w 1033465"/>
                  <a:gd name="connsiteY155" fmla="*/ 186424 h 838042"/>
                  <a:gd name="connsiteX156" fmla="*/ 420077 w 1033465"/>
                  <a:gd name="connsiteY156" fmla="*/ 207379 h 838042"/>
                  <a:gd name="connsiteX157" fmla="*/ 423887 w 1033465"/>
                  <a:gd name="connsiteY157" fmla="*/ 213094 h 838042"/>
                  <a:gd name="connsiteX158" fmla="*/ 427697 w 1033465"/>
                  <a:gd name="connsiteY158" fmla="*/ 224524 h 838042"/>
                  <a:gd name="connsiteX159" fmla="*/ 425792 w 1033465"/>
                  <a:gd name="connsiteY159" fmla="*/ 251194 h 838042"/>
                  <a:gd name="connsiteX160" fmla="*/ 420077 w 1033465"/>
                  <a:gd name="connsiteY160" fmla="*/ 253099 h 838042"/>
                  <a:gd name="connsiteX161" fmla="*/ 414362 w 1033465"/>
                  <a:gd name="connsiteY161" fmla="*/ 256909 h 838042"/>
                  <a:gd name="connsiteX162" fmla="*/ 423887 w 1033465"/>
                  <a:gd name="connsiteY16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60800 w 1033465"/>
                  <a:gd name="connsiteY132" fmla="*/ 210358 h 838042"/>
                  <a:gd name="connsiteX133" fmla="*/ 740117 w 1033465"/>
                  <a:gd name="connsiteY133" fmla="*/ 197854 h 838042"/>
                  <a:gd name="connsiteX134" fmla="*/ 694397 w 1033465"/>
                  <a:gd name="connsiteY134" fmla="*/ 226429 h 838042"/>
                  <a:gd name="connsiteX135" fmla="*/ 652487 w 1033465"/>
                  <a:gd name="connsiteY135" fmla="*/ 255004 h 838042"/>
                  <a:gd name="connsiteX136" fmla="*/ 639152 w 1033465"/>
                  <a:gd name="connsiteY136" fmla="*/ 266434 h 838042"/>
                  <a:gd name="connsiteX137" fmla="*/ 629627 w 1033465"/>
                  <a:gd name="connsiteY137" fmla="*/ 283579 h 838042"/>
                  <a:gd name="connsiteX138" fmla="*/ 604862 w 1033465"/>
                  <a:gd name="connsiteY138" fmla="*/ 289294 h 838042"/>
                  <a:gd name="connsiteX139" fmla="*/ 591527 w 1033465"/>
                  <a:gd name="connsiteY139" fmla="*/ 293104 h 838042"/>
                  <a:gd name="connsiteX140" fmla="*/ 576287 w 1033465"/>
                  <a:gd name="connsiteY140" fmla="*/ 291199 h 838042"/>
                  <a:gd name="connsiteX141" fmla="*/ 564857 w 1033465"/>
                  <a:gd name="connsiteY141" fmla="*/ 287389 h 838042"/>
                  <a:gd name="connsiteX142" fmla="*/ 553427 w 1033465"/>
                  <a:gd name="connsiteY142" fmla="*/ 283579 h 838042"/>
                  <a:gd name="connsiteX143" fmla="*/ 541997 w 1033465"/>
                  <a:gd name="connsiteY143" fmla="*/ 279769 h 838042"/>
                  <a:gd name="connsiteX144" fmla="*/ 536282 w 1033465"/>
                  <a:gd name="connsiteY144" fmla="*/ 277864 h 838042"/>
                  <a:gd name="connsiteX145" fmla="*/ 530567 w 1033465"/>
                  <a:gd name="connsiteY145" fmla="*/ 274054 h 838042"/>
                  <a:gd name="connsiteX146" fmla="*/ 519137 w 1033465"/>
                  <a:gd name="connsiteY146" fmla="*/ 268339 h 838042"/>
                  <a:gd name="connsiteX147" fmla="*/ 511517 w 1033465"/>
                  <a:gd name="connsiteY147" fmla="*/ 256909 h 838042"/>
                  <a:gd name="connsiteX148" fmla="*/ 507707 w 1033465"/>
                  <a:gd name="connsiteY148" fmla="*/ 235954 h 838042"/>
                  <a:gd name="connsiteX149" fmla="*/ 509612 w 1033465"/>
                  <a:gd name="connsiteY149" fmla="*/ 171184 h 838042"/>
                  <a:gd name="connsiteX150" fmla="*/ 508314 w 1033465"/>
                  <a:gd name="connsiteY150" fmla="*/ 73485 h 838042"/>
                  <a:gd name="connsiteX151" fmla="*/ 454116 w 1033465"/>
                  <a:gd name="connsiteY151" fmla="*/ 11248 h 838042"/>
                  <a:gd name="connsiteX152" fmla="*/ 435401 w 1033465"/>
                  <a:gd name="connsiteY152" fmla="*/ 68523 h 838042"/>
                  <a:gd name="connsiteX153" fmla="*/ 427697 w 1033465"/>
                  <a:gd name="connsiteY153" fmla="*/ 137103 h 838042"/>
                  <a:gd name="connsiteX154" fmla="*/ 420077 w 1033465"/>
                  <a:gd name="connsiteY154" fmla="*/ 169279 h 838042"/>
                  <a:gd name="connsiteX155" fmla="*/ 416267 w 1033465"/>
                  <a:gd name="connsiteY155" fmla="*/ 186424 h 838042"/>
                  <a:gd name="connsiteX156" fmla="*/ 420077 w 1033465"/>
                  <a:gd name="connsiteY156" fmla="*/ 207379 h 838042"/>
                  <a:gd name="connsiteX157" fmla="*/ 423887 w 1033465"/>
                  <a:gd name="connsiteY157" fmla="*/ 213094 h 838042"/>
                  <a:gd name="connsiteX158" fmla="*/ 427697 w 1033465"/>
                  <a:gd name="connsiteY158" fmla="*/ 224524 h 838042"/>
                  <a:gd name="connsiteX159" fmla="*/ 425792 w 1033465"/>
                  <a:gd name="connsiteY159" fmla="*/ 251194 h 838042"/>
                  <a:gd name="connsiteX160" fmla="*/ 420077 w 1033465"/>
                  <a:gd name="connsiteY160" fmla="*/ 253099 h 838042"/>
                  <a:gd name="connsiteX161" fmla="*/ 414362 w 1033465"/>
                  <a:gd name="connsiteY161" fmla="*/ 256909 h 838042"/>
                  <a:gd name="connsiteX162" fmla="*/ 423887 w 1033465"/>
                  <a:gd name="connsiteY16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66787 w 1033465"/>
                  <a:gd name="connsiteY131" fmla="*/ 197854 h 838042"/>
                  <a:gd name="connsiteX132" fmla="*/ 740117 w 1033465"/>
                  <a:gd name="connsiteY132" fmla="*/ 197854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0117 w 1033465"/>
                  <a:gd name="connsiteY132" fmla="*/ 197854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39152 w 1033465"/>
                  <a:gd name="connsiteY135" fmla="*/ 266434 h 838042"/>
                  <a:gd name="connsiteX136" fmla="*/ 629627 w 1033465"/>
                  <a:gd name="connsiteY136" fmla="*/ 283579 h 838042"/>
                  <a:gd name="connsiteX137" fmla="*/ 604862 w 1033465"/>
                  <a:gd name="connsiteY137" fmla="*/ 289294 h 838042"/>
                  <a:gd name="connsiteX138" fmla="*/ 591527 w 1033465"/>
                  <a:gd name="connsiteY138" fmla="*/ 293104 h 838042"/>
                  <a:gd name="connsiteX139" fmla="*/ 576287 w 1033465"/>
                  <a:gd name="connsiteY139" fmla="*/ 291199 h 838042"/>
                  <a:gd name="connsiteX140" fmla="*/ 564857 w 1033465"/>
                  <a:gd name="connsiteY140" fmla="*/ 287389 h 838042"/>
                  <a:gd name="connsiteX141" fmla="*/ 553427 w 1033465"/>
                  <a:gd name="connsiteY141" fmla="*/ 283579 h 838042"/>
                  <a:gd name="connsiteX142" fmla="*/ 541997 w 1033465"/>
                  <a:gd name="connsiteY142" fmla="*/ 279769 h 838042"/>
                  <a:gd name="connsiteX143" fmla="*/ 536282 w 1033465"/>
                  <a:gd name="connsiteY143" fmla="*/ 277864 h 838042"/>
                  <a:gd name="connsiteX144" fmla="*/ 530567 w 1033465"/>
                  <a:gd name="connsiteY144" fmla="*/ 274054 h 838042"/>
                  <a:gd name="connsiteX145" fmla="*/ 519137 w 1033465"/>
                  <a:gd name="connsiteY145" fmla="*/ 268339 h 838042"/>
                  <a:gd name="connsiteX146" fmla="*/ 511517 w 1033465"/>
                  <a:gd name="connsiteY146" fmla="*/ 256909 h 838042"/>
                  <a:gd name="connsiteX147" fmla="*/ 507707 w 1033465"/>
                  <a:gd name="connsiteY147" fmla="*/ 235954 h 838042"/>
                  <a:gd name="connsiteX148" fmla="*/ 509612 w 1033465"/>
                  <a:gd name="connsiteY148" fmla="*/ 171184 h 838042"/>
                  <a:gd name="connsiteX149" fmla="*/ 508314 w 1033465"/>
                  <a:gd name="connsiteY149" fmla="*/ 73485 h 838042"/>
                  <a:gd name="connsiteX150" fmla="*/ 454116 w 1033465"/>
                  <a:gd name="connsiteY150" fmla="*/ 11248 h 838042"/>
                  <a:gd name="connsiteX151" fmla="*/ 435401 w 1033465"/>
                  <a:gd name="connsiteY151" fmla="*/ 68523 h 838042"/>
                  <a:gd name="connsiteX152" fmla="*/ 427697 w 1033465"/>
                  <a:gd name="connsiteY152" fmla="*/ 137103 h 838042"/>
                  <a:gd name="connsiteX153" fmla="*/ 420077 w 1033465"/>
                  <a:gd name="connsiteY153" fmla="*/ 169279 h 838042"/>
                  <a:gd name="connsiteX154" fmla="*/ 416267 w 1033465"/>
                  <a:gd name="connsiteY154" fmla="*/ 186424 h 838042"/>
                  <a:gd name="connsiteX155" fmla="*/ 420077 w 1033465"/>
                  <a:gd name="connsiteY155" fmla="*/ 207379 h 838042"/>
                  <a:gd name="connsiteX156" fmla="*/ 423887 w 1033465"/>
                  <a:gd name="connsiteY156" fmla="*/ 213094 h 838042"/>
                  <a:gd name="connsiteX157" fmla="*/ 427697 w 1033465"/>
                  <a:gd name="connsiteY157" fmla="*/ 224524 h 838042"/>
                  <a:gd name="connsiteX158" fmla="*/ 425792 w 1033465"/>
                  <a:gd name="connsiteY158" fmla="*/ 251194 h 838042"/>
                  <a:gd name="connsiteX159" fmla="*/ 420077 w 1033465"/>
                  <a:gd name="connsiteY159" fmla="*/ 253099 h 838042"/>
                  <a:gd name="connsiteX160" fmla="*/ 414362 w 1033465"/>
                  <a:gd name="connsiteY160" fmla="*/ 256909 h 838042"/>
                  <a:gd name="connsiteX161" fmla="*/ 423887 w 1033465"/>
                  <a:gd name="connsiteY16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2487 w 1033465"/>
                  <a:gd name="connsiteY134" fmla="*/ 255004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76287 w 1033465"/>
                  <a:gd name="connsiteY138" fmla="*/ 291199 h 838042"/>
                  <a:gd name="connsiteX139" fmla="*/ 564857 w 1033465"/>
                  <a:gd name="connsiteY139" fmla="*/ 287389 h 838042"/>
                  <a:gd name="connsiteX140" fmla="*/ 553427 w 1033465"/>
                  <a:gd name="connsiteY140" fmla="*/ 283579 h 838042"/>
                  <a:gd name="connsiteX141" fmla="*/ 541997 w 1033465"/>
                  <a:gd name="connsiteY141" fmla="*/ 279769 h 838042"/>
                  <a:gd name="connsiteX142" fmla="*/ 536282 w 1033465"/>
                  <a:gd name="connsiteY142" fmla="*/ 277864 h 838042"/>
                  <a:gd name="connsiteX143" fmla="*/ 530567 w 1033465"/>
                  <a:gd name="connsiteY143" fmla="*/ 274054 h 838042"/>
                  <a:gd name="connsiteX144" fmla="*/ 519137 w 1033465"/>
                  <a:gd name="connsiteY144" fmla="*/ 268339 h 838042"/>
                  <a:gd name="connsiteX145" fmla="*/ 511517 w 1033465"/>
                  <a:gd name="connsiteY145" fmla="*/ 256909 h 838042"/>
                  <a:gd name="connsiteX146" fmla="*/ 507707 w 1033465"/>
                  <a:gd name="connsiteY146" fmla="*/ 235954 h 838042"/>
                  <a:gd name="connsiteX147" fmla="*/ 509612 w 1033465"/>
                  <a:gd name="connsiteY147" fmla="*/ 171184 h 838042"/>
                  <a:gd name="connsiteX148" fmla="*/ 508314 w 1033465"/>
                  <a:gd name="connsiteY148" fmla="*/ 73485 h 838042"/>
                  <a:gd name="connsiteX149" fmla="*/ 454116 w 1033465"/>
                  <a:gd name="connsiteY149" fmla="*/ 11248 h 838042"/>
                  <a:gd name="connsiteX150" fmla="*/ 435401 w 1033465"/>
                  <a:gd name="connsiteY150" fmla="*/ 68523 h 838042"/>
                  <a:gd name="connsiteX151" fmla="*/ 427697 w 1033465"/>
                  <a:gd name="connsiteY151" fmla="*/ 137103 h 838042"/>
                  <a:gd name="connsiteX152" fmla="*/ 420077 w 1033465"/>
                  <a:gd name="connsiteY152" fmla="*/ 169279 h 838042"/>
                  <a:gd name="connsiteX153" fmla="*/ 416267 w 1033465"/>
                  <a:gd name="connsiteY153" fmla="*/ 186424 h 838042"/>
                  <a:gd name="connsiteX154" fmla="*/ 420077 w 1033465"/>
                  <a:gd name="connsiteY154" fmla="*/ 207379 h 838042"/>
                  <a:gd name="connsiteX155" fmla="*/ 423887 w 1033465"/>
                  <a:gd name="connsiteY155" fmla="*/ 213094 h 838042"/>
                  <a:gd name="connsiteX156" fmla="*/ 427697 w 1033465"/>
                  <a:gd name="connsiteY156" fmla="*/ 224524 h 838042"/>
                  <a:gd name="connsiteX157" fmla="*/ 425792 w 1033465"/>
                  <a:gd name="connsiteY157" fmla="*/ 251194 h 838042"/>
                  <a:gd name="connsiteX158" fmla="*/ 420077 w 1033465"/>
                  <a:gd name="connsiteY158" fmla="*/ 253099 h 838042"/>
                  <a:gd name="connsiteX159" fmla="*/ 414362 w 1033465"/>
                  <a:gd name="connsiteY159" fmla="*/ 256909 h 838042"/>
                  <a:gd name="connsiteX160" fmla="*/ 423887 w 1033465"/>
                  <a:gd name="connsiteY160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64857 w 1033465"/>
                  <a:gd name="connsiteY138" fmla="*/ 287389 h 838042"/>
                  <a:gd name="connsiteX139" fmla="*/ 553427 w 1033465"/>
                  <a:gd name="connsiteY139" fmla="*/ 283579 h 838042"/>
                  <a:gd name="connsiteX140" fmla="*/ 541997 w 1033465"/>
                  <a:gd name="connsiteY140" fmla="*/ 279769 h 838042"/>
                  <a:gd name="connsiteX141" fmla="*/ 536282 w 1033465"/>
                  <a:gd name="connsiteY141" fmla="*/ 277864 h 838042"/>
                  <a:gd name="connsiteX142" fmla="*/ 530567 w 1033465"/>
                  <a:gd name="connsiteY142" fmla="*/ 274054 h 838042"/>
                  <a:gd name="connsiteX143" fmla="*/ 519137 w 1033465"/>
                  <a:gd name="connsiteY143" fmla="*/ 268339 h 838042"/>
                  <a:gd name="connsiteX144" fmla="*/ 511517 w 1033465"/>
                  <a:gd name="connsiteY144" fmla="*/ 256909 h 838042"/>
                  <a:gd name="connsiteX145" fmla="*/ 507707 w 1033465"/>
                  <a:gd name="connsiteY145" fmla="*/ 235954 h 838042"/>
                  <a:gd name="connsiteX146" fmla="*/ 509612 w 1033465"/>
                  <a:gd name="connsiteY146" fmla="*/ 171184 h 838042"/>
                  <a:gd name="connsiteX147" fmla="*/ 508314 w 1033465"/>
                  <a:gd name="connsiteY147" fmla="*/ 73485 h 838042"/>
                  <a:gd name="connsiteX148" fmla="*/ 454116 w 1033465"/>
                  <a:gd name="connsiteY148" fmla="*/ 11248 h 838042"/>
                  <a:gd name="connsiteX149" fmla="*/ 435401 w 1033465"/>
                  <a:gd name="connsiteY149" fmla="*/ 68523 h 838042"/>
                  <a:gd name="connsiteX150" fmla="*/ 427697 w 1033465"/>
                  <a:gd name="connsiteY150" fmla="*/ 137103 h 838042"/>
                  <a:gd name="connsiteX151" fmla="*/ 420077 w 1033465"/>
                  <a:gd name="connsiteY151" fmla="*/ 169279 h 838042"/>
                  <a:gd name="connsiteX152" fmla="*/ 416267 w 1033465"/>
                  <a:gd name="connsiteY152" fmla="*/ 186424 h 838042"/>
                  <a:gd name="connsiteX153" fmla="*/ 420077 w 1033465"/>
                  <a:gd name="connsiteY153" fmla="*/ 207379 h 838042"/>
                  <a:gd name="connsiteX154" fmla="*/ 423887 w 1033465"/>
                  <a:gd name="connsiteY154" fmla="*/ 213094 h 838042"/>
                  <a:gd name="connsiteX155" fmla="*/ 427697 w 1033465"/>
                  <a:gd name="connsiteY155" fmla="*/ 224524 h 838042"/>
                  <a:gd name="connsiteX156" fmla="*/ 425792 w 1033465"/>
                  <a:gd name="connsiteY156" fmla="*/ 251194 h 838042"/>
                  <a:gd name="connsiteX157" fmla="*/ 420077 w 1033465"/>
                  <a:gd name="connsiteY157" fmla="*/ 253099 h 838042"/>
                  <a:gd name="connsiteX158" fmla="*/ 414362 w 1033465"/>
                  <a:gd name="connsiteY158" fmla="*/ 256909 h 838042"/>
                  <a:gd name="connsiteX159" fmla="*/ 423887 w 1033465"/>
                  <a:gd name="connsiteY159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91527 w 1033465"/>
                  <a:gd name="connsiteY137" fmla="*/ 293104 h 838042"/>
                  <a:gd name="connsiteX138" fmla="*/ 564857 w 1033465"/>
                  <a:gd name="connsiteY138" fmla="*/ 287389 h 838042"/>
                  <a:gd name="connsiteX139" fmla="*/ 541997 w 1033465"/>
                  <a:gd name="connsiteY139" fmla="*/ 279769 h 838042"/>
                  <a:gd name="connsiteX140" fmla="*/ 536282 w 1033465"/>
                  <a:gd name="connsiteY140" fmla="*/ 277864 h 838042"/>
                  <a:gd name="connsiteX141" fmla="*/ 530567 w 1033465"/>
                  <a:gd name="connsiteY141" fmla="*/ 274054 h 838042"/>
                  <a:gd name="connsiteX142" fmla="*/ 519137 w 1033465"/>
                  <a:gd name="connsiteY142" fmla="*/ 268339 h 838042"/>
                  <a:gd name="connsiteX143" fmla="*/ 511517 w 1033465"/>
                  <a:gd name="connsiteY143" fmla="*/ 256909 h 838042"/>
                  <a:gd name="connsiteX144" fmla="*/ 507707 w 1033465"/>
                  <a:gd name="connsiteY144" fmla="*/ 235954 h 838042"/>
                  <a:gd name="connsiteX145" fmla="*/ 509612 w 1033465"/>
                  <a:gd name="connsiteY145" fmla="*/ 171184 h 838042"/>
                  <a:gd name="connsiteX146" fmla="*/ 508314 w 1033465"/>
                  <a:gd name="connsiteY146" fmla="*/ 73485 h 838042"/>
                  <a:gd name="connsiteX147" fmla="*/ 454116 w 1033465"/>
                  <a:gd name="connsiteY147" fmla="*/ 11248 h 838042"/>
                  <a:gd name="connsiteX148" fmla="*/ 435401 w 1033465"/>
                  <a:gd name="connsiteY148" fmla="*/ 68523 h 838042"/>
                  <a:gd name="connsiteX149" fmla="*/ 427697 w 1033465"/>
                  <a:gd name="connsiteY149" fmla="*/ 137103 h 838042"/>
                  <a:gd name="connsiteX150" fmla="*/ 420077 w 1033465"/>
                  <a:gd name="connsiteY150" fmla="*/ 169279 h 838042"/>
                  <a:gd name="connsiteX151" fmla="*/ 416267 w 1033465"/>
                  <a:gd name="connsiteY151" fmla="*/ 186424 h 838042"/>
                  <a:gd name="connsiteX152" fmla="*/ 420077 w 1033465"/>
                  <a:gd name="connsiteY152" fmla="*/ 207379 h 838042"/>
                  <a:gd name="connsiteX153" fmla="*/ 423887 w 1033465"/>
                  <a:gd name="connsiteY153" fmla="*/ 213094 h 838042"/>
                  <a:gd name="connsiteX154" fmla="*/ 427697 w 1033465"/>
                  <a:gd name="connsiteY154" fmla="*/ 224524 h 838042"/>
                  <a:gd name="connsiteX155" fmla="*/ 425792 w 1033465"/>
                  <a:gd name="connsiteY155" fmla="*/ 251194 h 838042"/>
                  <a:gd name="connsiteX156" fmla="*/ 420077 w 1033465"/>
                  <a:gd name="connsiteY156" fmla="*/ 253099 h 838042"/>
                  <a:gd name="connsiteX157" fmla="*/ 414362 w 1033465"/>
                  <a:gd name="connsiteY157" fmla="*/ 256909 h 838042"/>
                  <a:gd name="connsiteX158" fmla="*/ 423887 w 1033465"/>
                  <a:gd name="connsiteY158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604862 w 1033465"/>
                  <a:gd name="connsiteY136" fmla="*/ 289294 h 838042"/>
                  <a:gd name="connsiteX137" fmla="*/ 564857 w 1033465"/>
                  <a:gd name="connsiteY137" fmla="*/ 287389 h 838042"/>
                  <a:gd name="connsiteX138" fmla="*/ 541997 w 1033465"/>
                  <a:gd name="connsiteY138" fmla="*/ 279769 h 838042"/>
                  <a:gd name="connsiteX139" fmla="*/ 536282 w 1033465"/>
                  <a:gd name="connsiteY139" fmla="*/ 277864 h 838042"/>
                  <a:gd name="connsiteX140" fmla="*/ 530567 w 1033465"/>
                  <a:gd name="connsiteY140" fmla="*/ 274054 h 838042"/>
                  <a:gd name="connsiteX141" fmla="*/ 519137 w 1033465"/>
                  <a:gd name="connsiteY141" fmla="*/ 268339 h 838042"/>
                  <a:gd name="connsiteX142" fmla="*/ 511517 w 1033465"/>
                  <a:gd name="connsiteY142" fmla="*/ 256909 h 838042"/>
                  <a:gd name="connsiteX143" fmla="*/ 507707 w 1033465"/>
                  <a:gd name="connsiteY143" fmla="*/ 235954 h 838042"/>
                  <a:gd name="connsiteX144" fmla="*/ 509612 w 1033465"/>
                  <a:gd name="connsiteY144" fmla="*/ 171184 h 838042"/>
                  <a:gd name="connsiteX145" fmla="*/ 508314 w 1033465"/>
                  <a:gd name="connsiteY145" fmla="*/ 73485 h 838042"/>
                  <a:gd name="connsiteX146" fmla="*/ 454116 w 1033465"/>
                  <a:gd name="connsiteY146" fmla="*/ 11248 h 838042"/>
                  <a:gd name="connsiteX147" fmla="*/ 435401 w 1033465"/>
                  <a:gd name="connsiteY147" fmla="*/ 68523 h 838042"/>
                  <a:gd name="connsiteX148" fmla="*/ 427697 w 1033465"/>
                  <a:gd name="connsiteY148" fmla="*/ 137103 h 838042"/>
                  <a:gd name="connsiteX149" fmla="*/ 420077 w 1033465"/>
                  <a:gd name="connsiteY149" fmla="*/ 169279 h 838042"/>
                  <a:gd name="connsiteX150" fmla="*/ 416267 w 1033465"/>
                  <a:gd name="connsiteY150" fmla="*/ 186424 h 838042"/>
                  <a:gd name="connsiteX151" fmla="*/ 420077 w 1033465"/>
                  <a:gd name="connsiteY151" fmla="*/ 207379 h 838042"/>
                  <a:gd name="connsiteX152" fmla="*/ 423887 w 1033465"/>
                  <a:gd name="connsiteY152" fmla="*/ 213094 h 838042"/>
                  <a:gd name="connsiteX153" fmla="*/ 427697 w 1033465"/>
                  <a:gd name="connsiteY153" fmla="*/ 224524 h 838042"/>
                  <a:gd name="connsiteX154" fmla="*/ 425792 w 1033465"/>
                  <a:gd name="connsiteY154" fmla="*/ 251194 h 838042"/>
                  <a:gd name="connsiteX155" fmla="*/ 420077 w 1033465"/>
                  <a:gd name="connsiteY155" fmla="*/ 253099 h 838042"/>
                  <a:gd name="connsiteX156" fmla="*/ 414362 w 1033465"/>
                  <a:gd name="connsiteY156" fmla="*/ 256909 h 838042"/>
                  <a:gd name="connsiteX157" fmla="*/ 423887 w 1033465"/>
                  <a:gd name="connsiteY157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6282 w 1033465"/>
                  <a:gd name="connsiteY138" fmla="*/ 277864 h 838042"/>
                  <a:gd name="connsiteX139" fmla="*/ 530567 w 1033465"/>
                  <a:gd name="connsiteY139" fmla="*/ 274054 h 838042"/>
                  <a:gd name="connsiteX140" fmla="*/ 519137 w 1033465"/>
                  <a:gd name="connsiteY140" fmla="*/ 268339 h 838042"/>
                  <a:gd name="connsiteX141" fmla="*/ 511517 w 1033465"/>
                  <a:gd name="connsiteY141" fmla="*/ 256909 h 838042"/>
                  <a:gd name="connsiteX142" fmla="*/ 507707 w 1033465"/>
                  <a:gd name="connsiteY142" fmla="*/ 235954 h 838042"/>
                  <a:gd name="connsiteX143" fmla="*/ 509612 w 1033465"/>
                  <a:gd name="connsiteY143" fmla="*/ 171184 h 838042"/>
                  <a:gd name="connsiteX144" fmla="*/ 508314 w 1033465"/>
                  <a:gd name="connsiteY144" fmla="*/ 73485 h 838042"/>
                  <a:gd name="connsiteX145" fmla="*/ 454116 w 1033465"/>
                  <a:gd name="connsiteY145" fmla="*/ 11248 h 838042"/>
                  <a:gd name="connsiteX146" fmla="*/ 435401 w 1033465"/>
                  <a:gd name="connsiteY146" fmla="*/ 68523 h 838042"/>
                  <a:gd name="connsiteX147" fmla="*/ 427697 w 1033465"/>
                  <a:gd name="connsiteY147" fmla="*/ 137103 h 838042"/>
                  <a:gd name="connsiteX148" fmla="*/ 420077 w 1033465"/>
                  <a:gd name="connsiteY148" fmla="*/ 169279 h 838042"/>
                  <a:gd name="connsiteX149" fmla="*/ 416267 w 1033465"/>
                  <a:gd name="connsiteY149" fmla="*/ 186424 h 838042"/>
                  <a:gd name="connsiteX150" fmla="*/ 420077 w 1033465"/>
                  <a:gd name="connsiteY150" fmla="*/ 207379 h 838042"/>
                  <a:gd name="connsiteX151" fmla="*/ 423887 w 1033465"/>
                  <a:gd name="connsiteY151" fmla="*/ 213094 h 838042"/>
                  <a:gd name="connsiteX152" fmla="*/ 427697 w 1033465"/>
                  <a:gd name="connsiteY152" fmla="*/ 224524 h 838042"/>
                  <a:gd name="connsiteX153" fmla="*/ 425792 w 1033465"/>
                  <a:gd name="connsiteY153" fmla="*/ 251194 h 838042"/>
                  <a:gd name="connsiteX154" fmla="*/ 420077 w 1033465"/>
                  <a:gd name="connsiteY154" fmla="*/ 253099 h 838042"/>
                  <a:gd name="connsiteX155" fmla="*/ 414362 w 1033465"/>
                  <a:gd name="connsiteY155" fmla="*/ 256909 h 838042"/>
                  <a:gd name="connsiteX156" fmla="*/ 423887 w 1033465"/>
                  <a:gd name="connsiteY156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19137 w 1033465"/>
                  <a:gd name="connsiteY139" fmla="*/ 268339 h 838042"/>
                  <a:gd name="connsiteX140" fmla="*/ 511517 w 1033465"/>
                  <a:gd name="connsiteY140" fmla="*/ 256909 h 838042"/>
                  <a:gd name="connsiteX141" fmla="*/ 507707 w 1033465"/>
                  <a:gd name="connsiteY141" fmla="*/ 235954 h 838042"/>
                  <a:gd name="connsiteX142" fmla="*/ 509612 w 1033465"/>
                  <a:gd name="connsiteY142" fmla="*/ 171184 h 838042"/>
                  <a:gd name="connsiteX143" fmla="*/ 508314 w 1033465"/>
                  <a:gd name="connsiteY143" fmla="*/ 73485 h 838042"/>
                  <a:gd name="connsiteX144" fmla="*/ 454116 w 1033465"/>
                  <a:gd name="connsiteY144" fmla="*/ 11248 h 838042"/>
                  <a:gd name="connsiteX145" fmla="*/ 435401 w 1033465"/>
                  <a:gd name="connsiteY145" fmla="*/ 68523 h 838042"/>
                  <a:gd name="connsiteX146" fmla="*/ 427697 w 1033465"/>
                  <a:gd name="connsiteY146" fmla="*/ 137103 h 838042"/>
                  <a:gd name="connsiteX147" fmla="*/ 420077 w 1033465"/>
                  <a:gd name="connsiteY147" fmla="*/ 169279 h 838042"/>
                  <a:gd name="connsiteX148" fmla="*/ 416267 w 1033465"/>
                  <a:gd name="connsiteY148" fmla="*/ 186424 h 838042"/>
                  <a:gd name="connsiteX149" fmla="*/ 420077 w 1033465"/>
                  <a:gd name="connsiteY149" fmla="*/ 207379 h 838042"/>
                  <a:gd name="connsiteX150" fmla="*/ 423887 w 1033465"/>
                  <a:gd name="connsiteY150" fmla="*/ 213094 h 838042"/>
                  <a:gd name="connsiteX151" fmla="*/ 427697 w 1033465"/>
                  <a:gd name="connsiteY151" fmla="*/ 224524 h 838042"/>
                  <a:gd name="connsiteX152" fmla="*/ 425792 w 1033465"/>
                  <a:gd name="connsiteY152" fmla="*/ 251194 h 838042"/>
                  <a:gd name="connsiteX153" fmla="*/ 420077 w 1033465"/>
                  <a:gd name="connsiteY153" fmla="*/ 253099 h 838042"/>
                  <a:gd name="connsiteX154" fmla="*/ 414362 w 1033465"/>
                  <a:gd name="connsiteY154" fmla="*/ 256909 h 838042"/>
                  <a:gd name="connsiteX155" fmla="*/ 423887 w 1033465"/>
                  <a:gd name="connsiteY155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19137 w 1033465"/>
                  <a:gd name="connsiteY139" fmla="*/ 268339 h 838042"/>
                  <a:gd name="connsiteX140" fmla="*/ 507707 w 1033465"/>
                  <a:gd name="connsiteY140" fmla="*/ 235954 h 838042"/>
                  <a:gd name="connsiteX141" fmla="*/ 509612 w 1033465"/>
                  <a:gd name="connsiteY141" fmla="*/ 171184 h 838042"/>
                  <a:gd name="connsiteX142" fmla="*/ 508314 w 1033465"/>
                  <a:gd name="connsiteY142" fmla="*/ 73485 h 838042"/>
                  <a:gd name="connsiteX143" fmla="*/ 454116 w 1033465"/>
                  <a:gd name="connsiteY143" fmla="*/ 11248 h 838042"/>
                  <a:gd name="connsiteX144" fmla="*/ 435401 w 1033465"/>
                  <a:gd name="connsiteY144" fmla="*/ 68523 h 838042"/>
                  <a:gd name="connsiteX145" fmla="*/ 427697 w 1033465"/>
                  <a:gd name="connsiteY145" fmla="*/ 137103 h 838042"/>
                  <a:gd name="connsiteX146" fmla="*/ 420077 w 1033465"/>
                  <a:gd name="connsiteY146" fmla="*/ 169279 h 838042"/>
                  <a:gd name="connsiteX147" fmla="*/ 416267 w 1033465"/>
                  <a:gd name="connsiteY147" fmla="*/ 186424 h 838042"/>
                  <a:gd name="connsiteX148" fmla="*/ 420077 w 1033465"/>
                  <a:gd name="connsiteY148" fmla="*/ 207379 h 838042"/>
                  <a:gd name="connsiteX149" fmla="*/ 423887 w 1033465"/>
                  <a:gd name="connsiteY149" fmla="*/ 213094 h 838042"/>
                  <a:gd name="connsiteX150" fmla="*/ 427697 w 1033465"/>
                  <a:gd name="connsiteY150" fmla="*/ 224524 h 838042"/>
                  <a:gd name="connsiteX151" fmla="*/ 425792 w 1033465"/>
                  <a:gd name="connsiteY151" fmla="*/ 251194 h 838042"/>
                  <a:gd name="connsiteX152" fmla="*/ 420077 w 1033465"/>
                  <a:gd name="connsiteY152" fmla="*/ 253099 h 838042"/>
                  <a:gd name="connsiteX153" fmla="*/ 414362 w 1033465"/>
                  <a:gd name="connsiteY153" fmla="*/ 256909 h 838042"/>
                  <a:gd name="connsiteX154" fmla="*/ 423887 w 1033465"/>
                  <a:gd name="connsiteY154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29627 w 1033465"/>
                  <a:gd name="connsiteY135" fmla="*/ 283579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07707 w 1033465"/>
                  <a:gd name="connsiteY139" fmla="*/ 235954 h 838042"/>
                  <a:gd name="connsiteX140" fmla="*/ 509612 w 1033465"/>
                  <a:gd name="connsiteY140" fmla="*/ 171184 h 838042"/>
                  <a:gd name="connsiteX141" fmla="*/ 508314 w 1033465"/>
                  <a:gd name="connsiteY141" fmla="*/ 73485 h 838042"/>
                  <a:gd name="connsiteX142" fmla="*/ 454116 w 1033465"/>
                  <a:gd name="connsiteY142" fmla="*/ 11248 h 838042"/>
                  <a:gd name="connsiteX143" fmla="*/ 435401 w 1033465"/>
                  <a:gd name="connsiteY143" fmla="*/ 68523 h 838042"/>
                  <a:gd name="connsiteX144" fmla="*/ 427697 w 1033465"/>
                  <a:gd name="connsiteY144" fmla="*/ 137103 h 838042"/>
                  <a:gd name="connsiteX145" fmla="*/ 420077 w 1033465"/>
                  <a:gd name="connsiteY145" fmla="*/ 169279 h 838042"/>
                  <a:gd name="connsiteX146" fmla="*/ 416267 w 1033465"/>
                  <a:gd name="connsiteY146" fmla="*/ 186424 h 838042"/>
                  <a:gd name="connsiteX147" fmla="*/ 420077 w 1033465"/>
                  <a:gd name="connsiteY147" fmla="*/ 207379 h 838042"/>
                  <a:gd name="connsiteX148" fmla="*/ 423887 w 1033465"/>
                  <a:gd name="connsiteY148" fmla="*/ 213094 h 838042"/>
                  <a:gd name="connsiteX149" fmla="*/ 427697 w 1033465"/>
                  <a:gd name="connsiteY149" fmla="*/ 224524 h 838042"/>
                  <a:gd name="connsiteX150" fmla="*/ 425792 w 1033465"/>
                  <a:gd name="connsiteY150" fmla="*/ 251194 h 838042"/>
                  <a:gd name="connsiteX151" fmla="*/ 420077 w 1033465"/>
                  <a:gd name="connsiteY151" fmla="*/ 253099 h 838042"/>
                  <a:gd name="connsiteX152" fmla="*/ 414362 w 1033465"/>
                  <a:gd name="connsiteY152" fmla="*/ 256909 h 838042"/>
                  <a:gd name="connsiteX153" fmla="*/ 423887 w 1033465"/>
                  <a:gd name="connsiteY15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41997 w 1033465"/>
                  <a:gd name="connsiteY137" fmla="*/ 279769 h 838042"/>
                  <a:gd name="connsiteX138" fmla="*/ 530567 w 1033465"/>
                  <a:gd name="connsiteY138" fmla="*/ 274054 h 838042"/>
                  <a:gd name="connsiteX139" fmla="*/ 507707 w 1033465"/>
                  <a:gd name="connsiteY139" fmla="*/ 235954 h 838042"/>
                  <a:gd name="connsiteX140" fmla="*/ 509612 w 1033465"/>
                  <a:gd name="connsiteY140" fmla="*/ 171184 h 838042"/>
                  <a:gd name="connsiteX141" fmla="*/ 508314 w 1033465"/>
                  <a:gd name="connsiteY141" fmla="*/ 73485 h 838042"/>
                  <a:gd name="connsiteX142" fmla="*/ 454116 w 1033465"/>
                  <a:gd name="connsiteY142" fmla="*/ 11248 h 838042"/>
                  <a:gd name="connsiteX143" fmla="*/ 435401 w 1033465"/>
                  <a:gd name="connsiteY143" fmla="*/ 68523 h 838042"/>
                  <a:gd name="connsiteX144" fmla="*/ 427697 w 1033465"/>
                  <a:gd name="connsiteY144" fmla="*/ 137103 h 838042"/>
                  <a:gd name="connsiteX145" fmla="*/ 420077 w 1033465"/>
                  <a:gd name="connsiteY145" fmla="*/ 169279 h 838042"/>
                  <a:gd name="connsiteX146" fmla="*/ 416267 w 1033465"/>
                  <a:gd name="connsiteY146" fmla="*/ 186424 h 838042"/>
                  <a:gd name="connsiteX147" fmla="*/ 420077 w 1033465"/>
                  <a:gd name="connsiteY147" fmla="*/ 207379 h 838042"/>
                  <a:gd name="connsiteX148" fmla="*/ 423887 w 1033465"/>
                  <a:gd name="connsiteY148" fmla="*/ 213094 h 838042"/>
                  <a:gd name="connsiteX149" fmla="*/ 427697 w 1033465"/>
                  <a:gd name="connsiteY149" fmla="*/ 224524 h 838042"/>
                  <a:gd name="connsiteX150" fmla="*/ 425792 w 1033465"/>
                  <a:gd name="connsiteY150" fmla="*/ 251194 h 838042"/>
                  <a:gd name="connsiteX151" fmla="*/ 420077 w 1033465"/>
                  <a:gd name="connsiteY151" fmla="*/ 253099 h 838042"/>
                  <a:gd name="connsiteX152" fmla="*/ 414362 w 1033465"/>
                  <a:gd name="connsiteY152" fmla="*/ 256909 h 838042"/>
                  <a:gd name="connsiteX153" fmla="*/ 423887 w 1033465"/>
                  <a:gd name="connsiteY153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16267 w 1033465"/>
                  <a:gd name="connsiteY145" fmla="*/ 186424 h 838042"/>
                  <a:gd name="connsiteX146" fmla="*/ 420077 w 1033465"/>
                  <a:gd name="connsiteY146" fmla="*/ 207379 h 838042"/>
                  <a:gd name="connsiteX147" fmla="*/ 423887 w 1033465"/>
                  <a:gd name="connsiteY147" fmla="*/ 213094 h 838042"/>
                  <a:gd name="connsiteX148" fmla="*/ 427697 w 1033465"/>
                  <a:gd name="connsiteY148" fmla="*/ 224524 h 838042"/>
                  <a:gd name="connsiteX149" fmla="*/ 425792 w 1033465"/>
                  <a:gd name="connsiteY149" fmla="*/ 251194 h 838042"/>
                  <a:gd name="connsiteX150" fmla="*/ 420077 w 1033465"/>
                  <a:gd name="connsiteY150" fmla="*/ 253099 h 838042"/>
                  <a:gd name="connsiteX151" fmla="*/ 414362 w 1033465"/>
                  <a:gd name="connsiteY151" fmla="*/ 256909 h 838042"/>
                  <a:gd name="connsiteX152" fmla="*/ 423887 w 1033465"/>
                  <a:gd name="connsiteY152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7697 w 1033465"/>
                  <a:gd name="connsiteY147" fmla="*/ 224524 h 838042"/>
                  <a:gd name="connsiteX148" fmla="*/ 425792 w 1033465"/>
                  <a:gd name="connsiteY148" fmla="*/ 251194 h 838042"/>
                  <a:gd name="connsiteX149" fmla="*/ 420077 w 1033465"/>
                  <a:gd name="connsiteY149" fmla="*/ 253099 h 838042"/>
                  <a:gd name="connsiteX150" fmla="*/ 414362 w 1033465"/>
                  <a:gd name="connsiteY150" fmla="*/ 256909 h 838042"/>
                  <a:gd name="connsiteX151" fmla="*/ 423887 w 1033465"/>
                  <a:gd name="connsiteY151" fmla="*/ 253099 h 838042"/>
                  <a:gd name="connsiteX0" fmla="*/ 42388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149" fmla="*/ 414362 w 1033465"/>
                  <a:gd name="connsiteY149" fmla="*/ 256909 h 838042"/>
                  <a:gd name="connsiteX150" fmla="*/ 423887 w 1033465"/>
                  <a:gd name="connsiteY150" fmla="*/ 253099 h 838042"/>
                  <a:gd name="connsiteX0" fmla="*/ 414362 w 1033465"/>
                  <a:gd name="connsiteY0" fmla="*/ 25690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149" fmla="*/ 414362 w 1033465"/>
                  <a:gd name="connsiteY149" fmla="*/ 256909 h 838042"/>
                  <a:gd name="connsiteX0" fmla="*/ 420077 w 1033465"/>
                  <a:gd name="connsiteY0" fmla="*/ 25309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148" fmla="*/ 420077 w 1033465"/>
                  <a:gd name="connsiteY148" fmla="*/ 253099 h 838042"/>
                  <a:gd name="connsiteX0" fmla="*/ 425792 w 1033465"/>
                  <a:gd name="connsiteY0" fmla="*/ 251194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147" fmla="*/ 425792 w 1033465"/>
                  <a:gd name="connsiteY147" fmla="*/ 251194 h 838042"/>
                  <a:gd name="connsiteX0" fmla="*/ 423887 w 1033465"/>
                  <a:gd name="connsiteY0" fmla="*/ 213094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146" fmla="*/ 423887 w 1033465"/>
                  <a:gd name="connsiteY146" fmla="*/ 213094 h 838042"/>
                  <a:gd name="connsiteX0" fmla="*/ 420077 w 1033465"/>
                  <a:gd name="connsiteY0" fmla="*/ 207379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20077 w 1033465"/>
                  <a:gd name="connsiteY145" fmla="*/ 207379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20077 w 1033465"/>
                  <a:gd name="connsiteY144" fmla="*/ 169279 h 838042"/>
                  <a:gd name="connsiteX145" fmla="*/ 436054 w 1033465"/>
                  <a:gd name="connsiteY14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27697 w 1033465"/>
                  <a:gd name="connsiteY143" fmla="*/ 137103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35401 w 1033465"/>
                  <a:gd name="connsiteY142" fmla="*/ 68523 h 838042"/>
                  <a:gd name="connsiteX143" fmla="*/ 434509 w 1033465"/>
                  <a:gd name="connsiteY143" fmla="*/ 135537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89597 w 1033465"/>
                  <a:gd name="connsiteY3" fmla="*/ 264529 h 838042"/>
                  <a:gd name="connsiteX4" fmla="*/ 359117 w 1033465"/>
                  <a:gd name="connsiteY4" fmla="*/ 266434 h 838042"/>
                  <a:gd name="connsiteX5" fmla="*/ 353402 w 1033465"/>
                  <a:gd name="connsiteY5" fmla="*/ 270244 h 838042"/>
                  <a:gd name="connsiteX6" fmla="*/ 341972 w 1033465"/>
                  <a:gd name="connsiteY6" fmla="*/ 279769 h 838042"/>
                  <a:gd name="connsiteX7" fmla="*/ 330542 w 1033465"/>
                  <a:gd name="connsiteY7" fmla="*/ 283579 h 838042"/>
                  <a:gd name="connsiteX8" fmla="*/ 315302 w 1033465"/>
                  <a:gd name="connsiteY8" fmla="*/ 289294 h 838042"/>
                  <a:gd name="connsiteX9" fmla="*/ 267677 w 1033465"/>
                  <a:gd name="connsiteY9" fmla="*/ 285484 h 838042"/>
                  <a:gd name="connsiteX10" fmla="*/ 256247 w 1033465"/>
                  <a:gd name="connsiteY10" fmla="*/ 281674 h 838042"/>
                  <a:gd name="connsiteX11" fmla="*/ 244817 w 1033465"/>
                  <a:gd name="connsiteY11" fmla="*/ 277864 h 838042"/>
                  <a:gd name="connsiteX12" fmla="*/ 239102 w 1033465"/>
                  <a:gd name="connsiteY12" fmla="*/ 275959 h 838042"/>
                  <a:gd name="connsiteX13" fmla="*/ 233387 w 1033465"/>
                  <a:gd name="connsiteY13" fmla="*/ 274054 h 838042"/>
                  <a:gd name="connsiteX14" fmla="*/ 221957 w 1033465"/>
                  <a:gd name="connsiteY14" fmla="*/ 272149 h 838042"/>
                  <a:gd name="connsiteX15" fmla="*/ 216242 w 1033465"/>
                  <a:gd name="connsiteY15" fmla="*/ 270244 h 838042"/>
                  <a:gd name="connsiteX16" fmla="*/ 208622 w 1033465"/>
                  <a:gd name="connsiteY16" fmla="*/ 268339 h 838042"/>
                  <a:gd name="connsiteX17" fmla="*/ 197192 w 1033465"/>
                  <a:gd name="connsiteY17" fmla="*/ 264529 h 838042"/>
                  <a:gd name="connsiteX18" fmla="*/ 191477 w 1033465"/>
                  <a:gd name="connsiteY18" fmla="*/ 262624 h 838042"/>
                  <a:gd name="connsiteX19" fmla="*/ 183857 w 1033465"/>
                  <a:gd name="connsiteY19" fmla="*/ 260719 h 838042"/>
                  <a:gd name="connsiteX20" fmla="*/ 172427 w 1033465"/>
                  <a:gd name="connsiteY20" fmla="*/ 255004 h 838042"/>
                  <a:gd name="connsiteX21" fmla="*/ 166712 w 1033465"/>
                  <a:gd name="connsiteY21" fmla="*/ 251194 h 838042"/>
                  <a:gd name="connsiteX22" fmla="*/ 159092 w 1033465"/>
                  <a:gd name="connsiteY22" fmla="*/ 239764 h 838042"/>
                  <a:gd name="connsiteX23" fmla="*/ 147662 w 1033465"/>
                  <a:gd name="connsiteY23" fmla="*/ 235954 h 838042"/>
                  <a:gd name="connsiteX24" fmla="*/ 141947 w 1033465"/>
                  <a:gd name="connsiteY24" fmla="*/ 232144 h 838042"/>
                  <a:gd name="connsiteX25" fmla="*/ 136232 w 1033465"/>
                  <a:gd name="connsiteY25" fmla="*/ 230239 h 838042"/>
                  <a:gd name="connsiteX26" fmla="*/ 119087 w 1033465"/>
                  <a:gd name="connsiteY26" fmla="*/ 226429 h 838042"/>
                  <a:gd name="connsiteX27" fmla="*/ 113372 w 1033465"/>
                  <a:gd name="connsiteY27" fmla="*/ 220714 h 838042"/>
                  <a:gd name="connsiteX28" fmla="*/ 103847 w 1033465"/>
                  <a:gd name="connsiteY28" fmla="*/ 203569 h 838042"/>
                  <a:gd name="connsiteX29" fmla="*/ 86702 w 1033465"/>
                  <a:gd name="connsiteY29" fmla="*/ 195949 h 838042"/>
                  <a:gd name="connsiteX30" fmla="*/ 80987 w 1033465"/>
                  <a:gd name="connsiteY30" fmla="*/ 194044 h 838042"/>
                  <a:gd name="connsiteX31" fmla="*/ 61937 w 1033465"/>
                  <a:gd name="connsiteY31" fmla="*/ 197854 h 838042"/>
                  <a:gd name="connsiteX32" fmla="*/ 56222 w 1033465"/>
                  <a:gd name="connsiteY32" fmla="*/ 201664 h 838042"/>
                  <a:gd name="connsiteX33" fmla="*/ 52412 w 1033465"/>
                  <a:gd name="connsiteY33" fmla="*/ 207379 h 838042"/>
                  <a:gd name="connsiteX34" fmla="*/ 48602 w 1033465"/>
                  <a:gd name="connsiteY34" fmla="*/ 218809 h 838042"/>
                  <a:gd name="connsiteX35" fmla="*/ 52412 w 1033465"/>
                  <a:gd name="connsiteY35" fmla="*/ 256909 h 838042"/>
                  <a:gd name="connsiteX36" fmla="*/ 56222 w 1033465"/>
                  <a:gd name="connsiteY36" fmla="*/ 262624 h 838042"/>
                  <a:gd name="connsiteX37" fmla="*/ 61937 w 1033465"/>
                  <a:gd name="connsiteY37" fmla="*/ 266434 h 838042"/>
                  <a:gd name="connsiteX38" fmla="*/ 65747 w 1033465"/>
                  <a:gd name="connsiteY38" fmla="*/ 272149 h 838042"/>
                  <a:gd name="connsiteX39" fmla="*/ 82892 w 1033465"/>
                  <a:gd name="connsiteY39" fmla="*/ 281674 h 838042"/>
                  <a:gd name="connsiteX40" fmla="*/ 105752 w 1033465"/>
                  <a:gd name="connsiteY40" fmla="*/ 283579 h 838042"/>
                  <a:gd name="connsiteX41" fmla="*/ 126707 w 1033465"/>
                  <a:gd name="connsiteY41" fmla="*/ 289294 h 838042"/>
                  <a:gd name="connsiteX42" fmla="*/ 132422 w 1033465"/>
                  <a:gd name="connsiteY42" fmla="*/ 291199 h 838042"/>
                  <a:gd name="connsiteX43" fmla="*/ 138137 w 1033465"/>
                  <a:gd name="connsiteY43" fmla="*/ 296914 h 838042"/>
                  <a:gd name="connsiteX44" fmla="*/ 145757 w 1033465"/>
                  <a:gd name="connsiteY44" fmla="*/ 298819 h 838042"/>
                  <a:gd name="connsiteX45" fmla="*/ 168617 w 1033465"/>
                  <a:gd name="connsiteY45" fmla="*/ 302629 h 838042"/>
                  <a:gd name="connsiteX46" fmla="*/ 193382 w 1033465"/>
                  <a:gd name="connsiteY46" fmla="*/ 308344 h 838042"/>
                  <a:gd name="connsiteX47" fmla="*/ 210527 w 1033465"/>
                  <a:gd name="connsiteY47" fmla="*/ 314059 h 838042"/>
                  <a:gd name="connsiteX48" fmla="*/ 216242 w 1033465"/>
                  <a:gd name="connsiteY48" fmla="*/ 315964 h 838042"/>
                  <a:gd name="connsiteX49" fmla="*/ 231482 w 1033465"/>
                  <a:gd name="connsiteY49" fmla="*/ 319774 h 838042"/>
                  <a:gd name="connsiteX50" fmla="*/ 250532 w 1033465"/>
                  <a:gd name="connsiteY50" fmla="*/ 325489 h 838042"/>
                  <a:gd name="connsiteX51" fmla="*/ 256247 w 1033465"/>
                  <a:gd name="connsiteY51" fmla="*/ 329299 h 838042"/>
                  <a:gd name="connsiteX52" fmla="*/ 269582 w 1033465"/>
                  <a:gd name="connsiteY52" fmla="*/ 344539 h 838042"/>
                  <a:gd name="connsiteX53" fmla="*/ 275297 w 1033465"/>
                  <a:gd name="connsiteY53" fmla="*/ 363589 h 838042"/>
                  <a:gd name="connsiteX54" fmla="*/ 277202 w 1033465"/>
                  <a:gd name="connsiteY54" fmla="*/ 369304 h 838042"/>
                  <a:gd name="connsiteX55" fmla="*/ 279107 w 1033465"/>
                  <a:gd name="connsiteY55" fmla="*/ 375019 h 838042"/>
                  <a:gd name="connsiteX56" fmla="*/ 281012 w 1033465"/>
                  <a:gd name="connsiteY56" fmla="*/ 399784 h 838042"/>
                  <a:gd name="connsiteX57" fmla="*/ 282917 w 1033465"/>
                  <a:gd name="connsiteY57" fmla="*/ 405499 h 838042"/>
                  <a:gd name="connsiteX58" fmla="*/ 281012 w 1033465"/>
                  <a:gd name="connsiteY58" fmla="*/ 424549 h 838042"/>
                  <a:gd name="connsiteX59" fmla="*/ 279107 w 1033465"/>
                  <a:gd name="connsiteY59" fmla="*/ 434074 h 838042"/>
                  <a:gd name="connsiteX60" fmla="*/ 265772 w 1033465"/>
                  <a:gd name="connsiteY60" fmla="*/ 447409 h 838042"/>
                  <a:gd name="connsiteX61" fmla="*/ 254342 w 1033465"/>
                  <a:gd name="connsiteY61" fmla="*/ 455029 h 838042"/>
                  <a:gd name="connsiteX62" fmla="*/ 242912 w 1033465"/>
                  <a:gd name="connsiteY62" fmla="*/ 458839 h 838042"/>
                  <a:gd name="connsiteX63" fmla="*/ 128612 w 1033465"/>
                  <a:gd name="connsiteY63" fmla="*/ 458839 h 838042"/>
                  <a:gd name="connsiteX64" fmla="*/ 122897 w 1033465"/>
                  <a:gd name="connsiteY64" fmla="*/ 460744 h 838042"/>
                  <a:gd name="connsiteX65" fmla="*/ 107657 w 1033465"/>
                  <a:gd name="connsiteY65" fmla="*/ 462649 h 838042"/>
                  <a:gd name="connsiteX66" fmla="*/ 90512 w 1033465"/>
                  <a:gd name="connsiteY66" fmla="*/ 468364 h 838042"/>
                  <a:gd name="connsiteX67" fmla="*/ 84797 w 1033465"/>
                  <a:gd name="connsiteY67" fmla="*/ 470269 h 838042"/>
                  <a:gd name="connsiteX68" fmla="*/ 79082 w 1033465"/>
                  <a:gd name="connsiteY68" fmla="*/ 474079 h 838042"/>
                  <a:gd name="connsiteX69" fmla="*/ 67652 w 1033465"/>
                  <a:gd name="connsiteY69" fmla="*/ 475984 h 838042"/>
                  <a:gd name="connsiteX70" fmla="*/ 29552 w 1033465"/>
                  <a:gd name="connsiteY70" fmla="*/ 477889 h 838042"/>
                  <a:gd name="connsiteX71" fmla="*/ 18122 w 1033465"/>
                  <a:gd name="connsiteY71" fmla="*/ 483604 h 838042"/>
                  <a:gd name="connsiteX72" fmla="*/ 8597 w 1033465"/>
                  <a:gd name="connsiteY72" fmla="*/ 493129 h 838042"/>
                  <a:gd name="connsiteX73" fmla="*/ 6692 w 1033465"/>
                  <a:gd name="connsiteY73" fmla="*/ 498844 h 838042"/>
                  <a:gd name="connsiteX74" fmla="*/ 2882 w 1033465"/>
                  <a:gd name="connsiteY74" fmla="*/ 504559 h 838042"/>
                  <a:gd name="connsiteX75" fmla="*/ 14312 w 1033465"/>
                  <a:gd name="connsiteY75" fmla="*/ 540754 h 838042"/>
                  <a:gd name="connsiteX76" fmla="*/ 147662 w 1033465"/>
                  <a:gd name="connsiteY76" fmla="*/ 540754 h 838042"/>
                  <a:gd name="connsiteX77" fmla="*/ 155282 w 1033465"/>
                  <a:gd name="connsiteY77" fmla="*/ 538849 h 838042"/>
                  <a:gd name="connsiteX78" fmla="*/ 305777 w 1033465"/>
                  <a:gd name="connsiteY78" fmla="*/ 533134 h 838042"/>
                  <a:gd name="connsiteX79" fmla="*/ 321017 w 1033465"/>
                  <a:gd name="connsiteY79" fmla="*/ 540754 h 838042"/>
                  <a:gd name="connsiteX80" fmla="*/ 332447 w 1033465"/>
                  <a:gd name="connsiteY80" fmla="*/ 546469 h 838042"/>
                  <a:gd name="connsiteX81" fmla="*/ 336257 w 1033465"/>
                  <a:gd name="connsiteY81" fmla="*/ 552184 h 838042"/>
                  <a:gd name="connsiteX82" fmla="*/ 341972 w 1033465"/>
                  <a:gd name="connsiteY82" fmla="*/ 554089 h 838042"/>
                  <a:gd name="connsiteX83" fmla="*/ 353402 w 1033465"/>
                  <a:gd name="connsiteY83" fmla="*/ 561709 h 838042"/>
                  <a:gd name="connsiteX84" fmla="*/ 359117 w 1033465"/>
                  <a:gd name="connsiteY84" fmla="*/ 565519 h 838042"/>
                  <a:gd name="connsiteX85" fmla="*/ 362927 w 1033465"/>
                  <a:gd name="connsiteY85" fmla="*/ 571234 h 838042"/>
                  <a:gd name="connsiteX86" fmla="*/ 368642 w 1033465"/>
                  <a:gd name="connsiteY86" fmla="*/ 582664 h 838042"/>
                  <a:gd name="connsiteX87" fmla="*/ 364832 w 1033465"/>
                  <a:gd name="connsiteY87" fmla="*/ 609334 h 838042"/>
                  <a:gd name="connsiteX88" fmla="*/ 361022 w 1033465"/>
                  <a:gd name="connsiteY88" fmla="*/ 615049 h 838042"/>
                  <a:gd name="connsiteX89" fmla="*/ 359117 w 1033465"/>
                  <a:gd name="connsiteY89" fmla="*/ 620764 h 838042"/>
                  <a:gd name="connsiteX90" fmla="*/ 355307 w 1033465"/>
                  <a:gd name="connsiteY90" fmla="*/ 626479 h 838042"/>
                  <a:gd name="connsiteX91" fmla="*/ 353402 w 1033465"/>
                  <a:gd name="connsiteY91" fmla="*/ 632194 h 838042"/>
                  <a:gd name="connsiteX92" fmla="*/ 349592 w 1033465"/>
                  <a:gd name="connsiteY92" fmla="*/ 637909 h 838042"/>
                  <a:gd name="connsiteX93" fmla="*/ 332447 w 1033465"/>
                  <a:gd name="connsiteY93" fmla="*/ 704584 h 838042"/>
                  <a:gd name="connsiteX94" fmla="*/ 330542 w 1033465"/>
                  <a:gd name="connsiteY94" fmla="*/ 756019 h 838042"/>
                  <a:gd name="connsiteX95" fmla="*/ 332447 w 1033465"/>
                  <a:gd name="connsiteY95" fmla="*/ 780784 h 838042"/>
                  <a:gd name="connsiteX96" fmla="*/ 334352 w 1033465"/>
                  <a:gd name="connsiteY96" fmla="*/ 786499 h 838042"/>
                  <a:gd name="connsiteX97" fmla="*/ 338162 w 1033465"/>
                  <a:gd name="connsiteY97" fmla="*/ 790309 h 838042"/>
                  <a:gd name="connsiteX98" fmla="*/ 366737 w 1033465"/>
                  <a:gd name="connsiteY98" fmla="*/ 836029 h 838042"/>
                  <a:gd name="connsiteX99" fmla="*/ 389597 w 1033465"/>
                  <a:gd name="connsiteY99" fmla="*/ 837934 h 838042"/>
                  <a:gd name="connsiteX100" fmla="*/ 397407 w 1033465"/>
                  <a:gd name="connsiteY100" fmla="*/ 833530 h 838042"/>
                  <a:gd name="connsiteX101" fmla="*/ 402932 w 1033465"/>
                  <a:gd name="connsiteY101" fmla="*/ 784594 h 838042"/>
                  <a:gd name="connsiteX102" fmla="*/ 406742 w 1033465"/>
                  <a:gd name="connsiteY102" fmla="*/ 727444 h 838042"/>
                  <a:gd name="connsiteX103" fmla="*/ 423887 w 1033465"/>
                  <a:gd name="connsiteY103" fmla="*/ 672199 h 838042"/>
                  <a:gd name="connsiteX104" fmla="*/ 429602 w 1033465"/>
                  <a:gd name="connsiteY104" fmla="*/ 658864 h 838042"/>
                  <a:gd name="connsiteX105" fmla="*/ 444084 w 1033465"/>
                  <a:gd name="connsiteY105" fmla="*/ 626947 h 838042"/>
                  <a:gd name="connsiteX106" fmla="*/ 464289 w 1033465"/>
                  <a:gd name="connsiteY106" fmla="*/ 600072 h 838042"/>
                  <a:gd name="connsiteX107" fmla="*/ 523510 w 1033465"/>
                  <a:gd name="connsiteY107" fmla="*/ 565123 h 838042"/>
                  <a:gd name="connsiteX108" fmla="*/ 599348 w 1033465"/>
                  <a:gd name="connsiteY108" fmla="*/ 550915 h 838042"/>
                  <a:gd name="connsiteX109" fmla="*/ 707801 w 1033465"/>
                  <a:gd name="connsiteY109" fmla="*/ 612819 h 838042"/>
                  <a:gd name="connsiteX110" fmla="*/ 780122 w 1033465"/>
                  <a:gd name="connsiteY110" fmla="*/ 656959 h 838042"/>
                  <a:gd name="connsiteX111" fmla="*/ 804887 w 1033465"/>
                  <a:gd name="connsiteY111" fmla="*/ 632194 h 838042"/>
                  <a:gd name="connsiteX112" fmla="*/ 801077 w 1033465"/>
                  <a:gd name="connsiteY112" fmla="*/ 601714 h 838042"/>
                  <a:gd name="connsiteX113" fmla="*/ 762796 w 1033465"/>
                  <a:gd name="connsiteY113" fmla="*/ 562523 h 838042"/>
                  <a:gd name="connsiteX114" fmla="*/ 650582 w 1033465"/>
                  <a:gd name="connsiteY114" fmla="*/ 479794 h 838042"/>
                  <a:gd name="connsiteX115" fmla="*/ 646772 w 1033465"/>
                  <a:gd name="connsiteY115" fmla="*/ 462649 h 838042"/>
                  <a:gd name="connsiteX116" fmla="*/ 658202 w 1033465"/>
                  <a:gd name="connsiteY116" fmla="*/ 426454 h 838042"/>
                  <a:gd name="connsiteX117" fmla="*/ 726782 w 1033465"/>
                  <a:gd name="connsiteY117" fmla="*/ 405499 h 838042"/>
                  <a:gd name="connsiteX118" fmla="*/ 813738 w 1033465"/>
                  <a:gd name="connsiteY118" fmla="*/ 406906 h 838042"/>
                  <a:gd name="connsiteX119" fmla="*/ 906231 w 1033465"/>
                  <a:gd name="connsiteY119" fmla="*/ 417646 h 838042"/>
                  <a:gd name="connsiteX120" fmla="*/ 1002290 w 1033465"/>
                  <a:gd name="connsiteY120" fmla="*/ 426835 h 838042"/>
                  <a:gd name="connsiteX121" fmla="*/ 1032449 w 1033465"/>
                  <a:gd name="connsiteY121" fmla="*/ 402711 h 838042"/>
                  <a:gd name="connsiteX122" fmla="*/ 1020514 w 1033465"/>
                  <a:gd name="connsiteY122" fmla="*/ 377797 h 838042"/>
                  <a:gd name="connsiteX123" fmla="*/ 964889 w 1033465"/>
                  <a:gd name="connsiteY123" fmla="*/ 358029 h 838042"/>
                  <a:gd name="connsiteX124" fmla="*/ 827747 w 1033465"/>
                  <a:gd name="connsiteY124" fmla="*/ 357874 h 838042"/>
                  <a:gd name="connsiteX125" fmla="*/ 755811 w 1033465"/>
                  <a:gd name="connsiteY125" fmla="*/ 361702 h 838042"/>
                  <a:gd name="connsiteX126" fmla="*/ 671537 w 1033465"/>
                  <a:gd name="connsiteY126" fmla="*/ 369304 h 838042"/>
                  <a:gd name="connsiteX127" fmla="*/ 644867 w 1033465"/>
                  <a:gd name="connsiteY127" fmla="*/ 338824 h 838042"/>
                  <a:gd name="connsiteX128" fmla="*/ 676403 w 1033465"/>
                  <a:gd name="connsiteY128" fmla="*/ 304962 h 838042"/>
                  <a:gd name="connsiteX129" fmla="*/ 707732 w 1033465"/>
                  <a:gd name="connsiteY129" fmla="*/ 283579 h 838042"/>
                  <a:gd name="connsiteX130" fmla="*/ 743927 w 1033465"/>
                  <a:gd name="connsiteY130" fmla="*/ 251194 h 838042"/>
                  <a:gd name="connsiteX131" fmla="*/ 783019 w 1033465"/>
                  <a:gd name="connsiteY131" fmla="*/ 213846 h 838042"/>
                  <a:gd name="connsiteX132" fmla="*/ 746401 w 1033465"/>
                  <a:gd name="connsiteY132" fmla="*/ 201789 h 838042"/>
                  <a:gd name="connsiteX133" fmla="*/ 694397 w 1033465"/>
                  <a:gd name="connsiteY133" fmla="*/ 226429 h 838042"/>
                  <a:gd name="connsiteX134" fmla="*/ 656678 w 1033465"/>
                  <a:gd name="connsiteY134" fmla="*/ 257626 h 838042"/>
                  <a:gd name="connsiteX135" fmla="*/ 616001 w 1033465"/>
                  <a:gd name="connsiteY135" fmla="*/ 286712 h 838042"/>
                  <a:gd name="connsiteX136" fmla="*/ 564857 w 1033465"/>
                  <a:gd name="connsiteY136" fmla="*/ 287389 h 838042"/>
                  <a:gd name="connsiteX137" fmla="*/ 530567 w 1033465"/>
                  <a:gd name="connsiteY137" fmla="*/ 274054 h 838042"/>
                  <a:gd name="connsiteX138" fmla="*/ 507707 w 1033465"/>
                  <a:gd name="connsiteY138" fmla="*/ 235954 h 838042"/>
                  <a:gd name="connsiteX139" fmla="*/ 509612 w 1033465"/>
                  <a:gd name="connsiteY139" fmla="*/ 171184 h 838042"/>
                  <a:gd name="connsiteX140" fmla="*/ 508314 w 1033465"/>
                  <a:gd name="connsiteY140" fmla="*/ 73485 h 838042"/>
                  <a:gd name="connsiteX141" fmla="*/ 454116 w 1033465"/>
                  <a:gd name="connsiteY141" fmla="*/ 11248 h 838042"/>
                  <a:gd name="connsiteX142" fmla="*/ 442470 w 1033465"/>
                  <a:gd name="connsiteY142" fmla="*/ 75864 h 838042"/>
                  <a:gd name="connsiteX143" fmla="*/ 434509 w 1033465"/>
                  <a:gd name="connsiteY143" fmla="*/ 135537 h 838042"/>
                  <a:gd name="connsiteX144" fmla="*/ 436054 w 1033465"/>
                  <a:gd name="connsiteY14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53402 w 1033465"/>
                  <a:gd name="connsiteY4" fmla="*/ 270244 h 838042"/>
                  <a:gd name="connsiteX5" fmla="*/ 341972 w 1033465"/>
                  <a:gd name="connsiteY5" fmla="*/ 279769 h 838042"/>
                  <a:gd name="connsiteX6" fmla="*/ 330542 w 1033465"/>
                  <a:gd name="connsiteY6" fmla="*/ 283579 h 838042"/>
                  <a:gd name="connsiteX7" fmla="*/ 315302 w 1033465"/>
                  <a:gd name="connsiteY7" fmla="*/ 289294 h 838042"/>
                  <a:gd name="connsiteX8" fmla="*/ 267677 w 1033465"/>
                  <a:gd name="connsiteY8" fmla="*/ 285484 h 838042"/>
                  <a:gd name="connsiteX9" fmla="*/ 256247 w 1033465"/>
                  <a:gd name="connsiteY9" fmla="*/ 281674 h 838042"/>
                  <a:gd name="connsiteX10" fmla="*/ 244817 w 1033465"/>
                  <a:gd name="connsiteY10" fmla="*/ 277864 h 838042"/>
                  <a:gd name="connsiteX11" fmla="*/ 239102 w 1033465"/>
                  <a:gd name="connsiteY11" fmla="*/ 275959 h 838042"/>
                  <a:gd name="connsiteX12" fmla="*/ 233387 w 1033465"/>
                  <a:gd name="connsiteY12" fmla="*/ 274054 h 838042"/>
                  <a:gd name="connsiteX13" fmla="*/ 221957 w 1033465"/>
                  <a:gd name="connsiteY13" fmla="*/ 272149 h 838042"/>
                  <a:gd name="connsiteX14" fmla="*/ 216242 w 1033465"/>
                  <a:gd name="connsiteY14" fmla="*/ 270244 h 838042"/>
                  <a:gd name="connsiteX15" fmla="*/ 208622 w 1033465"/>
                  <a:gd name="connsiteY15" fmla="*/ 268339 h 838042"/>
                  <a:gd name="connsiteX16" fmla="*/ 197192 w 1033465"/>
                  <a:gd name="connsiteY16" fmla="*/ 264529 h 838042"/>
                  <a:gd name="connsiteX17" fmla="*/ 191477 w 1033465"/>
                  <a:gd name="connsiteY17" fmla="*/ 262624 h 838042"/>
                  <a:gd name="connsiteX18" fmla="*/ 183857 w 1033465"/>
                  <a:gd name="connsiteY18" fmla="*/ 260719 h 838042"/>
                  <a:gd name="connsiteX19" fmla="*/ 172427 w 1033465"/>
                  <a:gd name="connsiteY19" fmla="*/ 255004 h 838042"/>
                  <a:gd name="connsiteX20" fmla="*/ 166712 w 1033465"/>
                  <a:gd name="connsiteY20" fmla="*/ 251194 h 838042"/>
                  <a:gd name="connsiteX21" fmla="*/ 159092 w 1033465"/>
                  <a:gd name="connsiteY21" fmla="*/ 239764 h 838042"/>
                  <a:gd name="connsiteX22" fmla="*/ 147662 w 1033465"/>
                  <a:gd name="connsiteY22" fmla="*/ 235954 h 838042"/>
                  <a:gd name="connsiteX23" fmla="*/ 141947 w 1033465"/>
                  <a:gd name="connsiteY23" fmla="*/ 232144 h 838042"/>
                  <a:gd name="connsiteX24" fmla="*/ 136232 w 1033465"/>
                  <a:gd name="connsiteY24" fmla="*/ 230239 h 838042"/>
                  <a:gd name="connsiteX25" fmla="*/ 119087 w 1033465"/>
                  <a:gd name="connsiteY25" fmla="*/ 226429 h 838042"/>
                  <a:gd name="connsiteX26" fmla="*/ 113372 w 1033465"/>
                  <a:gd name="connsiteY26" fmla="*/ 220714 h 838042"/>
                  <a:gd name="connsiteX27" fmla="*/ 103847 w 1033465"/>
                  <a:gd name="connsiteY27" fmla="*/ 203569 h 838042"/>
                  <a:gd name="connsiteX28" fmla="*/ 86702 w 1033465"/>
                  <a:gd name="connsiteY28" fmla="*/ 195949 h 838042"/>
                  <a:gd name="connsiteX29" fmla="*/ 80987 w 1033465"/>
                  <a:gd name="connsiteY29" fmla="*/ 194044 h 838042"/>
                  <a:gd name="connsiteX30" fmla="*/ 61937 w 1033465"/>
                  <a:gd name="connsiteY30" fmla="*/ 197854 h 838042"/>
                  <a:gd name="connsiteX31" fmla="*/ 56222 w 1033465"/>
                  <a:gd name="connsiteY31" fmla="*/ 201664 h 838042"/>
                  <a:gd name="connsiteX32" fmla="*/ 52412 w 1033465"/>
                  <a:gd name="connsiteY32" fmla="*/ 207379 h 838042"/>
                  <a:gd name="connsiteX33" fmla="*/ 48602 w 1033465"/>
                  <a:gd name="connsiteY33" fmla="*/ 218809 h 838042"/>
                  <a:gd name="connsiteX34" fmla="*/ 52412 w 1033465"/>
                  <a:gd name="connsiteY34" fmla="*/ 256909 h 838042"/>
                  <a:gd name="connsiteX35" fmla="*/ 56222 w 1033465"/>
                  <a:gd name="connsiteY35" fmla="*/ 262624 h 838042"/>
                  <a:gd name="connsiteX36" fmla="*/ 61937 w 1033465"/>
                  <a:gd name="connsiteY36" fmla="*/ 266434 h 838042"/>
                  <a:gd name="connsiteX37" fmla="*/ 65747 w 1033465"/>
                  <a:gd name="connsiteY37" fmla="*/ 272149 h 838042"/>
                  <a:gd name="connsiteX38" fmla="*/ 82892 w 1033465"/>
                  <a:gd name="connsiteY38" fmla="*/ 281674 h 838042"/>
                  <a:gd name="connsiteX39" fmla="*/ 105752 w 1033465"/>
                  <a:gd name="connsiteY39" fmla="*/ 283579 h 838042"/>
                  <a:gd name="connsiteX40" fmla="*/ 126707 w 1033465"/>
                  <a:gd name="connsiteY40" fmla="*/ 289294 h 838042"/>
                  <a:gd name="connsiteX41" fmla="*/ 132422 w 1033465"/>
                  <a:gd name="connsiteY41" fmla="*/ 291199 h 838042"/>
                  <a:gd name="connsiteX42" fmla="*/ 138137 w 1033465"/>
                  <a:gd name="connsiteY42" fmla="*/ 296914 h 838042"/>
                  <a:gd name="connsiteX43" fmla="*/ 145757 w 1033465"/>
                  <a:gd name="connsiteY43" fmla="*/ 298819 h 838042"/>
                  <a:gd name="connsiteX44" fmla="*/ 168617 w 1033465"/>
                  <a:gd name="connsiteY44" fmla="*/ 302629 h 838042"/>
                  <a:gd name="connsiteX45" fmla="*/ 193382 w 1033465"/>
                  <a:gd name="connsiteY45" fmla="*/ 308344 h 838042"/>
                  <a:gd name="connsiteX46" fmla="*/ 210527 w 1033465"/>
                  <a:gd name="connsiteY46" fmla="*/ 314059 h 838042"/>
                  <a:gd name="connsiteX47" fmla="*/ 216242 w 1033465"/>
                  <a:gd name="connsiteY47" fmla="*/ 315964 h 838042"/>
                  <a:gd name="connsiteX48" fmla="*/ 231482 w 1033465"/>
                  <a:gd name="connsiteY48" fmla="*/ 319774 h 838042"/>
                  <a:gd name="connsiteX49" fmla="*/ 250532 w 1033465"/>
                  <a:gd name="connsiteY49" fmla="*/ 325489 h 838042"/>
                  <a:gd name="connsiteX50" fmla="*/ 256247 w 1033465"/>
                  <a:gd name="connsiteY50" fmla="*/ 329299 h 838042"/>
                  <a:gd name="connsiteX51" fmla="*/ 269582 w 1033465"/>
                  <a:gd name="connsiteY51" fmla="*/ 344539 h 838042"/>
                  <a:gd name="connsiteX52" fmla="*/ 275297 w 1033465"/>
                  <a:gd name="connsiteY52" fmla="*/ 363589 h 838042"/>
                  <a:gd name="connsiteX53" fmla="*/ 277202 w 1033465"/>
                  <a:gd name="connsiteY53" fmla="*/ 369304 h 838042"/>
                  <a:gd name="connsiteX54" fmla="*/ 279107 w 1033465"/>
                  <a:gd name="connsiteY54" fmla="*/ 375019 h 838042"/>
                  <a:gd name="connsiteX55" fmla="*/ 281012 w 1033465"/>
                  <a:gd name="connsiteY55" fmla="*/ 399784 h 838042"/>
                  <a:gd name="connsiteX56" fmla="*/ 282917 w 1033465"/>
                  <a:gd name="connsiteY56" fmla="*/ 405499 h 838042"/>
                  <a:gd name="connsiteX57" fmla="*/ 281012 w 1033465"/>
                  <a:gd name="connsiteY57" fmla="*/ 424549 h 838042"/>
                  <a:gd name="connsiteX58" fmla="*/ 279107 w 1033465"/>
                  <a:gd name="connsiteY58" fmla="*/ 434074 h 838042"/>
                  <a:gd name="connsiteX59" fmla="*/ 265772 w 1033465"/>
                  <a:gd name="connsiteY59" fmla="*/ 447409 h 838042"/>
                  <a:gd name="connsiteX60" fmla="*/ 254342 w 1033465"/>
                  <a:gd name="connsiteY60" fmla="*/ 455029 h 838042"/>
                  <a:gd name="connsiteX61" fmla="*/ 242912 w 1033465"/>
                  <a:gd name="connsiteY61" fmla="*/ 458839 h 838042"/>
                  <a:gd name="connsiteX62" fmla="*/ 128612 w 1033465"/>
                  <a:gd name="connsiteY62" fmla="*/ 458839 h 838042"/>
                  <a:gd name="connsiteX63" fmla="*/ 122897 w 1033465"/>
                  <a:gd name="connsiteY63" fmla="*/ 460744 h 838042"/>
                  <a:gd name="connsiteX64" fmla="*/ 107657 w 1033465"/>
                  <a:gd name="connsiteY64" fmla="*/ 462649 h 838042"/>
                  <a:gd name="connsiteX65" fmla="*/ 90512 w 1033465"/>
                  <a:gd name="connsiteY65" fmla="*/ 468364 h 838042"/>
                  <a:gd name="connsiteX66" fmla="*/ 84797 w 1033465"/>
                  <a:gd name="connsiteY66" fmla="*/ 470269 h 838042"/>
                  <a:gd name="connsiteX67" fmla="*/ 79082 w 1033465"/>
                  <a:gd name="connsiteY67" fmla="*/ 474079 h 838042"/>
                  <a:gd name="connsiteX68" fmla="*/ 67652 w 1033465"/>
                  <a:gd name="connsiteY68" fmla="*/ 475984 h 838042"/>
                  <a:gd name="connsiteX69" fmla="*/ 29552 w 1033465"/>
                  <a:gd name="connsiteY69" fmla="*/ 477889 h 838042"/>
                  <a:gd name="connsiteX70" fmla="*/ 18122 w 1033465"/>
                  <a:gd name="connsiteY70" fmla="*/ 483604 h 838042"/>
                  <a:gd name="connsiteX71" fmla="*/ 8597 w 1033465"/>
                  <a:gd name="connsiteY71" fmla="*/ 493129 h 838042"/>
                  <a:gd name="connsiteX72" fmla="*/ 6692 w 1033465"/>
                  <a:gd name="connsiteY72" fmla="*/ 498844 h 838042"/>
                  <a:gd name="connsiteX73" fmla="*/ 2882 w 1033465"/>
                  <a:gd name="connsiteY73" fmla="*/ 504559 h 838042"/>
                  <a:gd name="connsiteX74" fmla="*/ 14312 w 1033465"/>
                  <a:gd name="connsiteY74" fmla="*/ 540754 h 838042"/>
                  <a:gd name="connsiteX75" fmla="*/ 147662 w 1033465"/>
                  <a:gd name="connsiteY75" fmla="*/ 540754 h 838042"/>
                  <a:gd name="connsiteX76" fmla="*/ 155282 w 1033465"/>
                  <a:gd name="connsiteY76" fmla="*/ 538849 h 838042"/>
                  <a:gd name="connsiteX77" fmla="*/ 305777 w 1033465"/>
                  <a:gd name="connsiteY77" fmla="*/ 533134 h 838042"/>
                  <a:gd name="connsiteX78" fmla="*/ 321017 w 1033465"/>
                  <a:gd name="connsiteY78" fmla="*/ 540754 h 838042"/>
                  <a:gd name="connsiteX79" fmla="*/ 332447 w 1033465"/>
                  <a:gd name="connsiteY79" fmla="*/ 546469 h 838042"/>
                  <a:gd name="connsiteX80" fmla="*/ 336257 w 1033465"/>
                  <a:gd name="connsiteY80" fmla="*/ 552184 h 838042"/>
                  <a:gd name="connsiteX81" fmla="*/ 341972 w 1033465"/>
                  <a:gd name="connsiteY81" fmla="*/ 554089 h 838042"/>
                  <a:gd name="connsiteX82" fmla="*/ 353402 w 1033465"/>
                  <a:gd name="connsiteY82" fmla="*/ 561709 h 838042"/>
                  <a:gd name="connsiteX83" fmla="*/ 359117 w 1033465"/>
                  <a:gd name="connsiteY83" fmla="*/ 565519 h 838042"/>
                  <a:gd name="connsiteX84" fmla="*/ 362927 w 1033465"/>
                  <a:gd name="connsiteY84" fmla="*/ 571234 h 838042"/>
                  <a:gd name="connsiteX85" fmla="*/ 368642 w 1033465"/>
                  <a:gd name="connsiteY85" fmla="*/ 582664 h 838042"/>
                  <a:gd name="connsiteX86" fmla="*/ 364832 w 1033465"/>
                  <a:gd name="connsiteY86" fmla="*/ 609334 h 838042"/>
                  <a:gd name="connsiteX87" fmla="*/ 361022 w 1033465"/>
                  <a:gd name="connsiteY87" fmla="*/ 615049 h 838042"/>
                  <a:gd name="connsiteX88" fmla="*/ 359117 w 1033465"/>
                  <a:gd name="connsiteY88" fmla="*/ 620764 h 838042"/>
                  <a:gd name="connsiteX89" fmla="*/ 355307 w 1033465"/>
                  <a:gd name="connsiteY89" fmla="*/ 626479 h 838042"/>
                  <a:gd name="connsiteX90" fmla="*/ 353402 w 1033465"/>
                  <a:gd name="connsiteY90" fmla="*/ 632194 h 838042"/>
                  <a:gd name="connsiteX91" fmla="*/ 349592 w 1033465"/>
                  <a:gd name="connsiteY91" fmla="*/ 637909 h 838042"/>
                  <a:gd name="connsiteX92" fmla="*/ 332447 w 1033465"/>
                  <a:gd name="connsiteY92" fmla="*/ 704584 h 838042"/>
                  <a:gd name="connsiteX93" fmla="*/ 330542 w 1033465"/>
                  <a:gd name="connsiteY93" fmla="*/ 756019 h 838042"/>
                  <a:gd name="connsiteX94" fmla="*/ 332447 w 1033465"/>
                  <a:gd name="connsiteY94" fmla="*/ 780784 h 838042"/>
                  <a:gd name="connsiteX95" fmla="*/ 334352 w 1033465"/>
                  <a:gd name="connsiteY95" fmla="*/ 786499 h 838042"/>
                  <a:gd name="connsiteX96" fmla="*/ 338162 w 1033465"/>
                  <a:gd name="connsiteY96" fmla="*/ 790309 h 838042"/>
                  <a:gd name="connsiteX97" fmla="*/ 366737 w 1033465"/>
                  <a:gd name="connsiteY97" fmla="*/ 836029 h 838042"/>
                  <a:gd name="connsiteX98" fmla="*/ 389597 w 1033465"/>
                  <a:gd name="connsiteY98" fmla="*/ 837934 h 838042"/>
                  <a:gd name="connsiteX99" fmla="*/ 397407 w 1033465"/>
                  <a:gd name="connsiteY99" fmla="*/ 833530 h 838042"/>
                  <a:gd name="connsiteX100" fmla="*/ 402932 w 1033465"/>
                  <a:gd name="connsiteY100" fmla="*/ 784594 h 838042"/>
                  <a:gd name="connsiteX101" fmla="*/ 406742 w 1033465"/>
                  <a:gd name="connsiteY101" fmla="*/ 727444 h 838042"/>
                  <a:gd name="connsiteX102" fmla="*/ 423887 w 1033465"/>
                  <a:gd name="connsiteY102" fmla="*/ 672199 h 838042"/>
                  <a:gd name="connsiteX103" fmla="*/ 429602 w 1033465"/>
                  <a:gd name="connsiteY103" fmla="*/ 658864 h 838042"/>
                  <a:gd name="connsiteX104" fmla="*/ 444084 w 1033465"/>
                  <a:gd name="connsiteY104" fmla="*/ 626947 h 838042"/>
                  <a:gd name="connsiteX105" fmla="*/ 464289 w 1033465"/>
                  <a:gd name="connsiteY105" fmla="*/ 600072 h 838042"/>
                  <a:gd name="connsiteX106" fmla="*/ 523510 w 1033465"/>
                  <a:gd name="connsiteY106" fmla="*/ 565123 h 838042"/>
                  <a:gd name="connsiteX107" fmla="*/ 599348 w 1033465"/>
                  <a:gd name="connsiteY107" fmla="*/ 550915 h 838042"/>
                  <a:gd name="connsiteX108" fmla="*/ 707801 w 1033465"/>
                  <a:gd name="connsiteY108" fmla="*/ 612819 h 838042"/>
                  <a:gd name="connsiteX109" fmla="*/ 780122 w 1033465"/>
                  <a:gd name="connsiteY109" fmla="*/ 656959 h 838042"/>
                  <a:gd name="connsiteX110" fmla="*/ 804887 w 1033465"/>
                  <a:gd name="connsiteY110" fmla="*/ 632194 h 838042"/>
                  <a:gd name="connsiteX111" fmla="*/ 801077 w 1033465"/>
                  <a:gd name="connsiteY111" fmla="*/ 601714 h 838042"/>
                  <a:gd name="connsiteX112" fmla="*/ 762796 w 1033465"/>
                  <a:gd name="connsiteY112" fmla="*/ 562523 h 838042"/>
                  <a:gd name="connsiteX113" fmla="*/ 650582 w 1033465"/>
                  <a:gd name="connsiteY113" fmla="*/ 479794 h 838042"/>
                  <a:gd name="connsiteX114" fmla="*/ 646772 w 1033465"/>
                  <a:gd name="connsiteY114" fmla="*/ 462649 h 838042"/>
                  <a:gd name="connsiteX115" fmla="*/ 658202 w 1033465"/>
                  <a:gd name="connsiteY115" fmla="*/ 426454 h 838042"/>
                  <a:gd name="connsiteX116" fmla="*/ 726782 w 1033465"/>
                  <a:gd name="connsiteY116" fmla="*/ 405499 h 838042"/>
                  <a:gd name="connsiteX117" fmla="*/ 813738 w 1033465"/>
                  <a:gd name="connsiteY117" fmla="*/ 406906 h 838042"/>
                  <a:gd name="connsiteX118" fmla="*/ 906231 w 1033465"/>
                  <a:gd name="connsiteY118" fmla="*/ 417646 h 838042"/>
                  <a:gd name="connsiteX119" fmla="*/ 1002290 w 1033465"/>
                  <a:gd name="connsiteY119" fmla="*/ 426835 h 838042"/>
                  <a:gd name="connsiteX120" fmla="*/ 1032449 w 1033465"/>
                  <a:gd name="connsiteY120" fmla="*/ 402711 h 838042"/>
                  <a:gd name="connsiteX121" fmla="*/ 1020514 w 1033465"/>
                  <a:gd name="connsiteY121" fmla="*/ 377797 h 838042"/>
                  <a:gd name="connsiteX122" fmla="*/ 964889 w 1033465"/>
                  <a:gd name="connsiteY122" fmla="*/ 358029 h 838042"/>
                  <a:gd name="connsiteX123" fmla="*/ 827747 w 1033465"/>
                  <a:gd name="connsiteY123" fmla="*/ 357874 h 838042"/>
                  <a:gd name="connsiteX124" fmla="*/ 755811 w 1033465"/>
                  <a:gd name="connsiteY124" fmla="*/ 361702 h 838042"/>
                  <a:gd name="connsiteX125" fmla="*/ 671537 w 1033465"/>
                  <a:gd name="connsiteY125" fmla="*/ 369304 h 838042"/>
                  <a:gd name="connsiteX126" fmla="*/ 644867 w 1033465"/>
                  <a:gd name="connsiteY126" fmla="*/ 338824 h 838042"/>
                  <a:gd name="connsiteX127" fmla="*/ 676403 w 1033465"/>
                  <a:gd name="connsiteY127" fmla="*/ 304962 h 838042"/>
                  <a:gd name="connsiteX128" fmla="*/ 707732 w 1033465"/>
                  <a:gd name="connsiteY128" fmla="*/ 283579 h 838042"/>
                  <a:gd name="connsiteX129" fmla="*/ 743927 w 1033465"/>
                  <a:gd name="connsiteY129" fmla="*/ 251194 h 838042"/>
                  <a:gd name="connsiteX130" fmla="*/ 783019 w 1033465"/>
                  <a:gd name="connsiteY130" fmla="*/ 213846 h 838042"/>
                  <a:gd name="connsiteX131" fmla="*/ 746401 w 1033465"/>
                  <a:gd name="connsiteY131" fmla="*/ 201789 h 838042"/>
                  <a:gd name="connsiteX132" fmla="*/ 694397 w 1033465"/>
                  <a:gd name="connsiteY132" fmla="*/ 226429 h 838042"/>
                  <a:gd name="connsiteX133" fmla="*/ 656678 w 1033465"/>
                  <a:gd name="connsiteY133" fmla="*/ 257626 h 838042"/>
                  <a:gd name="connsiteX134" fmla="*/ 616001 w 1033465"/>
                  <a:gd name="connsiteY134" fmla="*/ 286712 h 838042"/>
                  <a:gd name="connsiteX135" fmla="*/ 564857 w 1033465"/>
                  <a:gd name="connsiteY135" fmla="*/ 287389 h 838042"/>
                  <a:gd name="connsiteX136" fmla="*/ 530567 w 1033465"/>
                  <a:gd name="connsiteY136" fmla="*/ 274054 h 838042"/>
                  <a:gd name="connsiteX137" fmla="*/ 507707 w 1033465"/>
                  <a:gd name="connsiteY137" fmla="*/ 235954 h 838042"/>
                  <a:gd name="connsiteX138" fmla="*/ 509612 w 1033465"/>
                  <a:gd name="connsiteY138" fmla="*/ 171184 h 838042"/>
                  <a:gd name="connsiteX139" fmla="*/ 508314 w 1033465"/>
                  <a:gd name="connsiteY139" fmla="*/ 73485 h 838042"/>
                  <a:gd name="connsiteX140" fmla="*/ 454116 w 1033465"/>
                  <a:gd name="connsiteY140" fmla="*/ 11248 h 838042"/>
                  <a:gd name="connsiteX141" fmla="*/ 442470 w 1033465"/>
                  <a:gd name="connsiteY141" fmla="*/ 75864 h 838042"/>
                  <a:gd name="connsiteX142" fmla="*/ 434509 w 1033465"/>
                  <a:gd name="connsiteY142" fmla="*/ 135537 h 838042"/>
                  <a:gd name="connsiteX143" fmla="*/ 436054 w 1033465"/>
                  <a:gd name="connsiteY14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53402 w 1033465"/>
                  <a:gd name="connsiteY4" fmla="*/ 270244 h 838042"/>
                  <a:gd name="connsiteX5" fmla="*/ 330542 w 1033465"/>
                  <a:gd name="connsiteY5" fmla="*/ 283579 h 838042"/>
                  <a:gd name="connsiteX6" fmla="*/ 315302 w 1033465"/>
                  <a:gd name="connsiteY6" fmla="*/ 289294 h 838042"/>
                  <a:gd name="connsiteX7" fmla="*/ 267677 w 1033465"/>
                  <a:gd name="connsiteY7" fmla="*/ 285484 h 838042"/>
                  <a:gd name="connsiteX8" fmla="*/ 256247 w 1033465"/>
                  <a:gd name="connsiteY8" fmla="*/ 281674 h 838042"/>
                  <a:gd name="connsiteX9" fmla="*/ 244817 w 1033465"/>
                  <a:gd name="connsiteY9" fmla="*/ 277864 h 838042"/>
                  <a:gd name="connsiteX10" fmla="*/ 239102 w 1033465"/>
                  <a:gd name="connsiteY10" fmla="*/ 275959 h 838042"/>
                  <a:gd name="connsiteX11" fmla="*/ 233387 w 1033465"/>
                  <a:gd name="connsiteY11" fmla="*/ 274054 h 838042"/>
                  <a:gd name="connsiteX12" fmla="*/ 221957 w 1033465"/>
                  <a:gd name="connsiteY12" fmla="*/ 272149 h 838042"/>
                  <a:gd name="connsiteX13" fmla="*/ 216242 w 1033465"/>
                  <a:gd name="connsiteY13" fmla="*/ 270244 h 838042"/>
                  <a:gd name="connsiteX14" fmla="*/ 208622 w 1033465"/>
                  <a:gd name="connsiteY14" fmla="*/ 268339 h 838042"/>
                  <a:gd name="connsiteX15" fmla="*/ 197192 w 1033465"/>
                  <a:gd name="connsiteY15" fmla="*/ 264529 h 838042"/>
                  <a:gd name="connsiteX16" fmla="*/ 191477 w 1033465"/>
                  <a:gd name="connsiteY16" fmla="*/ 262624 h 838042"/>
                  <a:gd name="connsiteX17" fmla="*/ 183857 w 1033465"/>
                  <a:gd name="connsiteY17" fmla="*/ 260719 h 838042"/>
                  <a:gd name="connsiteX18" fmla="*/ 172427 w 1033465"/>
                  <a:gd name="connsiteY18" fmla="*/ 255004 h 838042"/>
                  <a:gd name="connsiteX19" fmla="*/ 166712 w 1033465"/>
                  <a:gd name="connsiteY19" fmla="*/ 251194 h 838042"/>
                  <a:gd name="connsiteX20" fmla="*/ 159092 w 1033465"/>
                  <a:gd name="connsiteY20" fmla="*/ 239764 h 838042"/>
                  <a:gd name="connsiteX21" fmla="*/ 147662 w 1033465"/>
                  <a:gd name="connsiteY21" fmla="*/ 235954 h 838042"/>
                  <a:gd name="connsiteX22" fmla="*/ 141947 w 1033465"/>
                  <a:gd name="connsiteY22" fmla="*/ 232144 h 838042"/>
                  <a:gd name="connsiteX23" fmla="*/ 136232 w 1033465"/>
                  <a:gd name="connsiteY23" fmla="*/ 230239 h 838042"/>
                  <a:gd name="connsiteX24" fmla="*/ 119087 w 1033465"/>
                  <a:gd name="connsiteY24" fmla="*/ 226429 h 838042"/>
                  <a:gd name="connsiteX25" fmla="*/ 113372 w 1033465"/>
                  <a:gd name="connsiteY25" fmla="*/ 220714 h 838042"/>
                  <a:gd name="connsiteX26" fmla="*/ 103847 w 1033465"/>
                  <a:gd name="connsiteY26" fmla="*/ 203569 h 838042"/>
                  <a:gd name="connsiteX27" fmla="*/ 86702 w 1033465"/>
                  <a:gd name="connsiteY27" fmla="*/ 195949 h 838042"/>
                  <a:gd name="connsiteX28" fmla="*/ 80987 w 1033465"/>
                  <a:gd name="connsiteY28" fmla="*/ 194044 h 838042"/>
                  <a:gd name="connsiteX29" fmla="*/ 61937 w 1033465"/>
                  <a:gd name="connsiteY29" fmla="*/ 197854 h 838042"/>
                  <a:gd name="connsiteX30" fmla="*/ 56222 w 1033465"/>
                  <a:gd name="connsiteY30" fmla="*/ 201664 h 838042"/>
                  <a:gd name="connsiteX31" fmla="*/ 52412 w 1033465"/>
                  <a:gd name="connsiteY31" fmla="*/ 207379 h 838042"/>
                  <a:gd name="connsiteX32" fmla="*/ 48602 w 1033465"/>
                  <a:gd name="connsiteY32" fmla="*/ 218809 h 838042"/>
                  <a:gd name="connsiteX33" fmla="*/ 52412 w 1033465"/>
                  <a:gd name="connsiteY33" fmla="*/ 256909 h 838042"/>
                  <a:gd name="connsiteX34" fmla="*/ 56222 w 1033465"/>
                  <a:gd name="connsiteY34" fmla="*/ 262624 h 838042"/>
                  <a:gd name="connsiteX35" fmla="*/ 61937 w 1033465"/>
                  <a:gd name="connsiteY35" fmla="*/ 266434 h 838042"/>
                  <a:gd name="connsiteX36" fmla="*/ 65747 w 1033465"/>
                  <a:gd name="connsiteY36" fmla="*/ 272149 h 838042"/>
                  <a:gd name="connsiteX37" fmla="*/ 82892 w 1033465"/>
                  <a:gd name="connsiteY37" fmla="*/ 281674 h 838042"/>
                  <a:gd name="connsiteX38" fmla="*/ 105752 w 1033465"/>
                  <a:gd name="connsiteY38" fmla="*/ 283579 h 838042"/>
                  <a:gd name="connsiteX39" fmla="*/ 126707 w 1033465"/>
                  <a:gd name="connsiteY39" fmla="*/ 289294 h 838042"/>
                  <a:gd name="connsiteX40" fmla="*/ 132422 w 1033465"/>
                  <a:gd name="connsiteY40" fmla="*/ 291199 h 838042"/>
                  <a:gd name="connsiteX41" fmla="*/ 138137 w 1033465"/>
                  <a:gd name="connsiteY41" fmla="*/ 296914 h 838042"/>
                  <a:gd name="connsiteX42" fmla="*/ 145757 w 1033465"/>
                  <a:gd name="connsiteY42" fmla="*/ 298819 h 838042"/>
                  <a:gd name="connsiteX43" fmla="*/ 168617 w 1033465"/>
                  <a:gd name="connsiteY43" fmla="*/ 302629 h 838042"/>
                  <a:gd name="connsiteX44" fmla="*/ 193382 w 1033465"/>
                  <a:gd name="connsiteY44" fmla="*/ 308344 h 838042"/>
                  <a:gd name="connsiteX45" fmla="*/ 210527 w 1033465"/>
                  <a:gd name="connsiteY45" fmla="*/ 314059 h 838042"/>
                  <a:gd name="connsiteX46" fmla="*/ 216242 w 1033465"/>
                  <a:gd name="connsiteY46" fmla="*/ 315964 h 838042"/>
                  <a:gd name="connsiteX47" fmla="*/ 231482 w 1033465"/>
                  <a:gd name="connsiteY47" fmla="*/ 319774 h 838042"/>
                  <a:gd name="connsiteX48" fmla="*/ 250532 w 1033465"/>
                  <a:gd name="connsiteY48" fmla="*/ 325489 h 838042"/>
                  <a:gd name="connsiteX49" fmla="*/ 256247 w 1033465"/>
                  <a:gd name="connsiteY49" fmla="*/ 329299 h 838042"/>
                  <a:gd name="connsiteX50" fmla="*/ 269582 w 1033465"/>
                  <a:gd name="connsiteY50" fmla="*/ 344539 h 838042"/>
                  <a:gd name="connsiteX51" fmla="*/ 275297 w 1033465"/>
                  <a:gd name="connsiteY51" fmla="*/ 363589 h 838042"/>
                  <a:gd name="connsiteX52" fmla="*/ 277202 w 1033465"/>
                  <a:gd name="connsiteY52" fmla="*/ 369304 h 838042"/>
                  <a:gd name="connsiteX53" fmla="*/ 279107 w 1033465"/>
                  <a:gd name="connsiteY53" fmla="*/ 375019 h 838042"/>
                  <a:gd name="connsiteX54" fmla="*/ 281012 w 1033465"/>
                  <a:gd name="connsiteY54" fmla="*/ 399784 h 838042"/>
                  <a:gd name="connsiteX55" fmla="*/ 282917 w 1033465"/>
                  <a:gd name="connsiteY55" fmla="*/ 405499 h 838042"/>
                  <a:gd name="connsiteX56" fmla="*/ 281012 w 1033465"/>
                  <a:gd name="connsiteY56" fmla="*/ 424549 h 838042"/>
                  <a:gd name="connsiteX57" fmla="*/ 279107 w 1033465"/>
                  <a:gd name="connsiteY57" fmla="*/ 434074 h 838042"/>
                  <a:gd name="connsiteX58" fmla="*/ 265772 w 1033465"/>
                  <a:gd name="connsiteY58" fmla="*/ 447409 h 838042"/>
                  <a:gd name="connsiteX59" fmla="*/ 254342 w 1033465"/>
                  <a:gd name="connsiteY59" fmla="*/ 455029 h 838042"/>
                  <a:gd name="connsiteX60" fmla="*/ 242912 w 1033465"/>
                  <a:gd name="connsiteY60" fmla="*/ 458839 h 838042"/>
                  <a:gd name="connsiteX61" fmla="*/ 128612 w 1033465"/>
                  <a:gd name="connsiteY61" fmla="*/ 458839 h 838042"/>
                  <a:gd name="connsiteX62" fmla="*/ 122897 w 1033465"/>
                  <a:gd name="connsiteY62" fmla="*/ 460744 h 838042"/>
                  <a:gd name="connsiteX63" fmla="*/ 107657 w 1033465"/>
                  <a:gd name="connsiteY63" fmla="*/ 462649 h 838042"/>
                  <a:gd name="connsiteX64" fmla="*/ 90512 w 1033465"/>
                  <a:gd name="connsiteY64" fmla="*/ 468364 h 838042"/>
                  <a:gd name="connsiteX65" fmla="*/ 84797 w 1033465"/>
                  <a:gd name="connsiteY65" fmla="*/ 470269 h 838042"/>
                  <a:gd name="connsiteX66" fmla="*/ 79082 w 1033465"/>
                  <a:gd name="connsiteY66" fmla="*/ 474079 h 838042"/>
                  <a:gd name="connsiteX67" fmla="*/ 67652 w 1033465"/>
                  <a:gd name="connsiteY67" fmla="*/ 475984 h 838042"/>
                  <a:gd name="connsiteX68" fmla="*/ 29552 w 1033465"/>
                  <a:gd name="connsiteY68" fmla="*/ 477889 h 838042"/>
                  <a:gd name="connsiteX69" fmla="*/ 18122 w 1033465"/>
                  <a:gd name="connsiteY69" fmla="*/ 483604 h 838042"/>
                  <a:gd name="connsiteX70" fmla="*/ 8597 w 1033465"/>
                  <a:gd name="connsiteY70" fmla="*/ 493129 h 838042"/>
                  <a:gd name="connsiteX71" fmla="*/ 6692 w 1033465"/>
                  <a:gd name="connsiteY71" fmla="*/ 498844 h 838042"/>
                  <a:gd name="connsiteX72" fmla="*/ 2882 w 1033465"/>
                  <a:gd name="connsiteY72" fmla="*/ 504559 h 838042"/>
                  <a:gd name="connsiteX73" fmla="*/ 14312 w 1033465"/>
                  <a:gd name="connsiteY73" fmla="*/ 540754 h 838042"/>
                  <a:gd name="connsiteX74" fmla="*/ 147662 w 1033465"/>
                  <a:gd name="connsiteY74" fmla="*/ 540754 h 838042"/>
                  <a:gd name="connsiteX75" fmla="*/ 155282 w 1033465"/>
                  <a:gd name="connsiteY75" fmla="*/ 538849 h 838042"/>
                  <a:gd name="connsiteX76" fmla="*/ 305777 w 1033465"/>
                  <a:gd name="connsiteY76" fmla="*/ 533134 h 838042"/>
                  <a:gd name="connsiteX77" fmla="*/ 321017 w 1033465"/>
                  <a:gd name="connsiteY77" fmla="*/ 540754 h 838042"/>
                  <a:gd name="connsiteX78" fmla="*/ 332447 w 1033465"/>
                  <a:gd name="connsiteY78" fmla="*/ 546469 h 838042"/>
                  <a:gd name="connsiteX79" fmla="*/ 336257 w 1033465"/>
                  <a:gd name="connsiteY79" fmla="*/ 552184 h 838042"/>
                  <a:gd name="connsiteX80" fmla="*/ 341972 w 1033465"/>
                  <a:gd name="connsiteY80" fmla="*/ 554089 h 838042"/>
                  <a:gd name="connsiteX81" fmla="*/ 353402 w 1033465"/>
                  <a:gd name="connsiteY81" fmla="*/ 561709 h 838042"/>
                  <a:gd name="connsiteX82" fmla="*/ 359117 w 1033465"/>
                  <a:gd name="connsiteY82" fmla="*/ 565519 h 838042"/>
                  <a:gd name="connsiteX83" fmla="*/ 362927 w 1033465"/>
                  <a:gd name="connsiteY83" fmla="*/ 571234 h 838042"/>
                  <a:gd name="connsiteX84" fmla="*/ 368642 w 1033465"/>
                  <a:gd name="connsiteY84" fmla="*/ 582664 h 838042"/>
                  <a:gd name="connsiteX85" fmla="*/ 364832 w 1033465"/>
                  <a:gd name="connsiteY85" fmla="*/ 609334 h 838042"/>
                  <a:gd name="connsiteX86" fmla="*/ 361022 w 1033465"/>
                  <a:gd name="connsiteY86" fmla="*/ 615049 h 838042"/>
                  <a:gd name="connsiteX87" fmla="*/ 359117 w 1033465"/>
                  <a:gd name="connsiteY87" fmla="*/ 620764 h 838042"/>
                  <a:gd name="connsiteX88" fmla="*/ 355307 w 1033465"/>
                  <a:gd name="connsiteY88" fmla="*/ 626479 h 838042"/>
                  <a:gd name="connsiteX89" fmla="*/ 353402 w 1033465"/>
                  <a:gd name="connsiteY89" fmla="*/ 632194 h 838042"/>
                  <a:gd name="connsiteX90" fmla="*/ 349592 w 1033465"/>
                  <a:gd name="connsiteY90" fmla="*/ 637909 h 838042"/>
                  <a:gd name="connsiteX91" fmla="*/ 332447 w 1033465"/>
                  <a:gd name="connsiteY91" fmla="*/ 704584 h 838042"/>
                  <a:gd name="connsiteX92" fmla="*/ 330542 w 1033465"/>
                  <a:gd name="connsiteY92" fmla="*/ 756019 h 838042"/>
                  <a:gd name="connsiteX93" fmla="*/ 332447 w 1033465"/>
                  <a:gd name="connsiteY93" fmla="*/ 780784 h 838042"/>
                  <a:gd name="connsiteX94" fmla="*/ 334352 w 1033465"/>
                  <a:gd name="connsiteY94" fmla="*/ 786499 h 838042"/>
                  <a:gd name="connsiteX95" fmla="*/ 338162 w 1033465"/>
                  <a:gd name="connsiteY95" fmla="*/ 790309 h 838042"/>
                  <a:gd name="connsiteX96" fmla="*/ 366737 w 1033465"/>
                  <a:gd name="connsiteY96" fmla="*/ 836029 h 838042"/>
                  <a:gd name="connsiteX97" fmla="*/ 389597 w 1033465"/>
                  <a:gd name="connsiteY97" fmla="*/ 837934 h 838042"/>
                  <a:gd name="connsiteX98" fmla="*/ 397407 w 1033465"/>
                  <a:gd name="connsiteY98" fmla="*/ 833530 h 838042"/>
                  <a:gd name="connsiteX99" fmla="*/ 402932 w 1033465"/>
                  <a:gd name="connsiteY99" fmla="*/ 784594 h 838042"/>
                  <a:gd name="connsiteX100" fmla="*/ 406742 w 1033465"/>
                  <a:gd name="connsiteY100" fmla="*/ 727444 h 838042"/>
                  <a:gd name="connsiteX101" fmla="*/ 423887 w 1033465"/>
                  <a:gd name="connsiteY101" fmla="*/ 672199 h 838042"/>
                  <a:gd name="connsiteX102" fmla="*/ 429602 w 1033465"/>
                  <a:gd name="connsiteY102" fmla="*/ 658864 h 838042"/>
                  <a:gd name="connsiteX103" fmla="*/ 444084 w 1033465"/>
                  <a:gd name="connsiteY103" fmla="*/ 626947 h 838042"/>
                  <a:gd name="connsiteX104" fmla="*/ 464289 w 1033465"/>
                  <a:gd name="connsiteY104" fmla="*/ 600072 h 838042"/>
                  <a:gd name="connsiteX105" fmla="*/ 523510 w 1033465"/>
                  <a:gd name="connsiteY105" fmla="*/ 565123 h 838042"/>
                  <a:gd name="connsiteX106" fmla="*/ 599348 w 1033465"/>
                  <a:gd name="connsiteY106" fmla="*/ 550915 h 838042"/>
                  <a:gd name="connsiteX107" fmla="*/ 707801 w 1033465"/>
                  <a:gd name="connsiteY107" fmla="*/ 612819 h 838042"/>
                  <a:gd name="connsiteX108" fmla="*/ 780122 w 1033465"/>
                  <a:gd name="connsiteY108" fmla="*/ 656959 h 838042"/>
                  <a:gd name="connsiteX109" fmla="*/ 804887 w 1033465"/>
                  <a:gd name="connsiteY109" fmla="*/ 632194 h 838042"/>
                  <a:gd name="connsiteX110" fmla="*/ 801077 w 1033465"/>
                  <a:gd name="connsiteY110" fmla="*/ 601714 h 838042"/>
                  <a:gd name="connsiteX111" fmla="*/ 762796 w 1033465"/>
                  <a:gd name="connsiteY111" fmla="*/ 562523 h 838042"/>
                  <a:gd name="connsiteX112" fmla="*/ 650582 w 1033465"/>
                  <a:gd name="connsiteY112" fmla="*/ 479794 h 838042"/>
                  <a:gd name="connsiteX113" fmla="*/ 646772 w 1033465"/>
                  <a:gd name="connsiteY113" fmla="*/ 462649 h 838042"/>
                  <a:gd name="connsiteX114" fmla="*/ 658202 w 1033465"/>
                  <a:gd name="connsiteY114" fmla="*/ 426454 h 838042"/>
                  <a:gd name="connsiteX115" fmla="*/ 726782 w 1033465"/>
                  <a:gd name="connsiteY115" fmla="*/ 405499 h 838042"/>
                  <a:gd name="connsiteX116" fmla="*/ 813738 w 1033465"/>
                  <a:gd name="connsiteY116" fmla="*/ 406906 h 838042"/>
                  <a:gd name="connsiteX117" fmla="*/ 906231 w 1033465"/>
                  <a:gd name="connsiteY117" fmla="*/ 417646 h 838042"/>
                  <a:gd name="connsiteX118" fmla="*/ 1002290 w 1033465"/>
                  <a:gd name="connsiteY118" fmla="*/ 426835 h 838042"/>
                  <a:gd name="connsiteX119" fmla="*/ 1032449 w 1033465"/>
                  <a:gd name="connsiteY119" fmla="*/ 402711 h 838042"/>
                  <a:gd name="connsiteX120" fmla="*/ 1020514 w 1033465"/>
                  <a:gd name="connsiteY120" fmla="*/ 377797 h 838042"/>
                  <a:gd name="connsiteX121" fmla="*/ 964889 w 1033465"/>
                  <a:gd name="connsiteY121" fmla="*/ 358029 h 838042"/>
                  <a:gd name="connsiteX122" fmla="*/ 827747 w 1033465"/>
                  <a:gd name="connsiteY122" fmla="*/ 357874 h 838042"/>
                  <a:gd name="connsiteX123" fmla="*/ 755811 w 1033465"/>
                  <a:gd name="connsiteY123" fmla="*/ 361702 h 838042"/>
                  <a:gd name="connsiteX124" fmla="*/ 671537 w 1033465"/>
                  <a:gd name="connsiteY124" fmla="*/ 369304 h 838042"/>
                  <a:gd name="connsiteX125" fmla="*/ 644867 w 1033465"/>
                  <a:gd name="connsiteY125" fmla="*/ 338824 h 838042"/>
                  <a:gd name="connsiteX126" fmla="*/ 676403 w 1033465"/>
                  <a:gd name="connsiteY126" fmla="*/ 304962 h 838042"/>
                  <a:gd name="connsiteX127" fmla="*/ 707732 w 1033465"/>
                  <a:gd name="connsiteY127" fmla="*/ 283579 h 838042"/>
                  <a:gd name="connsiteX128" fmla="*/ 743927 w 1033465"/>
                  <a:gd name="connsiteY128" fmla="*/ 251194 h 838042"/>
                  <a:gd name="connsiteX129" fmla="*/ 783019 w 1033465"/>
                  <a:gd name="connsiteY129" fmla="*/ 213846 h 838042"/>
                  <a:gd name="connsiteX130" fmla="*/ 746401 w 1033465"/>
                  <a:gd name="connsiteY130" fmla="*/ 201789 h 838042"/>
                  <a:gd name="connsiteX131" fmla="*/ 694397 w 1033465"/>
                  <a:gd name="connsiteY131" fmla="*/ 226429 h 838042"/>
                  <a:gd name="connsiteX132" fmla="*/ 656678 w 1033465"/>
                  <a:gd name="connsiteY132" fmla="*/ 257626 h 838042"/>
                  <a:gd name="connsiteX133" fmla="*/ 616001 w 1033465"/>
                  <a:gd name="connsiteY133" fmla="*/ 286712 h 838042"/>
                  <a:gd name="connsiteX134" fmla="*/ 564857 w 1033465"/>
                  <a:gd name="connsiteY134" fmla="*/ 287389 h 838042"/>
                  <a:gd name="connsiteX135" fmla="*/ 530567 w 1033465"/>
                  <a:gd name="connsiteY135" fmla="*/ 274054 h 838042"/>
                  <a:gd name="connsiteX136" fmla="*/ 507707 w 1033465"/>
                  <a:gd name="connsiteY136" fmla="*/ 235954 h 838042"/>
                  <a:gd name="connsiteX137" fmla="*/ 509612 w 1033465"/>
                  <a:gd name="connsiteY137" fmla="*/ 171184 h 838042"/>
                  <a:gd name="connsiteX138" fmla="*/ 508314 w 1033465"/>
                  <a:gd name="connsiteY138" fmla="*/ 73485 h 838042"/>
                  <a:gd name="connsiteX139" fmla="*/ 454116 w 1033465"/>
                  <a:gd name="connsiteY139" fmla="*/ 11248 h 838042"/>
                  <a:gd name="connsiteX140" fmla="*/ 442470 w 1033465"/>
                  <a:gd name="connsiteY140" fmla="*/ 75864 h 838042"/>
                  <a:gd name="connsiteX141" fmla="*/ 434509 w 1033465"/>
                  <a:gd name="connsiteY141" fmla="*/ 135537 h 838042"/>
                  <a:gd name="connsiteX142" fmla="*/ 436054 w 1033465"/>
                  <a:gd name="connsiteY14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30542 w 1033465"/>
                  <a:gd name="connsiteY4" fmla="*/ 283579 h 838042"/>
                  <a:gd name="connsiteX5" fmla="*/ 315302 w 1033465"/>
                  <a:gd name="connsiteY5" fmla="*/ 289294 h 838042"/>
                  <a:gd name="connsiteX6" fmla="*/ 267677 w 1033465"/>
                  <a:gd name="connsiteY6" fmla="*/ 285484 h 838042"/>
                  <a:gd name="connsiteX7" fmla="*/ 256247 w 1033465"/>
                  <a:gd name="connsiteY7" fmla="*/ 281674 h 838042"/>
                  <a:gd name="connsiteX8" fmla="*/ 244817 w 1033465"/>
                  <a:gd name="connsiteY8" fmla="*/ 277864 h 838042"/>
                  <a:gd name="connsiteX9" fmla="*/ 239102 w 1033465"/>
                  <a:gd name="connsiteY9" fmla="*/ 275959 h 838042"/>
                  <a:gd name="connsiteX10" fmla="*/ 233387 w 1033465"/>
                  <a:gd name="connsiteY10" fmla="*/ 274054 h 838042"/>
                  <a:gd name="connsiteX11" fmla="*/ 221957 w 1033465"/>
                  <a:gd name="connsiteY11" fmla="*/ 272149 h 838042"/>
                  <a:gd name="connsiteX12" fmla="*/ 216242 w 1033465"/>
                  <a:gd name="connsiteY12" fmla="*/ 270244 h 838042"/>
                  <a:gd name="connsiteX13" fmla="*/ 208622 w 1033465"/>
                  <a:gd name="connsiteY13" fmla="*/ 268339 h 838042"/>
                  <a:gd name="connsiteX14" fmla="*/ 197192 w 1033465"/>
                  <a:gd name="connsiteY14" fmla="*/ 264529 h 838042"/>
                  <a:gd name="connsiteX15" fmla="*/ 191477 w 1033465"/>
                  <a:gd name="connsiteY15" fmla="*/ 262624 h 838042"/>
                  <a:gd name="connsiteX16" fmla="*/ 183857 w 1033465"/>
                  <a:gd name="connsiteY16" fmla="*/ 260719 h 838042"/>
                  <a:gd name="connsiteX17" fmla="*/ 172427 w 1033465"/>
                  <a:gd name="connsiteY17" fmla="*/ 255004 h 838042"/>
                  <a:gd name="connsiteX18" fmla="*/ 166712 w 1033465"/>
                  <a:gd name="connsiteY18" fmla="*/ 251194 h 838042"/>
                  <a:gd name="connsiteX19" fmla="*/ 159092 w 1033465"/>
                  <a:gd name="connsiteY19" fmla="*/ 239764 h 838042"/>
                  <a:gd name="connsiteX20" fmla="*/ 147662 w 1033465"/>
                  <a:gd name="connsiteY20" fmla="*/ 235954 h 838042"/>
                  <a:gd name="connsiteX21" fmla="*/ 141947 w 1033465"/>
                  <a:gd name="connsiteY21" fmla="*/ 232144 h 838042"/>
                  <a:gd name="connsiteX22" fmla="*/ 136232 w 1033465"/>
                  <a:gd name="connsiteY22" fmla="*/ 230239 h 838042"/>
                  <a:gd name="connsiteX23" fmla="*/ 119087 w 1033465"/>
                  <a:gd name="connsiteY23" fmla="*/ 226429 h 838042"/>
                  <a:gd name="connsiteX24" fmla="*/ 113372 w 1033465"/>
                  <a:gd name="connsiteY24" fmla="*/ 220714 h 838042"/>
                  <a:gd name="connsiteX25" fmla="*/ 103847 w 1033465"/>
                  <a:gd name="connsiteY25" fmla="*/ 203569 h 838042"/>
                  <a:gd name="connsiteX26" fmla="*/ 86702 w 1033465"/>
                  <a:gd name="connsiteY26" fmla="*/ 195949 h 838042"/>
                  <a:gd name="connsiteX27" fmla="*/ 80987 w 1033465"/>
                  <a:gd name="connsiteY27" fmla="*/ 194044 h 838042"/>
                  <a:gd name="connsiteX28" fmla="*/ 61937 w 1033465"/>
                  <a:gd name="connsiteY28" fmla="*/ 197854 h 838042"/>
                  <a:gd name="connsiteX29" fmla="*/ 56222 w 1033465"/>
                  <a:gd name="connsiteY29" fmla="*/ 201664 h 838042"/>
                  <a:gd name="connsiteX30" fmla="*/ 52412 w 1033465"/>
                  <a:gd name="connsiteY30" fmla="*/ 207379 h 838042"/>
                  <a:gd name="connsiteX31" fmla="*/ 48602 w 1033465"/>
                  <a:gd name="connsiteY31" fmla="*/ 218809 h 838042"/>
                  <a:gd name="connsiteX32" fmla="*/ 52412 w 1033465"/>
                  <a:gd name="connsiteY32" fmla="*/ 256909 h 838042"/>
                  <a:gd name="connsiteX33" fmla="*/ 56222 w 1033465"/>
                  <a:gd name="connsiteY33" fmla="*/ 262624 h 838042"/>
                  <a:gd name="connsiteX34" fmla="*/ 61937 w 1033465"/>
                  <a:gd name="connsiteY34" fmla="*/ 266434 h 838042"/>
                  <a:gd name="connsiteX35" fmla="*/ 65747 w 1033465"/>
                  <a:gd name="connsiteY35" fmla="*/ 272149 h 838042"/>
                  <a:gd name="connsiteX36" fmla="*/ 82892 w 1033465"/>
                  <a:gd name="connsiteY36" fmla="*/ 281674 h 838042"/>
                  <a:gd name="connsiteX37" fmla="*/ 105752 w 1033465"/>
                  <a:gd name="connsiteY37" fmla="*/ 283579 h 838042"/>
                  <a:gd name="connsiteX38" fmla="*/ 126707 w 1033465"/>
                  <a:gd name="connsiteY38" fmla="*/ 289294 h 838042"/>
                  <a:gd name="connsiteX39" fmla="*/ 132422 w 1033465"/>
                  <a:gd name="connsiteY39" fmla="*/ 291199 h 838042"/>
                  <a:gd name="connsiteX40" fmla="*/ 138137 w 1033465"/>
                  <a:gd name="connsiteY40" fmla="*/ 296914 h 838042"/>
                  <a:gd name="connsiteX41" fmla="*/ 145757 w 1033465"/>
                  <a:gd name="connsiteY41" fmla="*/ 298819 h 838042"/>
                  <a:gd name="connsiteX42" fmla="*/ 168617 w 1033465"/>
                  <a:gd name="connsiteY42" fmla="*/ 302629 h 838042"/>
                  <a:gd name="connsiteX43" fmla="*/ 193382 w 1033465"/>
                  <a:gd name="connsiteY43" fmla="*/ 308344 h 838042"/>
                  <a:gd name="connsiteX44" fmla="*/ 210527 w 1033465"/>
                  <a:gd name="connsiteY44" fmla="*/ 314059 h 838042"/>
                  <a:gd name="connsiteX45" fmla="*/ 216242 w 1033465"/>
                  <a:gd name="connsiteY45" fmla="*/ 315964 h 838042"/>
                  <a:gd name="connsiteX46" fmla="*/ 231482 w 1033465"/>
                  <a:gd name="connsiteY46" fmla="*/ 319774 h 838042"/>
                  <a:gd name="connsiteX47" fmla="*/ 250532 w 1033465"/>
                  <a:gd name="connsiteY47" fmla="*/ 325489 h 838042"/>
                  <a:gd name="connsiteX48" fmla="*/ 256247 w 1033465"/>
                  <a:gd name="connsiteY48" fmla="*/ 329299 h 838042"/>
                  <a:gd name="connsiteX49" fmla="*/ 269582 w 1033465"/>
                  <a:gd name="connsiteY49" fmla="*/ 344539 h 838042"/>
                  <a:gd name="connsiteX50" fmla="*/ 275297 w 1033465"/>
                  <a:gd name="connsiteY50" fmla="*/ 363589 h 838042"/>
                  <a:gd name="connsiteX51" fmla="*/ 277202 w 1033465"/>
                  <a:gd name="connsiteY51" fmla="*/ 369304 h 838042"/>
                  <a:gd name="connsiteX52" fmla="*/ 279107 w 1033465"/>
                  <a:gd name="connsiteY52" fmla="*/ 375019 h 838042"/>
                  <a:gd name="connsiteX53" fmla="*/ 281012 w 1033465"/>
                  <a:gd name="connsiteY53" fmla="*/ 399784 h 838042"/>
                  <a:gd name="connsiteX54" fmla="*/ 282917 w 1033465"/>
                  <a:gd name="connsiteY54" fmla="*/ 405499 h 838042"/>
                  <a:gd name="connsiteX55" fmla="*/ 281012 w 1033465"/>
                  <a:gd name="connsiteY55" fmla="*/ 424549 h 838042"/>
                  <a:gd name="connsiteX56" fmla="*/ 279107 w 1033465"/>
                  <a:gd name="connsiteY56" fmla="*/ 434074 h 838042"/>
                  <a:gd name="connsiteX57" fmla="*/ 265772 w 1033465"/>
                  <a:gd name="connsiteY57" fmla="*/ 447409 h 838042"/>
                  <a:gd name="connsiteX58" fmla="*/ 254342 w 1033465"/>
                  <a:gd name="connsiteY58" fmla="*/ 455029 h 838042"/>
                  <a:gd name="connsiteX59" fmla="*/ 242912 w 1033465"/>
                  <a:gd name="connsiteY59" fmla="*/ 458839 h 838042"/>
                  <a:gd name="connsiteX60" fmla="*/ 128612 w 1033465"/>
                  <a:gd name="connsiteY60" fmla="*/ 458839 h 838042"/>
                  <a:gd name="connsiteX61" fmla="*/ 122897 w 1033465"/>
                  <a:gd name="connsiteY61" fmla="*/ 460744 h 838042"/>
                  <a:gd name="connsiteX62" fmla="*/ 107657 w 1033465"/>
                  <a:gd name="connsiteY62" fmla="*/ 462649 h 838042"/>
                  <a:gd name="connsiteX63" fmla="*/ 90512 w 1033465"/>
                  <a:gd name="connsiteY63" fmla="*/ 468364 h 838042"/>
                  <a:gd name="connsiteX64" fmla="*/ 84797 w 1033465"/>
                  <a:gd name="connsiteY64" fmla="*/ 470269 h 838042"/>
                  <a:gd name="connsiteX65" fmla="*/ 79082 w 1033465"/>
                  <a:gd name="connsiteY65" fmla="*/ 474079 h 838042"/>
                  <a:gd name="connsiteX66" fmla="*/ 67652 w 1033465"/>
                  <a:gd name="connsiteY66" fmla="*/ 475984 h 838042"/>
                  <a:gd name="connsiteX67" fmla="*/ 29552 w 1033465"/>
                  <a:gd name="connsiteY67" fmla="*/ 477889 h 838042"/>
                  <a:gd name="connsiteX68" fmla="*/ 18122 w 1033465"/>
                  <a:gd name="connsiteY68" fmla="*/ 483604 h 838042"/>
                  <a:gd name="connsiteX69" fmla="*/ 8597 w 1033465"/>
                  <a:gd name="connsiteY69" fmla="*/ 493129 h 838042"/>
                  <a:gd name="connsiteX70" fmla="*/ 6692 w 1033465"/>
                  <a:gd name="connsiteY70" fmla="*/ 498844 h 838042"/>
                  <a:gd name="connsiteX71" fmla="*/ 2882 w 1033465"/>
                  <a:gd name="connsiteY71" fmla="*/ 504559 h 838042"/>
                  <a:gd name="connsiteX72" fmla="*/ 14312 w 1033465"/>
                  <a:gd name="connsiteY72" fmla="*/ 540754 h 838042"/>
                  <a:gd name="connsiteX73" fmla="*/ 147662 w 1033465"/>
                  <a:gd name="connsiteY73" fmla="*/ 540754 h 838042"/>
                  <a:gd name="connsiteX74" fmla="*/ 155282 w 1033465"/>
                  <a:gd name="connsiteY74" fmla="*/ 538849 h 838042"/>
                  <a:gd name="connsiteX75" fmla="*/ 305777 w 1033465"/>
                  <a:gd name="connsiteY75" fmla="*/ 533134 h 838042"/>
                  <a:gd name="connsiteX76" fmla="*/ 321017 w 1033465"/>
                  <a:gd name="connsiteY76" fmla="*/ 540754 h 838042"/>
                  <a:gd name="connsiteX77" fmla="*/ 332447 w 1033465"/>
                  <a:gd name="connsiteY77" fmla="*/ 546469 h 838042"/>
                  <a:gd name="connsiteX78" fmla="*/ 336257 w 1033465"/>
                  <a:gd name="connsiteY78" fmla="*/ 552184 h 838042"/>
                  <a:gd name="connsiteX79" fmla="*/ 341972 w 1033465"/>
                  <a:gd name="connsiteY79" fmla="*/ 554089 h 838042"/>
                  <a:gd name="connsiteX80" fmla="*/ 353402 w 1033465"/>
                  <a:gd name="connsiteY80" fmla="*/ 561709 h 838042"/>
                  <a:gd name="connsiteX81" fmla="*/ 359117 w 1033465"/>
                  <a:gd name="connsiteY81" fmla="*/ 565519 h 838042"/>
                  <a:gd name="connsiteX82" fmla="*/ 362927 w 1033465"/>
                  <a:gd name="connsiteY82" fmla="*/ 571234 h 838042"/>
                  <a:gd name="connsiteX83" fmla="*/ 368642 w 1033465"/>
                  <a:gd name="connsiteY83" fmla="*/ 582664 h 838042"/>
                  <a:gd name="connsiteX84" fmla="*/ 364832 w 1033465"/>
                  <a:gd name="connsiteY84" fmla="*/ 609334 h 838042"/>
                  <a:gd name="connsiteX85" fmla="*/ 361022 w 1033465"/>
                  <a:gd name="connsiteY85" fmla="*/ 615049 h 838042"/>
                  <a:gd name="connsiteX86" fmla="*/ 359117 w 1033465"/>
                  <a:gd name="connsiteY86" fmla="*/ 620764 h 838042"/>
                  <a:gd name="connsiteX87" fmla="*/ 355307 w 1033465"/>
                  <a:gd name="connsiteY87" fmla="*/ 626479 h 838042"/>
                  <a:gd name="connsiteX88" fmla="*/ 353402 w 1033465"/>
                  <a:gd name="connsiteY88" fmla="*/ 632194 h 838042"/>
                  <a:gd name="connsiteX89" fmla="*/ 349592 w 1033465"/>
                  <a:gd name="connsiteY89" fmla="*/ 637909 h 838042"/>
                  <a:gd name="connsiteX90" fmla="*/ 332447 w 1033465"/>
                  <a:gd name="connsiteY90" fmla="*/ 704584 h 838042"/>
                  <a:gd name="connsiteX91" fmla="*/ 330542 w 1033465"/>
                  <a:gd name="connsiteY91" fmla="*/ 756019 h 838042"/>
                  <a:gd name="connsiteX92" fmla="*/ 332447 w 1033465"/>
                  <a:gd name="connsiteY92" fmla="*/ 780784 h 838042"/>
                  <a:gd name="connsiteX93" fmla="*/ 334352 w 1033465"/>
                  <a:gd name="connsiteY93" fmla="*/ 786499 h 838042"/>
                  <a:gd name="connsiteX94" fmla="*/ 338162 w 1033465"/>
                  <a:gd name="connsiteY94" fmla="*/ 790309 h 838042"/>
                  <a:gd name="connsiteX95" fmla="*/ 366737 w 1033465"/>
                  <a:gd name="connsiteY95" fmla="*/ 836029 h 838042"/>
                  <a:gd name="connsiteX96" fmla="*/ 389597 w 1033465"/>
                  <a:gd name="connsiteY96" fmla="*/ 837934 h 838042"/>
                  <a:gd name="connsiteX97" fmla="*/ 397407 w 1033465"/>
                  <a:gd name="connsiteY97" fmla="*/ 833530 h 838042"/>
                  <a:gd name="connsiteX98" fmla="*/ 402932 w 1033465"/>
                  <a:gd name="connsiteY98" fmla="*/ 784594 h 838042"/>
                  <a:gd name="connsiteX99" fmla="*/ 406742 w 1033465"/>
                  <a:gd name="connsiteY99" fmla="*/ 727444 h 838042"/>
                  <a:gd name="connsiteX100" fmla="*/ 423887 w 1033465"/>
                  <a:gd name="connsiteY100" fmla="*/ 672199 h 838042"/>
                  <a:gd name="connsiteX101" fmla="*/ 429602 w 1033465"/>
                  <a:gd name="connsiteY101" fmla="*/ 658864 h 838042"/>
                  <a:gd name="connsiteX102" fmla="*/ 444084 w 1033465"/>
                  <a:gd name="connsiteY102" fmla="*/ 626947 h 838042"/>
                  <a:gd name="connsiteX103" fmla="*/ 464289 w 1033465"/>
                  <a:gd name="connsiteY103" fmla="*/ 600072 h 838042"/>
                  <a:gd name="connsiteX104" fmla="*/ 523510 w 1033465"/>
                  <a:gd name="connsiteY104" fmla="*/ 565123 h 838042"/>
                  <a:gd name="connsiteX105" fmla="*/ 599348 w 1033465"/>
                  <a:gd name="connsiteY105" fmla="*/ 550915 h 838042"/>
                  <a:gd name="connsiteX106" fmla="*/ 707801 w 1033465"/>
                  <a:gd name="connsiteY106" fmla="*/ 612819 h 838042"/>
                  <a:gd name="connsiteX107" fmla="*/ 780122 w 1033465"/>
                  <a:gd name="connsiteY107" fmla="*/ 656959 h 838042"/>
                  <a:gd name="connsiteX108" fmla="*/ 804887 w 1033465"/>
                  <a:gd name="connsiteY108" fmla="*/ 632194 h 838042"/>
                  <a:gd name="connsiteX109" fmla="*/ 801077 w 1033465"/>
                  <a:gd name="connsiteY109" fmla="*/ 601714 h 838042"/>
                  <a:gd name="connsiteX110" fmla="*/ 762796 w 1033465"/>
                  <a:gd name="connsiteY110" fmla="*/ 562523 h 838042"/>
                  <a:gd name="connsiteX111" fmla="*/ 650582 w 1033465"/>
                  <a:gd name="connsiteY111" fmla="*/ 479794 h 838042"/>
                  <a:gd name="connsiteX112" fmla="*/ 646772 w 1033465"/>
                  <a:gd name="connsiteY112" fmla="*/ 462649 h 838042"/>
                  <a:gd name="connsiteX113" fmla="*/ 658202 w 1033465"/>
                  <a:gd name="connsiteY113" fmla="*/ 426454 h 838042"/>
                  <a:gd name="connsiteX114" fmla="*/ 726782 w 1033465"/>
                  <a:gd name="connsiteY114" fmla="*/ 405499 h 838042"/>
                  <a:gd name="connsiteX115" fmla="*/ 813738 w 1033465"/>
                  <a:gd name="connsiteY115" fmla="*/ 406906 h 838042"/>
                  <a:gd name="connsiteX116" fmla="*/ 906231 w 1033465"/>
                  <a:gd name="connsiteY116" fmla="*/ 417646 h 838042"/>
                  <a:gd name="connsiteX117" fmla="*/ 1002290 w 1033465"/>
                  <a:gd name="connsiteY117" fmla="*/ 426835 h 838042"/>
                  <a:gd name="connsiteX118" fmla="*/ 1032449 w 1033465"/>
                  <a:gd name="connsiteY118" fmla="*/ 402711 h 838042"/>
                  <a:gd name="connsiteX119" fmla="*/ 1020514 w 1033465"/>
                  <a:gd name="connsiteY119" fmla="*/ 377797 h 838042"/>
                  <a:gd name="connsiteX120" fmla="*/ 964889 w 1033465"/>
                  <a:gd name="connsiteY120" fmla="*/ 358029 h 838042"/>
                  <a:gd name="connsiteX121" fmla="*/ 827747 w 1033465"/>
                  <a:gd name="connsiteY121" fmla="*/ 357874 h 838042"/>
                  <a:gd name="connsiteX122" fmla="*/ 755811 w 1033465"/>
                  <a:gd name="connsiteY122" fmla="*/ 361702 h 838042"/>
                  <a:gd name="connsiteX123" fmla="*/ 671537 w 1033465"/>
                  <a:gd name="connsiteY123" fmla="*/ 369304 h 838042"/>
                  <a:gd name="connsiteX124" fmla="*/ 644867 w 1033465"/>
                  <a:gd name="connsiteY124" fmla="*/ 338824 h 838042"/>
                  <a:gd name="connsiteX125" fmla="*/ 676403 w 1033465"/>
                  <a:gd name="connsiteY125" fmla="*/ 304962 h 838042"/>
                  <a:gd name="connsiteX126" fmla="*/ 707732 w 1033465"/>
                  <a:gd name="connsiteY126" fmla="*/ 283579 h 838042"/>
                  <a:gd name="connsiteX127" fmla="*/ 743927 w 1033465"/>
                  <a:gd name="connsiteY127" fmla="*/ 251194 h 838042"/>
                  <a:gd name="connsiteX128" fmla="*/ 783019 w 1033465"/>
                  <a:gd name="connsiteY128" fmla="*/ 213846 h 838042"/>
                  <a:gd name="connsiteX129" fmla="*/ 746401 w 1033465"/>
                  <a:gd name="connsiteY129" fmla="*/ 201789 h 838042"/>
                  <a:gd name="connsiteX130" fmla="*/ 694397 w 1033465"/>
                  <a:gd name="connsiteY130" fmla="*/ 226429 h 838042"/>
                  <a:gd name="connsiteX131" fmla="*/ 656678 w 1033465"/>
                  <a:gd name="connsiteY131" fmla="*/ 257626 h 838042"/>
                  <a:gd name="connsiteX132" fmla="*/ 616001 w 1033465"/>
                  <a:gd name="connsiteY132" fmla="*/ 286712 h 838042"/>
                  <a:gd name="connsiteX133" fmla="*/ 564857 w 1033465"/>
                  <a:gd name="connsiteY133" fmla="*/ 287389 h 838042"/>
                  <a:gd name="connsiteX134" fmla="*/ 530567 w 1033465"/>
                  <a:gd name="connsiteY134" fmla="*/ 274054 h 838042"/>
                  <a:gd name="connsiteX135" fmla="*/ 507707 w 1033465"/>
                  <a:gd name="connsiteY135" fmla="*/ 235954 h 838042"/>
                  <a:gd name="connsiteX136" fmla="*/ 509612 w 1033465"/>
                  <a:gd name="connsiteY136" fmla="*/ 171184 h 838042"/>
                  <a:gd name="connsiteX137" fmla="*/ 508314 w 1033465"/>
                  <a:gd name="connsiteY137" fmla="*/ 73485 h 838042"/>
                  <a:gd name="connsiteX138" fmla="*/ 454116 w 1033465"/>
                  <a:gd name="connsiteY138" fmla="*/ 11248 h 838042"/>
                  <a:gd name="connsiteX139" fmla="*/ 442470 w 1033465"/>
                  <a:gd name="connsiteY139" fmla="*/ 75864 h 838042"/>
                  <a:gd name="connsiteX140" fmla="*/ 434509 w 1033465"/>
                  <a:gd name="connsiteY140" fmla="*/ 135537 h 838042"/>
                  <a:gd name="connsiteX141" fmla="*/ 436054 w 1033465"/>
                  <a:gd name="connsiteY14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4509 w 1033465"/>
                  <a:gd name="connsiteY139" fmla="*/ 135537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9102 w 1033465"/>
                  <a:gd name="connsiteY8" fmla="*/ 275959 h 838042"/>
                  <a:gd name="connsiteX9" fmla="*/ 233387 w 1033465"/>
                  <a:gd name="connsiteY9" fmla="*/ 274054 h 838042"/>
                  <a:gd name="connsiteX10" fmla="*/ 221957 w 1033465"/>
                  <a:gd name="connsiteY10" fmla="*/ 272149 h 838042"/>
                  <a:gd name="connsiteX11" fmla="*/ 216242 w 1033465"/>
                  <a:gd name="connsiteY11" fmla="*/ 270244 h 838042"/>
                  <a:gd name="connsiteX12" fmla="*/ 208622 w 1033465"/>
                  <a:gd name="connsiteY12" fmla="*/ 268339 h 838042"/>
                  <a:gd name="connsiteX13" fmla="*/ 197192 w 1033465"/>
                  <a:gd name="connsiteY13" fmla="*/ 264529 h 838042"/>
                  <a:gd name="connsiteX14" fmla="*/ 191477 w 1033465"/>
                  <a:gd name="connsiteY14" fmla="*/ 262624 h 838042"/>
                  <a:gd name="connsiteX15" fmla="*/ 183857 w 1033465"/>
                  <a:gd name="connsiteY15" fmla="*/ 260719 h 838042"/>
                  <a:gd name="connsiteX16" fmla="*/ 172427 w 1033465"/>
                  <a:gd name="connsiteY16" fmla="*/ 255004 h 838042"/>
                  <a:gd name="connsiteX17" fmla="*/ 166712 w 1033465"/>
                  <a:gd name="connsiteY17" fmla="*/ 251194 h 838042"/>
                  <a:gd name="connsiteX18" fmla="*/ 159092 w 1033465"/>
                  <a:gd name="connsiteY18" fmla="*/ 239764 h 838042"/>
                  <a:gd name="connsiteX19" fmla="*/ 147662 w 1033465"/>
                  <a:gd name="connsiteY19" fmla="*/ 235954 h 838042"/>
                  <a:gd name="connsiteX20" fmla="*/ 141947 w 1033465"/>
                  <a:gd name="connsiteY20" fmla="*/ 232144 h 838042"/>
                  <a:gd name="connsiteX21" fmla="*/ 136232 w 1033465"/>
                  <a:gd name="connsiteY21" fmla="*/ 230239 h 838042"/>
                  <a:gd name="connsiteX22" fmla="*/ 119087 w 1033465"/>
                  <a:gd name="connsiteY22" fmla="*/ 226429 h 838042"/>
                  <a:gd name="connsiteX23" fmla="*/ 113372 w 1033465"/>
                  <a:gd name="connsiteY23" fmla="*/ 220714 h 838042"/>
                  <a:gd name="connsiteX24" fmla="*/ 103847 w 1033465"/>
                  <a:gd name="connsiteY24" fmla="*/ 203569 h 838042"/>
                  <a:gd name="connsiteX25" fmla="*/ 86702 w 1033465"/>
                  <a:gd name="connsiteY25" fmla="*/ 195949 h 838042"/>
                  <a:gd name="connsiteX26" fmla="*/ 80987 w 1033465"/>
                  <a:gd name="connsiteY26" fmla="*/ 194044 h 838042"/>
                  <a:gd name="connsiteX27" fmla="*/ 61937 w 1033465"/>
                  <a:gd name="connsiteY27" fmla="*/ 197854 h 838042"/>
                  <a:gd name="connsiteX28" fmla="*/ 56222 w 1033465"/>
                  <a:gd name="connsiteY28" fmla="*/ 201664 h 838042"/>
                  <a:gd name="connsiteX29" fmla="*/ 52412 w 1033465"/>
                  <a:gd name="connsiteY29" fmla="*/ 207379 h 838042"/>
                  <a:gd name="connsiteX30" fmla="*/ 48602 w 1033465"/>
                  <a:gd name="connsiteY30" fmla="*/ 218809 h 838042"/>
                  <a:gd name="connsiteX31" fmla="*/ 52412 w 1033465"/>
                  <a:gd name="connsiteY31" fmla="*/ 256909 h 838042"/>
                  <a:gd name="connsiteX32" fmla="*/ 56222 w 1033465"/>
                  <a:gd name="connsiteY32" fmla="*/ 262624 h 838042"/>
                  <a:gd name="connsiteX33" fmla="*/ 61937 w 1033465"/>
                  <a:gd name="connsiteY33" fmla="*/ 266434 h 838042"/>
                  <a:gd name="connsiteX34" fmla="*/ 65747 w 1033465"/>
                  <a:gd name="connsiteY34" fmla="*/ 272149 h 838042"/>
                  <a:gd name="connsiteX35" fmla="*/ 82892 w 1033465"/>
                  <a:gd name="connsiteY35" fmla="*/ 281674 h 838042"/>
                  <a:gd name="connsiteX36" fmla="*/ 105752 w 1033465"/>
                  <a:gd name="connsiteY36" fmla="*/ 283579 h 838042"/>
                  <a:gd name="connsiteX37" fmla="*/ 126707 w 1033465"/>
                  <a:gd name="connsiteY37" fmla="*/ 289294 h 838042"/>
                  <a:gd name="connsiteX38" fmla="*/ 132422 w 1033465"/>
                  <a:gd name="connsiteY38" fmla="*/ 291199 h 838042"/>
                  <a:gd name="connsiteX39" fmla="*/ 138137 w 1033465"/>
                  <a:gd name="connsiteY39" fmla="*/ 296914 h 838042"/>
                  <a:gd name="connsiteX40" fmla="*/ 145757 w 1033465"/>
                  <a:gd name="connsiteY40" fmla="*/ 298819 h 838042"/>
                  <a:gd name="connsiteX41" fmla="*/ 168617 w 1033465"/>
                  <a:gd name="connsiteY41" fmla="*/ 302629 h 838042"/>
                  <a:gd name="connsiteX42" fmla="*/ 193382 w 1033465"/>
                  <a:gd name="connsiteY42" fmla="*/ 308344 h 838042"/>
                  <a:gd name="connsiteX43" fmla="*/ 210527 w 1033465"/>
                  <a:gd name="connsiteY43" fmla="*/ 314059 h 838042"/>
                  <a:gd name="connsiteX44" fmla="*/ 216242 w 1033465"/>
                  <a:gd name="connsiteY44" fmla="*/ 315964 h 838042"/>
                  <a:gd name="connsiteX45" fmla="*/ 231482 w 1033465"/>
                  <a:gd name="connsiteY45" fmla="*/ 319774 h 838042"/>
                  <a:gd name="connsiteX46" fmla="*/ 250532 w 1033465"/>
                  <a:gd name="connsiteY46" fmla="*/ 325489 h 838042"/>
                  <a:gd name="connsiteX47" fmla="*/ 256247 w 1033465"/>
                  <a:gd name="connsiteY47" fmla="*/ 329299 h 838042"/>
                  <a:gd name="connsiteX48" fmla="*/ 269582 w 1033465"/>
                  <a:gd name="connsiteY48" fmla="*/ 344539 h 838042"/>
                  <a:gd name="connsiteX49" fmla="*/ 275297 w 1033465"/>
                  <a:gd name="connsiteY49" fmla="*/ 363589 h 838042"/>
                  <a:gd name="connsiteX50" fmla="*/ 277202 w 1033465"/>
                  <a:gd name="connsiteY50" fmla="*/ 369304 h 838042"/>
                  <a:gd name="connsiteX51" fmla="*/ 279107 w 1033465"/>
                  <a:gd name="connsiteY51" fmla="*/ 375019 h 838042"/>
                  <a:gd name="connsiteX52" fmla="*/ 281012 w 1033465"/>
                  <a:gd name="connsiteY52" fmla="*/ 399784 h 838042"/>
                  <a:gd name="connsiteX53" fmla="*/ 282917 w 1033465"/>
                  <a:gd name="connsiteY53" fmla="*/ 405499 h 838042"/>
                  <a:gd name="connsiteX54" fmla="*/ 281012 w 1033465"/>
                  <a:gd name="connsiteY54" fmla="*/ 424549 h 838042"/>
                  <a:gd name="connsiteX55" fmla="*/ 279107 w 1033465"/>
                  <a:gd name="connsiteY55" fmla="*/ 434074 h 838042"/>
                  <a:gd name="connsiteX56" fmla="*/ 265772 w 1033465"/>
                  <a:gd name="connsiteY56" fmla="*/ 447409 h 838042"/>
                  <a:gd name="connsiteX57" fmla="*/ 254342 w 1033465"/>
                  <a:gd name="connsiteY57" fmla="*/ 455029 h 838042"/>
                  <a:gd name="connsiteX58" fmla="*/ 242912 w 1033465"/>
                  <a:gd name="connsiteY58" fmla="*/ 458839 h 838042"/>
                  <a:gd name="connsiteX59" fmla="*/ 128612 w 1033465"/>
                  <a:gd name="connsiteY59" fmla="*/ 458839 h 838042"/>
                  <a:gd name="connsiteX60" fmla="*/ 122897 w 1033465"/>
                  <a:gd name="connsiteY60" fmla="*/ 460744 h 838042"/>
                  <a:gd name="connsiteX61" fmla="*/ 107657 w 1033465"/>
                  <a:gd name="connsiteY61" fmla="*/ 462649 h 838042"/>
                  <a:gd name="connsiteX62" fmla="*/ 90512 w 1033465"/>
                  <a:gd name="connsiteY62" fmla="*/ 468364 h 838042"/>
                  <a:gd name="connsiteX63" fmla="*/ 84797 w 1033465"/>
                  <a:gd name="connsiteY63" fmla="*/ 470269 h 838042"/>
                  <a:gd name="connsiteX64" fmla="*/ 79082 w 1033465"/>
                  <a:gd name="connsiteY64" fmla="*/ 474079 h 838042"/>
                  <a:gd name="connsiteX65" fmla="*/ 67652 w 1033465"/>
                  <a:gd name="connsiteY65" fmla="*/ 475984 h 838042"/>
                  <a:gd name="connsiteX66" fmla="*/ 29552 w 1033465"/>
                  <a:gd name="connsiteY66" fmla="*/ 477889 h 838042"/>
                  <a:gd name="connsiteX67" fmla="*/ 18122 w 1033465"/>
                  <a:gd name="connsiteY67" fmla="*/ 483604 h 838042"/>
                  <a:gd name="connsiteX68" fmla="*/ 8597 w 1033465"/>
                  <a:gd name="connsiteY68" fmla="*/ 493129 h 838042"/>
                  <a:gd name="connsiteX69" fmla="*/ 6692 w 1033465"/>
                  <a:gd name="connsiteY69" fmla="*/ 498844 h 838042"/>
                  <a:gd name="connsiteX70" fmla="*/ 2882 w 1033465"/>
                  <a:gd name="connsiteY70" fmla="*/ 504559 h 838042"/>
                  <a:gd name="connsiteX71" fmla="*/ 14312 w 1033465"/>
                  <a:gd name="connsiteY71" fmla="*/ 540754 h 838042"/>
                  <a:gd name="connsiteX72" fmla="*/ 147662 w 1033465"/>
                  <a:gd name="connsiteY72" fmla="*/ 540754 h 838042"/>
                  <a:gd name="connsiteX73" fmla="*/ 155282 w 1033465"/>
                  <a:gd name="connsiteY73" fmla="*/ 538849 h 838042"/>
                  <a:gd name="connsiteX74" fmla="*/ 305777 w 1033465"/>
                  <a:gd name="connsiteY74" fmla="*/ 533134 h 838042"/>
                  <a:gd name="connsiteX75" fmla="*/ 321017 w 1033465"/>
                  <a:gd name="connsiteY75" fmla="*/ 540754 h 838042"/>
                  <a:gd name="connsiteX76" fmla="*/ 332447 w 1033465"/>
                  <a:gd name="connsiteY76" fmla="*/ 546469 h 838042"/>
                  <a:gd name="connsiteX77" fmla="*/ 336257 w 1033465"/>
                  <a:gd name="connsiteY77" fmla="*/ 552184 h 838042"/>
                  <a:gd name="connsiteX78" fmla="*/ 341972 w 1033465"/>
                  <a:gd name="connsiteY78" fmla="*/ 554089 h 838042"/>
                  <a:gd name="connsiteX79" fmla="*/ 353402 w 1033465"/>
                  <a:gd name="connsiteY79" fmla="*/ 561709 h 838042"/>
                  <a:gd name="connsiteX80" fmla="*/ 359117 w 1033465"/>
                  <a:gd name="connsiteY80" fmla="*/ 565519 h 838042"/>
                  <a:gd name="connsiteX81" fmla="*/ 362927 w 1033465"/>
                  <a:gd name="connsiteY81" fmla="*/ 571234 h 838042"/>
                  <a:gd name="connsiteX82" fmla="*/ 368642 w 1033465"/>
                  <a:gd name="connsiteY82" fmla="*/ 582664 h 838042"/>
                  <a:gd name="connsiteX83" fmla="*/ 364832 w 1033465"/>
                  <a:gd name="connsiteY83" fmla="*/ 609334 h 838042"/>
                  <a:gd name="connsiteX84" fmla="*/ 361022 w 1033465"/>
                  <a:gd name="connsiteY84" fmla="*/ 615049 h 838042"/>
                  <a:gd name="connsiteX85" fmla="*/ 359117 w 1033465"/>
                  <a:gd name="connsiteY85" fmla="*/ 620764 h 838042"/>
                  <a:gd name="connsiteX86" fmla="*/ 355307 w 1033465"/>
                  <a:gd name="connsiteY86" fmla="*/ 626479 h 838042"/>
                  <a:gd name="connsiteX87" fmla="*/ 353402 w 1033465"/>
                  <a:gd name="connsiteY87" fmla="*/ 632194 h 838042"/>
                  <a:gd name="connsiteX88" fmla="*/ 349592 w 1033465"/>
                  <a:gd name="connsiteY88" fmla="*/ 637909 h 838042"/>
                  <a:gd name="connsiteX89" fmla="*/ 332447 w 1033465"/>
                  <a:gd name="connsiteY89" fmla="*/ 704584 h 838042"/>
                  <a:gd name="connsiteX90" fmla="*/ 330542 w 1033465"/>
                  <a:gd name="connsiteY90" fmla="*/ 756019 h 838042"/>
                  <a:gd name="connsiteX91" fmla="*/ 332447 w 1033465"/>
                  <a:gd name="connsiteY91" fmla="*/ 780784 h 838042"/>
                  <a:gd name="connsiteX92" fmla="*/ 334352 w 1033465"/>
                  <a:gd name="connsiteY92" fmla="*/ 786499 h 838042"/>
                  <a:gd name="connsiteX93" fmla="*/ 338162 w 1033465"/>
                  <a:gd name="connsiteY93" fmla="*/ 790309 h 838042"/>
                  <a:gd name="connsiteX94" fmla="*/ 366737 w 1033465"/>
                  <a:gd name="connsiteY94" fmla="*/ 836029 h 838042"/>
                  <a:gd name="connsiteX95" fmla="*/ 389597 w 1033465"/>
                  <a:gd name="connsiteY95" fmla="*/ 837934 h 838042"/>
                  <a:gd name="connsiteX96" fmla="*/ 397407 w 1033465"/>
                  <a:gd name="connsiteY96" fmla="*/ 833530 h 838042"/>
                  <a:gd name="connsiteX97" fmla="*/ 402932 w 1033465"/>
                  <a:gd name="connsiteY97" fmla="*/ 784594 h 838042"/>
                  <a:gd name="connsiteX98" fmla="*/ 406742 w 1033465"/>
                  <a:gd name="connsiteY98" fmla="*/ 727444 h 838042"/>
                  <a:gd name="connsiteX99" fmla="*/ 423887 w 1033465"/>
                  <a:gd name="connsiteY99" fmla="*/ 672199 h 838042"/>
                  <a:gd name="connsiteX100" fmla="*/ 429602 w 1033465"/>
                  <a:gd name="connsiteY100" fmla="*/ 658864 h 838042"/>
                  <a:gd name="connsiteX101" fmla="*/ 444084 w 1033465"/>
                  <a:gd name="connsiteY101" fmla="*/ 626947 h 838042"/>
                  <a:gd name="connsiteX102" fmla="*/ 464289 w 1033465"/>
                  <a:gd name="connsiteY102" fmla="*/ 600072 h 838042"/>
                  <a:gd name="connsiteX103" fmla="*/ 523510 w 1033465"/>
                  <a:gd name="connsiteY103" fmla="*/ 565123 h 838042"/>
                  <a:gd name="connsiteX104" fmla="*/ 599348 w 1033465"/>
                  <a:gd name="connsiteY104" fmla="*/ 550915 h 838042"/>
                  <a:gd name="connsiteX105" fmla="*/ 707801 w 1033465"/>
                  <a:gd name="connsiteY105" fmla="*/ 612819 h 838042"/>
                  <a:gd name="connsiteX106" fmla="*/ 780122 w 1033465"/>
                  <a:gd name="connsiteY106" fmla="*/ 656959 h 838042"/>
                  <a:gd name="connsiteX107" fmla="*/ 804887 w 1033465"/>
                  <a:gd name="connsiteY107" fmla="*/ 632194 h 838042"/>
                  <a:gd name="connsiteX108" fmla="*/ 801077 w 1033465"/>
                  <a:gd name="connsiteY108" fmla="*/ 601714 h 838042"/>
                  <a:gd name="connsiteX109" fmla="*/ 762796 w 1033465"/>
                  <a:gd name="connsiteY109" fmla="*/ 562523 h 838042"/>
                  <a:gd name="connsiteX110" fmla="*/ 650582 w 1033465"/>
                  <a:gd name="connsiteY110" fmla="*/ 479794 h 838042"/>
                  <a:gd name="connsiteX111" fmla="*/ 646772 w 1033465"/>
                  <a:gd name="connsiteY111" fmla="*/ 462649 h 838042"/>
                  <a:gd name="connsiteX112" fmla="*/ 658202 w 1033465"/>
                  <a:gd name="connsiteY112" fmla="*/ 426454 h 838042"/>
                  <a:gd name="connsiteX113" fmla="*/ 726782 w 1033465"/>
                  <a:gd name="connsiteY113" fmla="*/ 405499 h 838042"/>
                  <a:gd name="connsiteX114" fmla="*/ 813738 w 1033465"/>
                  <a:gd name="connsiteY114" fmla="*/ 406906 h 838042"/>
                  <a:gd name="connsiteX115" fmla="*/ 906231 w 1033465"/>
                  <a:gd name="connsiteY115" fmla="*/ 417646 h 838042"/>
                  <a:gd name="connsiteX116" fmla="*/ 1002290 w 1033465"/>
                  <a:gd name="connsiteY116" fmla="*/ 426835 h 838042"/>
                  <a:gd name="connsiteX117" fmla="*/ 1032449 w 1033465"/>
                  <a:gd name="connsiteY117" fmla="*/ 402711 h 838042"/>
                  <a:gd name="connsiteX118" fmla="*/ 1020514 w 1033465"/>
                  <a:gd name="connsiteY118" fmla="*/ 377797 h 838042"/>
                  <a:gd name="connsiteX119" fmla="*/ 964889 w 1033465"/>
                  <a:gd name="connsiteY119" fmla="*/ 358029 h 838042"/>
                  <a:gd name="connsiteX120" fmla="*/ 827747 w 1033465"/>
                  <a:gd name="connsiteY120" fmla="*/ 357874 h 838042"/>
                  <a:gd name="connsiteX121" fmla="*/ 755811 w 1033465"/>
                  <a:gd name="connsiteY121" fmla="*/ 361702 h 838042"/>
                  <a:gd name="connsiteX122" fmla="*/ 671537 w 1033465"/>
                  <a:gd name="connsiteY122" fmla="*/ 369304 h 838042"/>
                  <a:gd name="connsiteX123" fmla="*/ 644867 w 1033465"/>
                  <a:gd name="connsiteY123" fmla="*/ 338824 h 838042"/>
                  <a:gd name="connsiteX124" fmla="*/ 676403 w 1033465"/>
                  <a:gd name="connsiteY124" fmla="*/ 304962 h 838042"/>
                  <a:gd name="connsiteX125" fmla="*/ 707732 w 1033465"/>
                  <a:gd name="connsiteY125" fmla="*/ 283579 h 838042"/>
                  <a:gd name="connsiteX126" fmla="*/ 743927 w 1033465"/>
                  <a:gd name="connsiteY126" fmla="*/ 251194 h 838042"/>
                  <a:gd name="connsiteX127" fmla="*/ 783019 w 1033465"/>
                  <a:gd name="connsiteY127" fmla="*/ 213846 h 838042"/>
                  <a:gd name="connsiteX128" fmla="*/ 746401 w 1033465"/>
                  <a:gd name="connsiteY128" fmla="*/ 201789 h 838042"/>
                  <a:gd name="connsiteX129" fmla="*/ 694397 w 1033465"/>
                  <a:gd name="connsiteY129" fmla="*/ 226429 h 838042"/>
                  <a:gd name="connsiteX130" fmla="*/ 656678 w 1033465"/>
                  <a:gd name="connsiteY130" fmla="*/ 257626 h 838042"/>
                  <a:gd name="connsiteX131" fmla="*/ 616001 w 1033465"/>
                  <a:gd name="connsiteY131" fmla="*/ 286712 h 838042"/>
                  <a:gd name="connsiteX132" fmla="*/ 564857 w 1033465"/>
                  <a:gd name="connsiteY132" fmla="*/ 287389 h 838042"/>
                  <a:gd name="connsiteX133" fmla="*/ 530567 w 1033465"/>
                  <a:gd name="connsiteY133" fmla="*/ 274054 h 838042"/>
                  <a:gd name="connsiteX134" fmla="*/ 507707 w 1033465"/>
                  <a:gd name="connsiteY134" fmla="*/ 235954 h 838042"/>
                  <a:gd name="connsiteX135" fmla="*/ 509612 w 1033465"/>
                  <a:gd name="connsiteY135" fmla="*/ 171184 h 838042"/>
                  <a:gd name="connsiteX136" fmla="*/ 508314 w 1033465"/>
                  <a:gd name="connsiteY136" fmla="*/ 73485 h 838042"/>
                  <a:gd name="connsiteX137" fmla="*/ 454116 w 1033465"/>
                  <a:gd name="connsiteY137" fmla="*/ 11248 h 838042"/>
                  <a:gd name="connsiteX138" fmla="*/ 442470 w 1033465"/>
                  <a:gd name="connsiteY138" fmla="*/ 75864 h 838042"/>
                  <a:gd name="connsiteX139" fmla="*/ 439226 w 1033465"/>
                  <a:gd name="connsiteY139" fmla="*/ 132660 h 838042"/>
                  <a:gd name="connsiteX140" fmla="*/ 436054 w 1033465"/>
                  <a:gd name="connsiteY14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208622 w 1033465"/>
                  <a:gd name="connsiteY11" fmla="*/ 268339 h 838042"/>
                  <a:gd name="connsiteX12" fmla="*/ 197192 w 1033465"/>
                  <a:gd name="connsiteY12" fmla="*/ 264529 h 838042"/>
                  <a:gd name="connsiteX13" fmla="*/ 191477 w 1033465"/>
                  <a:gd name="connsiteY13" fmla="*/ 262624 h 838042"/>
                  <a:gd name="connsiteX14" fmla="*/ 183857 w 1033465"/>
                  <a:gd name="connsiteY14" fmla="*/ 260719 h 838042"/>
                  <a:gd name="connsiteX15" fmla="*/ 172427 w 1033465"/>
                  <a:gd name="connsiteY15" fmla="*/ 255004 h 838042"/>
                  <a:gd name="connsiteX16" fmla="*/ 166712 w 1033465"/>
                  <a:gd name="connsiteY16" fmla="*/ 251194 h 838042"/>
                  <a:gd name="connsiteX17" fmla="*/ 159092 w 1033465"/>
                  <a:gd name="connsiteY17" fmla="*/ 239764 h 838042"/>
                  <a:gd name="connsiteX18" fmla="*/ 147662 w 1033465"/>
                  <a:gd name="connsiteY18" fmla="*/ 235954 h 838042"/>
                  <a:gd name="connsiteX19" fmla="*/ 141947 w 1033465"/>
                  <a:gd name="connsiteY19" fmla="*/ 232144 h 838042"/>
                  <a:gd name="connsiteX20" fmla="*/ 136232 w 1033465"/>
                  <a:gd name="connsiteY20" fmla="*/ 230239 h 838042"/>
                  <a:gd name="connsiteX21" fmla="*/ 119087 w 1033465"/>
                  <a:gd name="connsiteY21" fmla="*/ 226429 h 838042"/>
                  <a:gd name="connsiteX22" fmla="*/ 113372 w 1033465"/>
                  <a:gd name="connsiteY22" fmla="*/ 220714 h 838042"/>
                  <a:gd name="connsiteX23" fmla="*/ 103847 w 1033465"/>
                  <a:gd name="connsiteY23" fmla="*/ 203569 h 838042"/>
                  <a:gd name="connsiteX24" fmla="*/ 86702 w 1033465"/>
                  <a:gd name="connsiteY24" fmla="*/ 195949 h 838042"/>
                  <a:gd name="connsiteX25" fmla="*/ 80987 w 1033465"/>
                  <a:gd name="connsiteY25" fmla="*/ 194044 h 838042"/>
                  <a:gd name="connsiteX26" fmla="*/ 61937 w 1033465"/>
                  <a:gd name="connsiteY26" fmla="*/ 197854 h 838042"/>
                  <a:gd name="connsiteX27" fmla="*/ 56222 w 1033465"/>
                  <a:gd name="connsiteY27" fmla="*/ 201664 h 838042"/>
                  <a:gd name="connsiteX28" fmla="*/ 52412 w 1033465"/>
                  <a:gd name="connsiteY28" fmla="*/ 207379 h 838042"/>
                  <a:gd name="connsiteX29" fmla="*/ 48602 w 1033465"/>
                  <a:gd name="connsiteY29" fmla="*/ 218809 h 838042"/>
                  <a:gd name="connsiteX30" fmla="*/ 52412 w 1033465"/>
                  <a:gd name="connsiteY30" fmla="*/ 256909 h 838042"/>
                  <a:gd name="connsiteX31" fmla="*/ 56222 w 1033465"/>
                  <a:gd name="connsiteY31" fmla="*/ 262624 h 838042"/>
                  <a:gd name="connsiteX32" fmla="*/ 61937 w 1033465"/>
                  <a:gd name="connsiteY32" fmla="*/ 266434 h 838042"/>
                  <a:gd name="connsiteX33" fmla="*/ 65747 w 1033465"/>
                  <a:gd name="connsiteY33" fmla="*/ 272149 h 838042"/>
                  <a:gd name="connsiteX34" fmla="*/ 82892 w 1033465"/>
                  <a:gd name="connsiteY34" fmla="*/ 281674 h 838042"/>
                  <a:gd name="connsiteX35" fmla="*/ 105752 w 1033465"/>
                  <a:gd name="connsiteY35" fmla="*/ 283579 h 838042"/>
                  <a:gd name="connsiteX36" fmla="*/ 126707 w 1033465"/>
                  <a:gd name="connsiteY36" fmla="*/ 289294 h 838042"/>
                  <a:gd name="connsiteX37" fmla="*/ 132422 w 1033465"/>
                  <a:gd name="connsiteY37" fmla="*/ 291199 h 838042"/>
                  <a:gd name="connsiteX38" fmla="*/ 138137 w 1033465"/>
                  <a:gd name="connsiteY38" fmla="*/ 296914 h 838042"/>
                  <a:gd name="connsiteX39" fmla="*/ 145757 w 1033465"/>
                  <a:gd name="connsiteY39" fmla="*/ 298819 h 838042"/>
                  <a:gd name="connsiteX40" fmla="*/ 168617 w 1033465"/>
                  <a:gd name="connsiteY40" fmla="*/ 302629 h 838042"/>
                  <a:gd name="connsiteX41" fmla="*/ 193382 w 1033465"/>
                  <a:gd name="connsiteY41" fmla="*/ 308344 h 838042"/>
                  <a:gd name="connsiteX42" fmla="*/ 210527 w 1033465"/>
                  <a:gd name="connsiteY42" fmla="*/ 314059 h 838042"/>
                  <a:gd name="connsiteX43" fmla="*/ 216242 w 1033465"/>
                  <a:gd name="connsiteY43" fmla="*/ 315964 h 838042"/>
                  <a:gd name="connsiteX44" fmla="*/ 231482 w 1033465"/>
                  <a:gd name="connsiteY44" fmla="*/ 319774 h 838042"/>
                  <a:gd name="connsiteX45" fmla="*/ 250532 w 1033465"/>
                  <a:gd name="connsiteY45" fmla="*/ 325489 h 838042"/>
                  <a:gd name="connsiteX46" fmla="*/ 256247 w 1033465"/>
                  <a:gd name="connsiteY46" fmla="*/ 329299 h 838042"/>
                  <a:gd name="connsiteX47" fmla="*/ 269582 w 1033465"/>
                  <a:gd name="connsiteY47" fmla="*/ 344539 h 838042"/>
                  <a:gd name="connsiteX48" fmla="*/ 275297 w 1033465"/>
                  <a:gd name="connsiteY48" fmla="*/ 363589 h 838042"/>
                  <a:gd name="connsiteX49" fmla="*/ 277202 w 1033465"/>
                  <a:gd name="connsiteY49" fmla="*/ 369304 h 838042"/>
                  <a:gd name="connsiteX50" fmla="*/ 279107 w 1033465"/>
                  <a:gd name="connsiteY50" fmla="*/ 375019 h 838042"/>
                  <a:gd name="connsiteX51" fmla="*/ 281012 w 1033465"/>
                  <a:gd name="connsiteY51" fmla="*/ 399784 h 838042"/>
                  <a:gd name="connsiteX52" fmla="*/ 282917 w 1033465"/>
                  <a:gd name="connsiteY52" fmla="*/ 405499 h 838042"/>
                  <a:gd name="connsiteX53" fmla="*/ 281012 w 1033465"/>
                  <a:gd name="connsiteY53" fmla="*/ 424549 h 838042"/>
                  <a:gd name="connsiteX54" fmla="*/ 279107 w 1033465"/>
                  <a:gd name="connsiteY54" fmla="*/ 434074 h 838042"/>
                  <a:gd name="connsiteX55" fmla="*/ 265772 w 1033465"/>
                  <a:gd name="connsiteY55" fmla="*/ 447409 h 838042"/>
                  <a:gd name="connsiteX56" fmla="*/ 254342 w 1033465"/>
                  <a:gd name="connsiteY56" fmla="*/ 455029 h 838042"/>
                  <a:gd name="connsiteX57" fmla="*/ 242912 w 1033465"/>
                  <a:gd name="connsiteY57" fmla="*/ 458839 h 838042"/>
                  <a:gd name="connsiteX58" fmla="*/ 128612 w 1033465"/>
                  <a:gd name="connsiteY58" fmla="*/ 458839 h 838042"/>
                  <a:gd name="connsiteX59" fmla="*/ 122897 w 1033465"/>
                  <a:gd name="connsiteY59" fmla="*/ 460744 h 838042"/>
                  <a:gd name="connsiteX60" fmla="*/ 107657 w 1033465"/>
                  <a:gd name="connsiteY60" fmla="*/ 462649 h 838042"/>
                  <a:gd name="connsiteX61" fmla="*/ 90512 w 1033465"/>
                  <a:gd name="connsiteY61" fmla="*/ 468364 h 838042"/>
                  <a:gd name="connsiteX62" fmla="*/ 84797 w 1033465"/>
                  <a:gd name="connsiteY62" fmla="*/ 470269 h 838042"/>
                  <a:gd name="connsiteX63" fmla="*/ 79082 w 1033465"/>
                  <a:gd name="connsiteY63" fmla="*/ 474079 h 838042"/>
                  <a:gd name="connsiteX64" fmla="*/ 67652 w 1033465"/>
                  <a:gd name="connsiteY64" fmla="*/ 475984 h 838042"/>
                  <a:gd name="connsiteX65" fmla="*/ 29552 w 1033465"/>
                  <a:gd name="connsiteY65" fmla="*/ 477889 h 838042"/>
                  <a:gd name="connsiteX66" fmla="*/ 18122 w 1033465"/>
                  <a:gd name="connsiteY66" fmla="*/ 483604 h 838042"/>
                  <a:gd name="connsiteX67" fmla="*/ 8597 w 1033465"/>
                  <a:gd name="connsiteY67" fmla="*/ 493129 h 838042"/>
                  <a:gd name="connsiteX68" fmla="*/ 6692 w 1033465"/>
                  <a:gd name="connsiteY68" fmla="*/ 498844 h 838042"/>
                  <a:gd name="connsiteX69" fmla="*/ 2882 w 1033465"/>
                  <a:gd name="connsiteY69" fmla="*/ 504559 h 838042"/>
                  <a:gd name="connsiteX70" fmla="*/ 14312 w 1033465"/>
                  <a:gd name="connsiteY70" fmla="*/ 540754 h 838042"/>
                  <a:gd name="connsiteX71" fmla="*/ 147662 w 1033465"/>
                  <a:gd name="connsiteY71" fmla="*/ 540754 h 838042"/>
                  <a:gd name="connsiteX72" fmla="*/ 155282 w 1033465"/>
                  <a:gd name="connsiteY72" fmla="*/ 538849 h 838042"/>
                  <a:gd name="connsiteX73" fmla="*/ 305777 w 1033465"/>
                  <a:gd name="connsiteY73" fmla="*/ 533134 h 838042"/>
                  <a:gd name="connsiteX74" fmla="*/ 321017 w 1033465"/>
                  <a:gd name="connsiteY74" fmla="*/ 540754 h 838042"/>
                  <a:gd name="connsiteX75" fmla="*/ 332447 w 1033465"/>
                  <a:gd name="connsiteY75" fmla="*/ 546469 h 838042"/>
                  <a:gd name="connsiteX76" fmla="*/ 336257 w 1033465"/>
                  <a:gd name="connsiteY76" fmla="*/ 552184 h 838042"/>
                  <a:gd name="connsiteX77" fmla="*/ 341972 w 1033465"/>
                  <a:gd name="connsiteY77" fmla="*/ 554089 h 838042"/>
                  <a:gd name="connsiteX78" fmla="*/ 353402 w 1033465"/>
                  <a:gd name="connsiteY78" fmla="*/ 561709 h 838042"/>
                  <a:gd name="connsiteX79" fmla="*/ 359117 w 1033465"/>
                  <a:gd name="connsiteY79" fmla="*/ 565519 h 838042"/>
                  <a:gd name="connsiteX80" fmla="*/ 362927 w 1033465"/>
                  <a:gd name="connsiteY80" fmla="*/ 571234 h 838042"/>
                  <a:gd name="connsiteX81" fmla="*/ 368642 w 1033465"/>
                  <a:gd name="connsiteY81" fmla="*/ 582664 h 838042"/>
                  <a:gd name="connsiteX82" fmla="*/ 364832 w 1033465"/>
                  <a:gd name="connsiteY82" fmla="*/ 609334 h 838042"/>
                  <a:gd name="connsiteX83" fmla="*/ 361022 w 1033465"/>
                  <a:gd name="connsiteY83" fmla="*/ 615049 h 838042"/>
                  <a:gd name="connsiteX84" fmla="*/ 359117 w 1033465"/>
                  <a:gd name="connsiteY84" fmla="*/ 620764 h 838042"/>
                  <a:gd name="connsiteX85" fmla="*/ 355307 w 1033465"/>
                  <a:gd name="connsiteY85" fmla="*/ 626479 h 838042"/>
                  <a:gd name="connsiteX86" fmla="*/ 353402 w 1033465"/>
                  <a:gd name="connsiteY86" fmla="*/ 632194 h 838042"/>
                  <a:gd name="connsiteX87" fmla="*/ 349592 w 1033465"/>
                  <a:gd name="connsiteY87" fmla="*/ 637909 h 838042"/>
                  <a:gd name="connsiteX88" fmla="*/ 332447 w 1033465"/>
                  <a:gd name="connsiteY88" fmla="*/ 704584 h 838042"/>
                  <a:gd name="connsiteX89" fmla="*/ 330542 w 1033465"/>
                  <a:gd name="connsiteY89" fmla="*/ 756019 h 838042"/>
                  <a:gd name="connsiteX90" fmla="*/ 332447 w 1033465"/>
                  <a:gd name="connsiteY90" fmla="*/ 780784 h 838042"/>
                  <a:gd name="connsiteX91" fmla="*/ 334352 w 1033465"/>
                  <a:gd name="connsiteY91" fmla="*/ 786499 h 838042"/>
                  <a:gd name="connsiteX92" fmla="*/ 338162 w 1033465"/>
                  <a:gd name="connsiteY92" fmla="*/ 790309 h 838042"/>
                  <a:gd name="connsiteX93" fmla="*/ 366737 w 1033465"/>
                  <a:gd name="connsiteY93" fmla="*/ 836029 h 838042"/>
                  <a:gd name="connsiteX94" fmla="*/ 389597 w 1033465"/>
                  <a:gd name="connsiteY94" fmla="*/ 837934 h 838042"/>
                  <a:gd name="connsiteX95" fmla="*/ 397407 w 1033465"/>
                  <a:gd name="connsiteY95" fmla="*/ 833530 h 838042"/>
                  <a:gd name="connsiteX96" fmla="*/ 402932 w 1033465"/>
                  <a:gd name="connsiteY96" fmla="*/ 784594 h 838042"/>
                  <a:gd name="connsiteX97" fmla="*/ 406742 w 1033465"/>
                  <a:gd name="connsiteY97" fmla="*/ 727444 h 838042"/>
                  <a:gd name="connsiteX98" fmla="*/ 423887 w 1033465"/>
                  <a:gd name="connsiteY98" fmla="*/ 672199 h 838042"/>
                  <a:gd name="connsiteX99" fmla="*/ 429602 w 1033465"/>
                  <a:gd name="connsiteY99" fmla="*/ 658864 h 838042"/>
                  <a:gd name="connsiteX100" fmla="*/ 444084 w 1033465"/>
                  <a:gd name="connsiteY100" fmla="*/ 626947 h 838042"/>
                  <a:gd name="connsiteX101" fmla="*/ 464289 w 1033465"/>
                  <a:gd name="connsiteY101" fmla="*/ 600072 h 838042"/>
                  <a:gd name="connsiteX102" fmla="*/ 523510 w 1033465"/>
                  <a:gd name="connsiteY102" fmla="*/ 565123 h 838042"/>
                  <a:gd name="connsiteX103" fmla="*/ 599348 w 1033465"/>
                  <a:gd name="connsiteY103" fmla="*/ 550915 h 838042"/>
                  <a:gd name="connsiteX104" fmla="*/ 707801 w 1033465"/>
                  <a:gd name="connsiteY104" fmla="*/ 612819 h 838042"/>
                  <a:gd name="connsiteX105" fmla="*/ 780122 w 1033465"/>
                  <a:gd name="connsiteY105" fmla="*/ 656959 h 838042"/>
                  <a:gd name="connsiteX106" fmla="*/ 804887 w 1033465"/>
                  <a:gd name="connsiteY106" fmla="*/ 632194 h 838042"/>
                  <a:gd name="connsiteX107" fmla="*/ 801077 w 1033465"/>
                  <a:gd name="connsiteY107" fmla="*/ 601714 h 838042"/>
                  <a:gd name="connsiteX108" fmla="*/ 762796 w 1033465"/>
                  <a:gd name="connsiteY108" fmla="*/ 562523 h 838042"/>
                  <a:gd name="connsiteX109" fmla="*/ 650582 w 1033465"/>
                  <a:gd name="connsiteY109" fmla="*/ 479794 h 838042"/>
                  <a:gd name="connsiteX110" fmla="*/ 646772 w 1033465"/>
                  <a:gd name="connsiteY110" fmla="*/ 462649 h 838042"/>
                  <a:gd name="connsiteX111" fmla="*/ 658202 w 1033465"/>
                  <a:gd name="connsiteY111" fmla="*/ 426454 h 838042"/>
                  <a:gd name="connsiteX112" fmla="*/ 726782 w 1033465"/>
                  <a:gd name="connsiteY112" fmla="*/ 405499 h 838042"/>
                  <a:gd name="connsiteX113" fmla="*/ 813738 w 1033465"/>
                  <a:gd name="connsiteY113" fmla="*/ 406906 h 838042"/>
                  <a:gd name="connsiteX114" fmla="*/ 906231 w 1033465"/>
                  <a:gd name="connsiteY114" fmla="*/ 417646 h 838042"/>
                  <a:gd name="connsiteX115" fmla="*/ 1002290 w 1033465"/>
                  <a:gd name="connsiteY115" fmla="*/ 426835 h 838042"/>
                  <a:gd name="connsiteX116" fmla="*/ 1032449 w 1033465"/>
                  <a:gd name="connsiteY116" fmla="*/ 402711 h 838042"/>
                  <a:gd name="connsiteX117" fmla="*/ 1020514 w 1033465"/>
                  <a:gd name="connsiteY117" fmla="*/ 377797 h 838042"/>
                  <a:gd name="connsiteX118" fmla="*/ 964889 w 1033465"/>
                  <a:gd name="connsiteY118" fmla="*/ 358029 h 838042"/>
                  <a:gd name="connsiteX119" fmla="*/ 827747 w 1033465"/>
                  <a:gd name="connsiteY119" fmla="*/ 357874 h 838042"/>
                  <a:gd name="connsiteX120" fmla="*/ 755811 w 1033465"/>
                  <a:gd name="connsiteY120" fmla="*/ 361702 h 838042"/>
                  <a:gd name="connsiteX121" fmla="*/ 671537 w 1033465"/>
                  <a:gd name="connsiteY121" fmla="*/ 369304 h 838042"/>
                  <a:gd name="connsiteX122" fmla="*/ 644867 w 1033465"/>
                  <a:gd name="connsiteY122" fmla="*/ 338824 h 838042"/>
                  <a:gd name="connsiteX123" fmla="*/ 676403 w 1033465"/>
                  <a:gd name="connsiteY123" fmla="*/ 304962 h 838042"/>
                  <a:gd name="connsiteX124" fmla="*/ 707732 w 1033465"/>
                  <a:gd name="connsiteY124" fmla="*/ 283579 h 838042"/>
                  <a:gd name="connsiteX125" fmla="*/ 743927 w 1033465"/>
                  <a:gd name="connsiteY125" fmla="*/ 251194 h 838042"/>
                  <a:gd name="connsiteX126" fmla="*/ 783019 w 1033465"/>
                  <a:gd name="connsiteY126" fmla="*/ 213846 h 838042"/>
                  <a:gd name="connsiteX127" fmla="*/ 746401 w 1033465"/>
                  <a:gd name="connsiteY127" fmla="*/ 201789 h 838042"/>
                  <a:gd name="connsiteX128" fmla="*/ 694397 w 1033465"/>
                  <a:gd name="connsiteY128" fmla="*/ 226429 h 838042"/>
                  <a:gd name="connsiteX129" fmla="*/ 656678 w 1033465"/>
                  <a:gd name="connsiteY129" fmla="*/ 257626 h 838042"/>
                  <a:gd name="connsiteX130" fmla="*/ 616001 w 1033465"/>
                  <a:gd name="connsiteY130" fmla="*/ 286712 h 838042"/>
                  <a:gd name="connsiteX131" fmla="*/ 564857 w 1033465"/>
                  <a:gd name="connsiteY131" fmla="*/ 287389 h 838042"/>
                  <a:gd name="connsiteX132" fmla="*/ 530567 w 1033465"/>
                  <a:gd name="connsiteY132" fmla="*/ 274054 h 838042"/>
                  <a:gd name="connsiteX133" fmla="*/ 507707 w 1033465"/>
                  <a:gd name="connsiteY133" fmla="*/ 235954 h 838042"/>
                  <a:gd name="connsiteX134" fmla="*/ 509612 w 1033465"/>
                  <a:gd name="connsiteY134" fmla="*/ 171184 h 838042"/>
                  <a:gd name="connsiteX135" fmla="*/ 508314 w 1033465"/>
                  <a:gd name="connsiteY135" fmla="*/ 73485 h 838042"/>
                  <a:gd name="connsiteX136" fmla="*/ 454116 w 1033465"/>
                  <a:gd name="connsiteY136" fmla="*/ 11248 h 838042"/>
                  <a:gd name="connsiteX137" fmla="*/ 442470 w 1033465"/>
                  <a:gd name="connsiteY137" fmla="*/ 75864 h 838042"/>
                  <a:gd name="connsiteX138" fmla="*/ 439226 w 1033465"/>
                  <a:gd name="connsiteY138" fmla="*/ 132660 h 838042"/>
                  <a:gd name="connsiteX139" fmla="*/ 436054 w 1033465"/>
                  <a:gd name="connsiteY13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197192 w 1033465"/>
                  <a:gd name="connsiteY11" fmla="*/ 264529 h 838042"/>
                  <a:gd name="connsiteX12" fmla="*/ 191477 w 1033465"/>
                  <a:gd name="connsiteY12" fmla="*/ 262624 h 838042"/>
                  <a:gd name="connsiteX13" fmla="*/ 183857 w 1033465"/>
                  <a:gd name="connsiteY13" fmla="*/ 260719 h 838042"/>
                  <a:gd name="connsiteX14" fmla="*/ 172427 w 1033465"/>
                  <a:gd name="connsiteY14" fmla="*/ 255004 h 838042"/>
                  <a:gd name="connsiteX15" fmla="*/ 166712 w 1033465"/>
                  <a:gd name="connsiteY15" fmla="*/ 251194 h 838042"/>
                  <a:gd name="connsiteX16" fmla="*/ 159092 w 1033465"/>
                  <a:gd name="connsiteY16" fmla="*/ 239764 h 838042"/>
                  <a:gd name="connsiteX17" fmla="*/ 147662 w 1033465"/>
                  <a:gd name="connsiteY17" fmla="*/ 235954 h 838042"/>
                  <a:gd name="connsiteX18" fmla="*/ 141947 w 1033465"/>
                  <a:gd name="connsiteY18" fmla="*/ 232144 h 838042"/>
                  <a:gd name="connsiteX19" fmla="*/ 136232 w 1033465"/>
                  <a:gd name="connsiteY19" fmla="*/ 230239 h 838042"/>
                  <a:gd name="connsiteX20" fmla="*/ 119087 w 1033465"/>
                  <a:gd name="connsiteY20" fmla="*/ 226429 h 838042"/>
                  <a:gd name="connsiteX21" fmla="*/ 113372 w 1033465"/>
                  <a:gd name="connsiteY21" fmla="*/ 220714 h 838042"/>
                  <a:gd name="connsiteX22" fmla="*/ 103847 w 1033465"/>
                  <a:gd name="connsiteY22" fmla="*/ 203569 h 838042"/>
                  <a:gd name="connsiteX23" fmla="*/ 86702 w 1033465"/>
                  <a:gd name="connsiteY23" fmla="*/ 195949 h 838042"/>
                  <a:gd name="connsiteX24" fmla="*/ 80987 w 1033465"/>
                  <a:gd name="connsiteY24" fmla="*/ 194044 h 838042"/>
                  <a:gd name="connsiteX25" fmla="*/ 61937 w 1033465"/>
                  <a:gd name="connsiteY25" fmla="*/ 197854 h 838042"/>
                  <a:gd name="connsiteX26" fmla="*/ 56222 w 1033465"/>
                  <a:gd name="connsiteY26" fmla="*/ 201664 h 838042"/>
                  <a:gd name="connsiteX27" fmla="*/ 52412 w 1033465"/>
                  <a:gd name="connsiteY27" fmla="*/ 207379 h 838042"/>
                  <a:gd name="connsiteX28" fmla="*/ 48602 w 1033465"/>
                  <a:gd name="connsiteY28" fmla="*/ 218809 h 838042"/>
                  <a:gd name="connsiteX29" fmla="*/ 52412 w 1033465"/>
                  <a:gd name="connsiteY29" fmla="*/ 256909 h 838042"/>
                  <a:gd name="connsiteX30" fmla="*/ 56222 w 1033465"/>
                  <a:gd name="connsiteY30" fmla="*/ 262624 h 838042"/>
                  <a:gd name="connsiteX31" fmla="*/ 61937 w 1033465"/>
                  <a:gd name="connsiteY31" fmla="*/ 266434 h 838042"/>
                  <a:gd name="connsiteX32" fmla="*/ 65747 w 1033465"/>
                  <a:gd name="connsiteY32" fmla="*/ 272149 h 838042"/>
                  <a:gd name="connsiteX33" fmla="*/ 82892 w 1033465"/>
                  <a:gd name="connsiteY33" fmla="*/ 281674 h 838042"/>
                  <a:gd name="connsiteX34" fmla="*/ 105752 w 1033465"/>
                  <a:gd name="connsiteY34" fmla="*/ 283579 h 838042"/>
                  <a:gd name="connsiteX35" fmla="*/ 126707 w 1033465"/>
                  <a:gd name="connsiteY35" fmla="*/ 289294 h 838042"/>
                  <a:gd name="connsiteX36" fmla="*/ 132422 w 1033465"/>
                  <a:gd name="connsiteY36" fmla="*/ 291199 h 838042"/>
                  <a:gd name="connsiteX37" fmla="*/ 138137 w 1033465"/>
                  <a:gd name="connsiteY37" fmla="*/ 296914 h 838042"/>
                  <a:gd name="connsiteX38" fmla="*/ 145757 w 1033465"/>
                  <a:gd name="connsiteY38" fmla="*/ 298819 h 838042"/>
                  <a:gd name="connsiteX39" fmla="*/ 168617 w 1033465"/>
                  <a:gd name="connsiteY39" fmla="*/ 302629 h 838042"/>
                  <a:gd name="connsiteX40" fmla="*/ 193382 w 1033465"/>
                  <a:gd name="connsiteY40" fmla="*/ 308344 h 838042"/>
                  <a:gd name="connsiteX41" fmla="*/ 210527 w 1033465"/>
                  <a:gd name="connsiteY41" fmla="*/ 314059 h 838042"/>
                  <a:gd name="connsiteX42" fmla="*/ 216242 w 1033465"/>
                  <a:gd name="connsiteY42" fmla="*/ 315964 h 838042"/>
                  <a:gd name="connsiteX43" fmla="*/ 231482 w 1033465"/>
                  <a:gd name="connsiteY43" fmla="*/ 319774 h 838042"/>
                  <a:gd name="connsiteX44" fmla="*/ 250532 w 1033465"/>
                  <a:gd name="connsiteY44" fmla="*/ 325489 h 838042"/>
                  <a:gd name="connsiteX45" fmla="*/ 256247 w 1033465"/>
                  <a:gd name="connsiteY45" fmla="*/ 329299 h 838042"/>
                  <a:gd name="connsiteX46" fmla="*/ 269582 w 1033465"/>
                  <a:gd name="connsiteY46" fmla="*/ 344539 h 838042"/>
                  <a:gd name="connsiteX47" fmla="*/ 275297 w 1033465"/>
                  <a:gd name="connsiteY47" fmla="*/ 363589 h 838042"/>
                  <a:gd name="connsiteX48" fmla="*/ 277202 w 1033465"/>
                  <a:gd name="connsiteY48" fmla="*/ 369304 h 838042"/>
                  <a:gd name="connsiteX49" fmla="*/ 279107 w 1033465"/>
                  <a:gd name="connsiteY49" fmla="*/ 375019 h 838042"/>
                  <a:gd name="connsiteX50" fmla="*/ 281012 w 1033465"/>
                  <a:gd name="connsiteY50" fmla="*/ 399784 h 838042"/>
                  <a:gd name="connsiteX51" fmla="*/ 282917 w 1033465"/>
                  <a:gd name="connsiteY51" fmla="*/ 405499 h 838042"/>
                  <a:gd name="connsiteX52" fmla="*/ 281012 w 1033465"/>
                  <a:gd name="connsiteY52" fmla="*/ 424549 h 838042"/>
                  <a:gd name="connsiteX53" fmla="*/ 279107 w 1033465"/>
                  <a:gd name="connsiteY53" fmla="*/ 434074 h 838042"/>
                  <a:gd name="connsiteX54" fmla="*/ 265772 w 1033465"/>
                  <a:gd name="connsiteY54" fmla="*/ 447409 h 838042"/>
                  <a:gd name="connsiteX55" fmla="*/ 254342 w 1033465"/>
                  <a:gd name="connsiteY55" fmla="*/ 455029 h 838042"/>
                  <a:gd name="connsiteX56" fmla="*/ 242912 w 1033465"/>
                  <a:gd name="connsiteY56" fmla="*/ 458839 h 838042"/>
                  <a:gd name="connsiteX57" fmla="*/ 128612 w 1033465"/>
                  <a:gd name="connsiteY57" fmla="*/ 458839 h 838042"/>
                  <a:gd name="connsiteX58" fmla="*/ 122897 w 1033465"/>
                  <a:gd name="connsiteY58" fmla="*/ 460744 h 838042"/>
                  <a:gd name="connsiteX59" fmla="*/ 107657 w 1033465"/>
                  <a:gd name="connsiteY59" fmla="*/ 462649 h 838042"/>
                  <a:gd name="connsiteX60" fmla="*/ 90512 w 1033465"/>
                  <a:gd name="connsiteY60" fmla="*/ 468364 h 838042"/>
                  <a:gd name="connsiteX61" fmla="*/ 84797 w 1033465"/>
                  <a:gd name="connsiteY61" fmla="*/ 470269 h 838042"/>
                  <a:gd name="connsiteX62" fmla="*/ 79082 w 1033465"/>
                  <a:gd name="connsiteY62" fmla="*/ 474079 h 838042"/>
                  <a:gd name="connsiteX63" fmla="*/ 67652 w 1033465"/>
                  <a:gd name="connsiteY63" fmla="*/ 475984 h 838042"/>
                  <a:gd name="connsiteX64" fmla="*/ 29552 w 1033465"/>
                  <a:gd name="connsiteY64" fmla="*/ 477889 h 838042"/>
                  <a:gd name="connsiteX65" fmla="*/ 18122 w 1033465"/>
                  <a:gd name="connsiteY65" fmla="*/ 483604 h 838042"/>
                  <a:gd name="connsiteX66" fmla="*/ 8597 w 1033465"/>
                  <a:gd name="connsiteY66" fmla="*/ 493129 h 838042"/>
                  <a:gd name="connsiteX67" fmla="*/ 6692 w 1033465"/>
                  <a:gd name="connsiteY67" fmla="*/ 498844 h 838042"/>
                  <a:gd name="connsiteX68" fmla="*/ 2882 w 1033465"/>
                  <a:gd name="connsiteY68" fmla="*/ 504559 h 838042"/>
                  <a:gd name="connsiteX69" fmla="*/ 14312 w 1033465"/>
                  <a:gd name="connsiteY69" fmla="*/ 540754 h 838042"/>
                  <a:gd name="connsiteX70" fmla="*/ 147662 w 1033465"/>
                  <a:gd name="connsiteY70" fmla="*/ 540754 h 838042"/>
                  <a:gd name="connsiteX71" fmla="*/ 155282 w 1033465"/>
                  <a:gd name="connsiteY71" fmla="*/ 538849 h 838042"/>
                  <a:gd name="connsiteX72" fmla="*/ 305777 w 1033465"/>
                  <a:gd name="connsiteY72" fmla="*/ 533134 h 838042"/>
                  <a:gd name="connsiteX73" fmla="*/ 321017 w 1033465"/>
                  <a:gd name="connsiteY73" fmla="*/ 540754 h 838042"/>
                  <a:gd name="connsiteX74" fmla="*/ 332447 w 1033465"/>
                  <a:gd name="connsiteY74" fmla="*/ 546469 h 838042"/>
                  <a:gd name="connsiteX75" fmla="*/ 336257 w 1033465"/>
                  <a:gd name="connsiteY75" fmla="*/ 552184 h 838042"/>
                  <a:gd name="connsiteX76" fmla="*/ 341972 w 1033465"/>
                  <a:gd name="connsiteY76" fmla="*/ 554089 h 838042"/>
                  <a:gd name="connsiteX77" fmla="*/ 353402 w 1033465"/>
                  <a:gd name="connsiteY77" fmla="*/ 561709 h 838042"/>
                  <a:gd name="connsiteX78" fmla="*/ 359117 w 1033465"/>
                  <a:gd name="connsiteY78" fmla="*/ 565519 h 838042"/>
                  <a:gd name="connsiteX79" fmla="*/ 362927 w 1033465"/>
                  <a:gd name="connsiteY79" fmla="*/ 571234 h 838042"/>
                  <a:gd name="connsiteX80" fmla="*/ 368642 w 1033465"/>
                  <a:gd name="connsiteY80" fmla="*/ 582664 h 838042"/>
                  <a:gd name="connsiteX81" fmla="*/ 364832 w 1033465"/>
                  <a:gd name="connsiteY81" fmla="*/ 609334 h 838042"/>
                  <a:gd name="connsiteX82" fmla="*/ 361022 w 1033465"/>
                  <a:gd name="connsiteY82" fmla="*/ 615049 h 838042"/>
                  <a:gd name="connsiteX83" fmla="*/ 359117 w 1033465"/>
                  <a:gd name="connsiteY83" fmla="*/ 620764 h 838042"/>
                  <a:gd name="connsiteX84" fmla="*/ 355307 w 1033465"/>
                  <a:gd name="connsiteY84" fmla="*/ 626479 h 838042"/>
                  <a:gd name="connsiteX85" fmla="*/ 353402 w 1033465"/>
                  <a:gd name="connsiteY85" fmla="*/ 632194 h 838042"/>
                  <a:gd name="connsiteX86" fmla="*/ 349592 w 1033465"/>
                  <a:gd name="connsiteY86" fmla="*/ 637909 h 838042"/>
                  <a:gd name="connsiteX87" fmla="*/ 332447 w 1033465"/>
                  <a:gd name="connsiteY87" fmla="*/ 704584 h 838042"/>
                  <a:gd name="connsiteX88" fmla="*/ 330542 w 1033465"/>
                  <a:gd name="connsiteY88" fmla="*/ 756019 h 838042"/>
                  <a:gd name="connsiteX89" fmla="*/ 332447 w 1033465"/>
                  <a:gd name="connsiteY89" fmla="*/ 780784 h 838042"/>
                  <a:gd name="connsiteX90" fmla="*/ 334352 w 1033465"/>
                  <a:gd name="connsiteY90" fmla="*/ 786499 h 838042"/>
                  <a:gd name="connsiteX91" fmla="*/ 338162 w 1033465"/>
                  <a:gd name="connsiteY91" fmla="*/ 790309 h 838042"/>
                  <a:gd name="connsiteX92" fmla="*/ 366737 w 1033465"/>
                  <a:gd name="connsiteY92" fmla="*/ 836029 h 838042"/>
                  <a:gd name="connsiteX93" fmla="*/ 389597 w 1033465"/>
                  <a:gd name="connsiteY93" fmla="*/ 837934 h 838042"/>
                  <a:gd name="connsiteX94" fmla="*/ 397407 w 1033465"/>
                  <a:gd name="connsiteY94" fmla="*/ 833530 h 838042"/>
                  <a:gd name="connsiteX95" fmla="*/ 402932 w 1033465"/>
                  <a:gd name="connsiteY95" fmla="*/ 784594 h 838042"/>
                  <a:gd name="connsiteX96" fmla="*/ 406742 w 1033465"/>
                  <a:gd name="connsiteY96" fmla="*/ 727444 h 838042"/>
                  <a:gd name="connsiteX97" fmla="*/ 423887 w 1033465"/>
                  <a:gd name="connsiteY97" fmla="*/ 672199 h 838042"/>
                  <a:gd name="connsiteX98" fmla="*/ 429602 w 1033465"/>
                  <a:gd name="connsiteY98" fmla="*/ 658864 h 838042"/>
                  <a:gd name="connsiteX99" fmla="*/ 444084 w 1033465"/>
                  <a:gd name="connsiteY99" fmla="*/ 626947 h 838042"/>
                  <a:gd name="connsiteX100" fmla="*/ 464289 w 1033465"/>
                  <a:gd name="connsiteY100" fmla="*/ 600072 h 838042"/>
                  <a:gd name="connsiteX101" fmla="*/ 523510 w 1033465"/>
                  <a:gd name="connsiteY101" fmla="*/ 565123 h 838042"/>
                  <a:gd name="connsiteX102" fmla="*/ 599348 w 1033465"/>
                  <a:gd name="connsiteY102" fmla="*/ 550915 h 838042"/>
                  <a:gd name="connsiteX103" fmla="*/ 707801 w 1033465"/>
                  <a:gd name="connsiteY103" fmla="*/ 612819 h 838042"/>
                  <a:gd name="connsiteX104" fmla="*/ 780122 w 1033465"/>
                  <a:gd name="connsiteY104" fmla="*/ 656959 h 838042"/>
                  <a:gd name="connsiteX105" fmla="*/ 804887 w 1033465"/>
                  <a:gd name="connsiteY105" fmla="*/ 632194 h 838042"/>
                  <a:gd name="connsiteX106" fmla="*/ 801077 w 1033465"/>
                  <a:gd name="connsiteY106" fmla="*/ 601714 h 838042"/>
                  <a:gd name="connsiteX107" fmla="*/ 762796 w 1033465"/>
                  <a:gd name="connsiteY107" fmla="*/ 562523 h 838042"/>
                  <a:gd name="connsiteX108" fmla="*/ 650582 w 1033465"/>
                  <a:gd name="connsiteY108" fmla="*/ 479794 h 838042"/>
                  <a:gd name="connsiteX109" fmla="*/ 646772 w 1033465"/>
                  <a:gd name="connsiteY109" fmla="*/ 462649 h 838042"/>
                  <a:gd name="connsiteX110" fmla="*/ 658202 w 1033465"/>
                  <a:gd name="connsiteY110" fmla="*/ 426454 h 838042"/>
                  <a:gd name="connsiteX111" fmla="*/ 726782 w 1033465"/>
                  <a:gd name="connsiteY111" fmla="*/ 405499 h 838042"/>
                  <a:gd name="connsiteX112" fmla="*/ 813738 w 1033465"/>
                  <a:gd name="connsiteY112" fmla="*/ 406906 h 838042"/>
                  <a:gd name="connsiteX113" fmla="*/ 906231 w 1033465"/>
                  <a:gd name="connsiteY113" fmla="*/ 417646 h 838042"/>
                  <a:gd name="connsiteX114" fmla="*/ 1002290 w 1033465"/>
                  <a:gd name="connsiteY114" fmla="*/ 426835 h 838042"/>
                  <a:gd name="connsiteX115" fmla="*/ 1032449 w 1033465"/>
                  <a:gd name="connsiteY115" fmla="*/ 402711 h 838042"/>
                  <a:gd name="connsiteX116" fmla="*/ 1020514 w 1033465"/>
                  <a:gd name="connsiteY116" fmla="*/ 377797 h 838042"/>
                  <a:gd name="connsiteX117" fmla="*/ 964889 w 1033465"/>
                  <a:gd name="connsiteY117" fmla="*/ 358029 h 838042"/>
                  <a:gd name="connsiteX118" fmla="*/ 827747 w 1033465"/>
                  <a:gd name="connsiteY118" fmla="*/ 357874 h 838042"/>
                  <a:gd name="connsiteX119" fmla="*/ 755811 w 1033465"/>
                  <a:gd name="connsiteY119" fmla="*/ 361702 h 838042"/>
                  <a:gd name="connsiteX120" fmla="*/ 671537 w 1033465"/>
                  <a:gd name="connsiteY120" fmla="*/ 369304 h 838042"/>
                  <a:gd name="connsiteX121" fmla="*/ 644867 w 1033465"/>
                  <a:gd name="connsiteY121" fmla="*/ 338824 h 838042"/>
                  <a:gd name="connsiteX122" fmla="*/ 676403 w 1033465"/>
                  <a:gd name="connsiteY122" fmla="*/ 304962 h 838042"/>
                  <a:gd name="connsiteX123" fmla="*/ 707732 w 1033465"/>
                  <a:gd name="connsiteY123" fmla="*/ 283579 h 838042"/>
                  <a:gd name="connsiteX124" fmla="*/ 743927 w 1033465"/>
                  <a:gd name="connsiteY124" fmla="*/ 251194 h 838042"/>
                  <a:gd name="connsiteX125" fmla="*/ 783019 w 1033465"/>
                  <a:gd name="connsiteY125" fmla="*/ 213846 h 838042"/>
                  <a:gd name="connsiteX126" fmla="*/ 746401 w 1033465"/>
                  <a:gd name="connsiteY126" fmla="*/ 201789 h 838042"/>
                  <a:gd name="connsiteX127" fmla="*/ 694397 w 1033465"/>
                  <a:gd name="connsiteY127" fmla="*/ 226429 h 838042"/>
                  <a:gd name="connsiteX128" fmla="*/ 656678 w 1033465"/>
                  <a:gd name="connsiteY128" fmla="*/ 257626 h 838042"/>
                  <a:gd name="connsiteX129" fmla="*/ 616001 w 1033465"/>
                  <a:gd name="connsiteY129" fmla="*/ 286712 h 838042"/>
                  <a:gd name="connsiteX130" fmla="*/ 564857 w 1033465"/>
                  <a:gd name="connsiteY130" fmla="*/ 287389 h 838042"/>
                  <a:gd name="connsiteX131" fmla="*/ 530567 w 1033465"/>
                  <a:gd name="connsiteY131" fmla="*/ 274054 h 838042"/>
                  <a:gd name="connsiteX132" fmla="*/ 507707 w 1033465"/>
                  <a:gd name="connsiteY132" fmla="*/ 235954 h 838042"/>
                  <a:gd name="connsiteX133" fmla="*/ 509612 w 1033465"/>
                  <a:gd name="connsiteY133" fmla="*/ 171184 h 838042"/>
                  <a:gd name="connsiteX134" fmla="*/ 508314 w 1033465"/>
                  <a:gd name="connsiteY134" fmla="*/ 73485 h 838042"/>
                  <a:gd name="connsiteX135" fmla="*/ 454116 w 1033465"/>
                  <a:gd name="connsiteY135" fmla="*/ 11248 h 838042"/>
                  <a:gd name="connsiteX136" fmla="*/ 442470 w 1033465"/>
                  <a:gd name="connsiteY136" fmla="*/ 75864 h 838042"/>
                  <a:gd name="connsiteX137" fmla="*/ 439226 w 1033465"/>
                  <a:gd name="connsiteY137" fmla="*/ 132660 h 838042"/>
                  <a:gd name="connsiteX138" fmla="*/ 436054 w 1033465"/>
                  <a:gd name="connsiteY13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216242 w 1033465"/>
                  <a:gd name="connsiteY10" fmla="*/ 270244 h 838042"/>
                  <a:gd name="connsiteX11" fmla="*/ 191477 w 1033465"/>
                  <a:gd name="connsiteY11" fmla="*/ 262624 h 838042"/>
                  <a:gd name="connsiteX12" fmla="*/ 183857 w 1033465"/>
                  <a:gd name="connsiteY12" fmla="*/ 260719 h 838042"/>
                  <a:gd name="connsiteX13" fmla="*/ 172427 w 1033465"/>
                  <a:gd name="connsiteY13" fmla="*/ 255004 h 838042"/>
                  <a:gd name="connsiteX14" fmla="*/ 166712 w 1033465"/>
                  <a:gd name="connsiteY14" fmla="*/ 251194 h 838042"/>
                  <a:gd name="connsiteX15" fmla="*/ 159092 w 1033465"/>
                  <a:gd name="connsiteY15" fmla="*/ 239764 h 838042"/>
                  <a:gd name="connsiteX16" fmla="*/ 147662 w 1033465"/>
                  <a:gd name="connsiteY16" fmla="*/ 235954 h 838042"/>
                  <a:gd name="connsiteX17" fmla="*/ 141947 w 1033465"/>
                  <a:gd name="connsiteY17" fmla="*/ 232144 h 838042"/>
                  <a:gd name="connsiteX18" fmla="*/ 136232 w 1033465"/>
                  <a:gd name="connsiteY18" fmla="*/ 230239 h 838042"/>
                  <a:gd name="connsiteX19" fmla="*/ 119087 w 1033465"/>
                  <a:gd name="connsiteY19" fmla="*/ 226429 h 838042"/>
                  <a:gd name="connsiteX20" fmla="*/ 113372 w 1033465"/>
                  <a:gd name="connsiteY20" fmla="*/ 220714 h 838042"/>
                  <a:gd name="connsiteX21" fmla="*/ 103847 w 1033465"/>
                  <a:gd name="connsiteY21" fmla="*/ 203569 h 838042"/>
                  <a:gd name="connsiteX22" fmla="*/ 86702 w 1033465"/>
                  <a:gd name="connsiteY22" fmla="*/ 195949 h 838042"/>
                  <a:gd name="connsiteX23" fmla="*/ 80987 w 1033465"/>
                  <a:gd name="connsiteY23" fmla="*/ 194044 h 838042"/>
                  <a:gd name="connsiteX24" fmla="*/ 61937 w 1033465"/>
                  <a:gd name="connsiteY24" fmla="*/ 197854 h 838042"/>
                  <a:gd name="connsiteX25" fmla="*/ 56222 w 1033465"/>
                  <a:gd name="connsiteY25" fmla="*/ 201664 h 838042"/>
                  <a:gd name="connsiteX26" fmla="*/ 52412 w 1033465"/>
                  <a:gd name="connsiteY26" fmla="*/ 207379 h 838042"/>
                  <a:gd name="connsiteX27" fmla="*/ 48602 w 1033465"/>
                  <a:gd name="connsiteY27" fmla="*/ 218809 h 838042"/>
                  <a:gd name="connsiteX28" fmla="*/ 52412 w 1033465"/>
                  <a:gd name="connsiteY28" fmla="*/ 256909 h 838042"/>
                  <a:gd name="connsiteX29" fmla="*/ 56222 w 1033465"/>
                  <a:gd name="connsiteY29" fmla="*/ 262624 h 838042"/>
                  <a:gd name="connsiteX30" fmla="*/ 61937 w 1033465"/>
                  <a:gd name="connsiteY30" fmla="*/ 266434 h 838042"/>
                  <a:gd name="connsiteX31" fmla="*/ 65747 w 1033465"/>
                  <a:gd name="connsiteY31" fmla="*/ 272149 h 838042"/>
                  <a:gd name="connsiteX32" fmla="*/ 82892 w 1033465"/>
                  <a:gd name="connsiteY32" fmla="*/ 281674 h 838042"/>
                  <a:gd name="connsiteX33" fmla="*/ 105752 w 1033465"/>
                  <a:gd name="connsiteY33" fmla="*/ 283579 h 838042"/>
                  <a:gd name="connsiteX34" fmla="*/ 126707 w 1033465"/>
                  <a:gd name="connsiteY34" fmla="*/ 289294 h 838042"/>
                  <a:gd name="connsiteX35" fmla="*/ 132422 w 1033465"/>
                  <a:gd name="connsiteY35" fmla="*/ 291199 h 838042"/>
                  <a:gd name="connsiteX36" fmla="*/ 138137 w 1033465"/>
                  <a:gd name="connsiteY36" fmla="*/ 296914 h 838042"/>
                  <a:gd name="connsiteX37" fmla="*/ 145757 w 1033465"/>
                  <a:gd name="connsiteY37" fmla="*/ 298819 h 838042"/>
                  <a:gd name="connsiteX38" fmla="*/ 168617 w 1033465"/>
                  <a:gd name="connsiteY38" fmla="*/ 302629 h 838042"/>
                  <a:gd name="connsiteX39" fmla="*/ 193382 w 1033465"/>
                  <a:gd name="connsiteY39" fmla="*/ 308344 h 838042"/>
                  <a:gd name="connsiteX40" fmla="*/ 210527 w 1033465"/>
                  <a:gd name="connsiteY40" fmla="*/ 314059 h 838042"/>
                  <a:gd name="connsiteX41" fmla="*/ 216242 w 1033465"/>
                  <a:gd name="connsiteY41" fmla="*/ 315964 h 838042"/>
                  <a:gd name="connsiteX42" fmla="*/ 231482 w 1033465"/>
                  <a:gd name="connsiteY42" fmla="*/ 319774 h 838042"/>
                  <a:gd name="connsiteX43" fmla="*/ 250532 w 1033465"/>
                  <a:gd name="connsiteY43" fmla="*/ 325489 h 838042"/>
                  <a:gd name="connsiteX44" fmla="*/ 256247 w 1033465"/>
                  <a:gd name="connsiteY44" fmla="*/ 329299 h 838042"/>
                  <a:gd name="connsiteX45" fmla="*/ 269582 w 1033465"/>
                  <a:gd name="connsiteY45" fmla="*/ 344539 h 838042"/>
                  <a:gd name="connsiteX46" fmla="*/ 275297 w 1033465"/>
                  <a:gd name="connsiteY46" fmla="*/ 363589 h 838042"/>
                  <a:gd name="connsiteX47" fmla="*/ 277202 w 1033465"/>
                  <a:gd name="connsiteY47" fmla="*/ 369304 h 838042"/>
                  <a:gd name="connsiteX48" fmla="*/ 279107 w 1033465"/>
                  <a:gd name="connsiteY48" fmla="*/ 375019 h 838042"/>
                  <a:gd name="connsiteX49" fmla="*/ 281012 w 1033465"/>
                  <a:gd name="connsiteY49" fmla="*/ 399784 h 838042"/>
                  <a:gd name="connsiteX50" fmla="*/ 282917 w 1033465"/>
                  <a:gd name="connsiteY50" fmla="*/ 405499 h 838042"/>
                  <a:gd name="connsiteX51" fmla="*/ 281012 w 1033465"/>
                  <a:gd name="connsiteY51" fmla="*/ 424549 h 838042"/>
                  <a:gd name="connsiteX52" fmla="*/ 279107 w 1033465"/>
                  <a:gd name="connsiteY52" fmla="*/ 434074 h 838042"/>
                  <a:gd name="connsiteX53" fmla="*/ 265772 w 1033465"/>
                  <a:gd name="connsiteY53" fmla="*/ 447409 h 838042"/>
                  <a:gd name="connsiteX54" fmla="*/ 254342 w 1033465"/>
                  <a:gd name="connsiteY54" fmla="*/ 455029 h 838042"/>
                  <a:gd name="connsiteX55" fmla="*/ 242912 w 1033465"/>
                  <a:gd name="connsiteY55" fmla="*/ 458839 h 838042"/>
                  <a:gd name="connsiteX56" fmla="*/ 128612 w 1033465"/>
                  <a:gd name="connsiteY56" fmla="*/ 458839 h 838042"/>
                  <a:gd name="connsiteX57" fmla="*/ 122897 w 1033465"/>
                  <a:gd name="connsiteY57" fmla="*/ 460744 h 838042"/>
                  <a:gd name="connsiteX58" fmla="*/ 107657 w 1033465"/>
                  <a:gd name="connsiteY58" fmla="*/ 462649 h 838042"/>
                  <a:gd name="connsiteX59" fmla="*/ 90512 w 1033465"/>
                  <a:gd name="connsiteY59" fmla="*/ 468364 h 838042"/>
                  <a:gd name="connsiteX60" fmla="*/ 84797 w 1033465"/>
                  <a:gd name="connsiteY60" fmla="*/ 470269 h 838042"/>
                  <a:gd name="connsiteX61" fmla="*/ 79082 w 1033465"/>
                  <a:gd name="connsiteY61" fmla="*/ 474079 h 838042"/>
                  <a:gd name="connsiteX62" fmla="*/ 67652 w 1033465"/>
                  <a:gd name="connsiteY62" fmla="*/ 475984 h 838042"/>
                  <a:gd name="connsiteX63" fmla="*/ 29552 w 1033465"/>
                  <a:gd name="connsiteY63" fmla="*/ 477889 h 838042"/>
                  <a:gd name="connsiteX64" fmla="*/ 18122 w 1033465"/>
                  <a:gd name="connsiteY64" fmla="*/ 483604 h 838042"/>
                  <a:gd name="connsiteX65" fmla="*/ 8597 w 1033465"/>
                  <a:gd name="connsiteY65" fmla="*/ 493129 h 838042"/>
                  <a:gd name="connsiteX66" fmla="*/ 6692 w 1033465"/>
                  <a:gd name="connsiteY66" fmla="*/ 498844 h 838042"/>
                  <a:gd name="connsiteX67" fmla="*/ 2882 w 1033465"/>
                  <a:gd name="connsiteY67" fmla="*/ 504559 h 838042"/>
                  <a:gd name="connsiteX68" fmla="*/ 14312 w 1033465"/>
                  <a:gd name="connsiteY68" fmla="*/ 540754 h 838042"/>
                  <a:gd name="connsiteX69" fmla="*/ 147662 w 1033465"/>
                  <a:gd name="connsiteY69" fmla="*/ 540754 h 838042"/>
                  <a:gd name="connsiteX70" fmla="*/ 155282 w 1033465"/>
                  <a:gd name="connsiteY70" fmla="*/ 538849 h 838042"/>
                  <a:gd name="connsiteX71" fmla="*/ 305777 w 1033465"/>
                  <a:gd name="connsiteY71" fmla="*/ 533134 h 838042"/>
                  <a:gd name="connsiteX72" fmla="*/ 321017 w 1033465"/>
                  <a:gd name="connsiteY72" fmla="*/ 540754 h 838042"/>
                  <a:gd name="connsiteX73" fmla="*/ 332447 w 1033465"/>
                  <a:gd name="connsiteY73" fmla="*/ 546469 h 838042"/>
                  <a:gd name="connsiteX74" fmla="*/ 336257 w 1033465"/>
                  <a:gd name="connsiteY74" fmla="*/ 552184 h 838042"/>
                  <a:gd name="connsiteX75" fmla="*/ 341972 w 1033465"/>
                  <a:gd name="connsiteY75" fmla="*/ 554089 h 838042"/>
                  <a:gd name="connsiteX76" fmla="*/ 353402 w 1033465"/>
                  <a:gd name="connsiteY76" fmla="*/ 561709 h 838042"/>
                  <a:gd name="connsiteX77" fmla="*/ 359117 w 1033465"/>
                  <a:gd name="connsiteY77" fmla="*/ 565519 h 838042"/>
                  <a:gd name="connsiteX78" fmla="*/ 362927 w 1033465"/>
                  <a:gd name="connsiteY78" fmla="*/ 571234 h 838042"/>
                  <a:gd name="connsiteX79" fmla="*/ 368642 w 1033465"/>
                  <a:gd name="connsiteY79" fmla="*/ 582664 h 838042"/>
                  <a:gd name="connsiteX80" fmla="*/ 364832 w 1033465"/>
                  <a:gd name="connsiteY80" fmla="*/ 609334 h 838042"/>
                  <a:gd name="connsiteX81" fmla="*/ 361022 w 1033465"/>
                  <a:gd name="connsiteY81" fmla="*/ 615049 h 838042"/>
                  <a:gd name="connsiteX82" fmla="*/ 359117 w 1033465"/>
                  <a:gd name="connsiteY82" fmla="*/ 620764 h 838042"/>
                  <a:gd name="connsiteX83" fmla="*/ 355307 w 1033465"/>
                  <a:gd name="connsiteY83" fmla="*/ 626479 h 838042"/>
                  <a:gd name="connsiteX84" fmla="*/ 353402 w 1033465"/>
                  <a:gd name="connsiteY84" fmla="*/ 632194 h 838042"/>
                  <a:gd name="connsiteX85" fmla="*/ 349592 w 1033465"/>
                  <a:gd name="connsiteY85" fmla="*/ 637909 h 838042"/>
                  <a:gd name="connsiteX86" fmla="*/ 332447 w 1033465"/>
                  <a:gd name="connsiteY86" fmla="*/ 704584 h 838042"/>
                  <a:gd name="connsiteX87" fmla="*/ 330542 w 1033465"/>
                  <a:gd name="connsiteY87" fmla="*/ 756019 h 838042"/>
                  <a:gd name="connsiteX88" fmla="*/ 332447 w 1033465"/>
                  <a:gd name="connsiteY88" fmla="*/ 780784 h 838042"/>
                  <a:gd name="connsiteX89" fmla="*/ 334352 w 1033465"/>
                  <a:gd name="connsiteY89" fmla="*/ 786499 h 838042"/>
                  <a:gd name="connsiteX90" fmla="*/ 338162 w 1033465"/>
                  <a:gd name="connsiteY90" fmla="*/ 790309 h 838042"/>
                  <a:gd name="connsiteX91" fmla="*/ 366737 w 1033465"/>
                  <a:gd name="connsiteY91" fmla="*/ 836029 h 838042"/>
                  <a:gd name="connsiteX92" fmla="*/ 389597 w 1033465"/>
                  <a:gd name="connsiteY92" fmla="*/ 837934 h 838042"/>
                  <a:gd name="connsiteX93" fmla="*/ 397407 w 1033465"/>
                  <a:gd name="connsiteY93" fmla="*/ 833530 h 838042"/>
                  <a:gd name="connsiteX94" fmla="*/ 402932 w 1033465"/>
                  <a:gd name="connsiteY94" fmla="*/ 784594 h 838042"/>
                  <a:gd name="connsiteX95" fmla="*/ 406742 w 1033465"/>
                  <a:gd name="connsiteY95" fmla="*/ 727444 h 838042"/>
                  <a:gd name="connsiteX96" fmla="*/ 423887 w 1033465"/>
                  <a:gd name="connsiteY96" fmla="*/ 672199 h 838042"/>
                  <a:gd name="connsiteX97" fmla="*/ 429602 w 1033465"/>
                  <a:gd name="connsiteY97" fmla="*/ 658864 h 838042"/>
                  <a:gd name="connsiteX98" fmla="*/ 444084 w 1033465"/>
                  <a:gd name="connsiteY98" fmla="*/ 626947 h 838042"/>
                  <a:gd name="connsiteX99" fmla="*/ 464289 w 1033465"/>
                  <a:gd name="connsiteY99" fmla="*/ 600072 h 838042"/>
                  <a:gd name="connsiteX100" fmla="*/ 523510 w 1033465"/>
                  <a:gd name="connsiteY100" fmla="*/ 565123 h 838042"/>
                  <a:gd name="connsiteX101" fmla="*/ 599348 w 1033465"/>
                  <a:gd name="connsiteY101" fmla="*/ 550915 h 838042"/>
                  <a:gd name="connsiteX102" fmla="*/ 707801 w 1033465"/>
                  <a:gd name="connsiteY102" fmla="*/ 612819 h 838042"/>
                  <a:gd name="connsiteX103" fmla="*/ 780122 w 1033465"/>
                  <a:gd name="connsiteY103" fmla="*/ 656959 h 838042"/>
                  <a:gd name="connsiteX104" fmla="*/ 804887 w 1033465"/>
                  <a:gd name="connsiteY104" fmla="*/ 632194 h 838042"/>
                  <a:gd name="connsiteX105" fmla="*/ 801077 w 1033465"/>
                  <a:gd name="connsiteY105" fmla="*/ 601714 h 838042"/>
                  <a:gd name="connsiteX106" fmla="*/ 762796 w 1033465"/>
                  <a:gd name="connsiteY106" fmla="*/ 562523 h 838042"/>
                  <a:gd name="connsiteX107" fmla="*/ 650582 w 1033465"/>
                  <a:gd name="connsiteY107" fmla="*/ 479794 h 838042"/>
                  <a:gd name="connsiteX108" fmla="*/ 646772 w 1033465"/>
                  <a:gd name="connsiteY108" fmla="*/ 462649 h 838042"/>
                  <a:gd name="connsiteX109" fmla="*/ 658202 w 1033465"/>
                  <a:gd name="connsiteY109" fmla="*/ 426454 h 838042"/>
                  <a:gd name="connsiteX110" fmla="*/ 726782 w 1033465"/>
                  <a:gd name="connsiteY110" fmla="*/ 405499 h 838042"/>
                  <a:gd name="connsiteX111" fmla="*/ 813738 w 1033465"/>
                  <a:gd name="connsiteY111" fmla="*/ 406906 h 838042"/>
                  <a:gd name="connsiteX112" fmla="*/ 906231 w 1033465"/>
                  <a:gd name="connsiteY112" fmla="*/ 417646 h 838042"/>
                  <a:gd name="connsiteX113" fmla="*/ 1002290 w 1033465"/>
                  <a:gd name="connsiteY113" fmla="*/ 426835 h 838042"/>
                  <a:gd name="connsiteX114" fmla="*/ 1032449 w 1033465"/>
                  <a:gd name="connsiteY114" fmla="*/ 402711 h 838042"/>
                  <a:gd name="connsiteX115" fmla="*/ 1020514 w 1033465"/>
                  <a:gd name="connsiteY115" fmla="*/ 377797 h 838042"/>
                  <a:gd name="connsiteX116" fmla="*/ 964889 w 1033465"/>
                  <a:gd name="connsiteY116" fmla="*/ 358029 h 838042"/>
                  <a:gd name="connsiteX117" fmla="*/ 827747 w 1033465"/>
                  <a:gd name="connsiteY117" fmla="*/ 357874 h 838042"/>
                  <a:gd name="connsiteX118" fmla="*/ 755811 w 1033465"/>
                  <a:gd name="connsiteY118" fmla="*/ 361702 h 838042"/>
                  <a:gd name="connsiteX119" fmla="*/ 671537 w 1033465"/>
                  <a:gd name="connsiteY119" fmla="*/ 369304 h 838042"/>
                  <a:gd name="connsiteX120" fmla="*/ 644867 w 1033465"/>
                  <a:gd name="connsiteY120" fmla="*/ 338824 h 838042"/>
                  <a:gd name="connsiteX121" fmla="*/ 676403 w 1033465"/>
                  <a:gd name="connsiteY121" fmla="*/ 304962 h 838042"/>
                  <a:gd name="connsiteX122" fmla="*/ 707732 w 1033465"/>
                  <a:gd name="connsiteY122" fmla="*/ 283579 h 838042"/>
                  <a:gd name="connsiteX123" fmla="*/ 743927 w 1033465"/>
                  <a:gd name="connsiteY123" fmla="*/ 251194 h 838042"/>
                  <a:gd name="connsiteX124" fmla="*/ 783019 w 1033465"/>
                  <a:gd name="connsiteY124" fmla="*/ 213846 h 838042"/>
                  <a:gd name="connsiteX125" fmla="*/ 746401 w 1033465"/>
                  <a:gd name="connsiteY125" fmla="*/ 201789 h 838042"/>
                  <a:gd name="connsiteX126" fmla="*/ 694397 w 1033465"/>
                  <a:gd name="connsiteY126" fmla="*/ 226429 h 838042"/>
                  <a:gd name="connsiteX127" fmla="*/ 656678 w 1033465"/>
                  <a:gd name="connsiteY127" fmla="*/ 257626 h 838042"/>
                  <a:gd name="connsiteX128" fmla="*/ 616001 w 1033465"/>
                  <a:gd name="connsiteY128" fmla="*/ 286712 h 838042"/>
                  <a:gd name="connsiteX129" fmla="*/ 564857 w 1033465"/>
                  <a:gd name="connsiteY129" fmla="*/ 287389 h 838042"/>
                  <a:gd name="connsiteX130" fmla="*/ 530567 w 1033465"/>
                  <a:gd name="connsiteY130" fmla="*/ 274054 h 838042"/>
                  <a:gd name="connsiteX131" fmla="*/ 507707 w 1033465"/>
                  <a:gd name="connsiteY131" fmla="*/ 235954 h 838042"/>
                  <a:gd name="connsiteX132" fmla="*/ 509612 w 1033465"/>
                  <a:gd name="connsiteY132" fmla="*/ 171184 h 838042"/>
                  <a:gd name="connsiteX133" fmla="*/ 508314 w 1033465"/>
                  <a:gd name="connsiteY133" fmla="*/ 73485 h 838042"/>
                  <a:gd name="connsiteX134" fmla="*/ 454116 w 1033465"/>
                  <a:gd name="connsiteY134" fmla="*/ 11248 h 838042"/>
                  <a:gd name="connsiteX135" fmla="*/ 442470 w 1033465"/>
                  <a:gd name="connsiteY135" fmla="*/ 75864 h 838042"/>
                  <a:gd name="connsiteX136" fmla="*/ 439226 w 1033465"/>
                  <a:gd name="connsiteY136" fmla="*/ 132660 h 838042"/>
                  <a:gd name="connsiteX137" fmla="*/ 436054 w 1033465"/>
                  <a:gd name="connsiteY13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44817 w 1033465"/>
                  <a:gd name="connsiteY7" fmla="*/ 277864 h 838042"/>
                  <a:gd name="connsiteX8" fmla="*/ 233387 w 1033465"/>
                  <a:gd name="connsiteY8" fmla="*/ 274054 h 838042"/>
                  <a:gd name="connsiteX9" fmla="*/ 221957 w 1033465"/>
                  <a:gd name="connsiteY9" fmla="*/ 272149 h 838042"/>
                  <a:gd name="connsiteX10" fmla="*/ 191477 w 1033465"/>
                  <a:gd name="connsiteY10" fmla="*/ 262624 h 838042"/>
                  <a:gd name="connsiteX11" fmla="*/ 183857 w 1033465"/>
                  <a:gd name="connsiteY11" fmla="*/ 260719 h 838042"/>
                  <a:gd name="connsiteX12" fmla="*/ 172427 w 1033465"/>
                  <a:gd name="connsiteY12" fmla="*/ 255004 h 838042"/>
                  <a:gd name="connsiteX13" fmla="*/ 166712 w 1033465"/>
                  <a:gd name="connsiteY13" fmla="*/ 251194 h 838042"/>
                  <a:gd name="connsiteX14" fmla="*/ 159092 w 1033465"/>
                  <a:gd name="connsiteY14" fmla="*/ 239764 h 838042"/>
                  <a:gd name="connsiteX15" fmla="*/ 147662 w 1033465"/>
                  <a:gd name="connsiteY15" fmla="*/ 235954 h 838042"/>
                  <a:gd name="connsiteX16" fmla="*/ 141947 w 1033465"/>
                  <a:gd name="connsiteY16" fmla="*/ 232144 h 838042"/>
                  <a:gd name="connsiteX17" fmla="*/ 136232 w 1033465"/>
                  <a:gd name="connsiteY17" fmla="*/ 230239 h 838042"/>
                  <a:gd name="connsiteX18" fmla="*/ 119087 w 1033465"/>
                  <a:gd name="connsiteY18" fmla="*/ 226429 h 838042"/>
                  <a:gd name="connsiteX19" fmla="*/ 113372 w 1033465"/>
                  <a:gd name="connsiteY19" fmla="*/ 220714 h 838042"/>
                  <a:gd name="connsiteX20" fmla="*/ 103847 w 1033465"/>
                  <a:gd name="connsiteY20" fmla="*/ 203569 h 838042"/>
                  <a:gd name="connsiteX21" fmla="*/ 86702 w 1033465"/>
                  <a:gd name="connsiteY21" fmla="*/ 195949 h 838042"/>
                  <a:gd name="connsiteX22" fmla="*/ 80987 w 1033465"/>
                  <a:gd name="connsiteY22" fmla="*/ 194044 h 838042"/>
                  <a:gd name="connsiteX23" fmla="*/ 61937 w 1033465"/>
                  <a:gd name="connsiteY23" fmla="*/ 197854 h 838042"/>
                  <a:gd name="connsiteX24" fmla="*/ 56222 w 1033465"/>
                  <a:gd name="connsiteY24" fmla="*/ 201664 h 838042"/>
                  <a:gd name="connsiteX25" fmla="*/ 52412 w 1033465"/>
                  <a:gd name="connsiteY25" fmla="*/ 207379 h 838042"/>
                  <a:gd name="connsiteX26" fmla="*/ 48602 w 1033465"/>
                  <a:gd name="connsiteY26" fmla="*/ 218809 h 838042"/>
                  <a:gd name="connsiteX27" fmla="*/ 52412 w 1033465"/>
                  <a:gd name="connsiteY27" fmla="*/ 256909 h 838042"/>
                  <a:gd name="connsiteX28" fmla="*/ 56222 w 1033465"/>
                  <a:gd name="connsiteY28" fmla="*/ 262624 h 838042"/>
                  <a:gd name="connsiteX29" fmla="*/ 61937 w 1033465"/>
                  <a:gd name="connsiteY29" fmla="*/ 266434 h 838042"/>
                  <a:gd name="connsiteX30" fmla="*/ 65747 w 1033465"/>
                  <a:gd name="connsiteY30" fmla="*/ 272149 h 838042"/>
                  <a:gd name="connsiteX31" fmla="*/ 82892 w 1033465"/>
                  <a:gd name="connsiteY31" fmla="*/ 281674 h 838042"/>
                  <a:gd name="connsiteX32" fmla="*/ 105752 w 1033465"/>
                  <a:gd name="connsiteY32" fmla="*/ 283579 h 838042"/>
                  <a:gd name="connsiteX33" fmla="*/ 126707 w 1033465"/>
                  <a:gd name="connsiteY33" fmla="*/ 289294 h 838042"/>
                  <a:gd name="connsiteX34" fmla="*/ 132422 w 1033465"/>
                  <a:gd name="connsiteY34" fmla="*/ 291199 h 838042"/>
                  <a:gd name="connsiteX35" fmla="*/ 138137 w 1033465"/>
                  <a:gd name="connsiteY35" fmla="*/ 296914 h 838042"/>
                  <a:gd name="connsiteX36" fmla="*/ 145757 w 1033465"/>
                  <a:gd name="connsiteY36" fmla="*/ 298819 h 838042"/>
                  <a:gd name="connsiteX37" fmla="*/ 168617 w 1033465"/>
                  <a:gd name="connsiteY37" fmla="*/ 302629 h 838042"/>
                  <a:gd name="connsiteX38" fmla="*/ 193382 w 1033465"/>
                  <a:gd name="connsiteY38" fmla="*/ 308344 h 838042"/>
                  <a:gd name="connsiteX39" fmla="*/ 210527 w 1033465"/>
                  <a:gd name="connsiteY39" fmla="*/ 314059 h 838042"/>
                  <a:gd name="connsiteX40" fmla="*/ 216242 w 1033465"/>
                  <a:gd name="connsiteY40" fmla="*/ 315964 h 838042"/>
                  <a:gd name="connsiteX41" fmla="*/ 231482 w 1033465"/>
                  <a:gd name="connsiteY41" fmla="*/ 319774 h 838042"/>
                  <a:gd name="connsiteX42" fmla="*/ 250532 w 1033465"/>
                  <a:gd name="connsiteY42" fmla="*/ 325489 h 838042"/>
                  <a:gd name="connsiteX43" fmla="*/ 256247 w 1033465"/>
                  <a:gd name="connsiteY43" fmla="*/ 329299 h 838042"/>
                  <a:gd name="connsiteX44" fmla="*/ 269582 w 1033465"/>
                  <a:gd name="connsiteY44" fmla="*/ 344539 h 838042"/>
                  <a:gd name="connsiteX45" fmla="*/ 275297 w 1033465"/>
                  <a:gd name="connsiteY45" fmla="*/ 363589 h 838042"/>
                  <a:gd name="connsiteX46" fmla="*/ 277202 w 1033465"/>
                  <a:gd name="connsiteY46" fmla="*/ 369304 h 838042"/>
                  <a:gd name="connsiteX47" fmla="*/ 279107 w 1033465"/>
                  <a:gd name="connsiteY47" fmla="*/ 375019 h 838042"/>
                  <a:gd name="connsiteX48" fmla="*/ 281012 w 1033465"/>
                  <a:gd name="connsiteY48" fmla="*/ 399784 h 838042"/>
                  <a:gd name="connsiteX49" fmla="*/ 282917 w 1033465"/>
                  <a:gd name="connsiteY49" fmla="*/ 405499 h 838042"/>
                  <a:gd name="connsiteX50" fmla="*/ 281012 w 1033465"/>
                  <a:gd name="connsiteY50" fmla="*/ 424549 h 838042"/>
                  <a:gd name="connsiteX51" fmla="*/ 279107 w 1033465"/>
                  <a:gd name="connsiteY51" fmla="*/ 434074 h 838042"/>
                  <a:gd name="connsiteX52" fmla="*/ 265772 w 1033465"/>
                  <a:gd name="connsiteY52" fmla="*/ 447409 h 838042"/>
                  <a:gd name="connsiteX53" fmla="*/ 254342 w 1033465"/>
                  <a:gd name="connsiteY53" fmla="*/ 455029 h 838042"/>
                  <a:gd name="connsiteX54" fmla="*/ 242912 w 1033465"/>
                  <a:gd name="connsiteY54" fmla="*/ 458839 h 838042"/>
                  <a:gd name="connsiteX55" fmla="*/ 128612 w 1033465"/>
                  <a:gd name="connsiteY55" fmla="*/ 458839 h 838042"/>
                  <a:gd name="connsiteX56" fmla="*/ 122897 w 1033465"/>
                  <a:gd name="connsiteY56" fmla="*/ 460744 h 838042"/>
                  <a:gd name="connsiteX57" fmla="*/ 107657 w 1033465"/>
                  <a:gd name="connsiteY57" fmla="*/ 462649 h 838042"/>
                  <a:gd name="connsiteX58" fmla="*/ 90512 w 1033465"/>
                  <a:gd name="connsiteY58" fmla="*/ 468364 h 838042"/>
                  <a:gd name="connsiteX59" fmla="*/ 84797 w 1033465"/>
                  <a:gd name="connsiteY59" fmla="*/ 470269 h 838042"/>
                  <a:gd name="connsiteX60" fmla="*/ 79082 w 1033465"/>
                  <a:gd name="connsiteY60" fmla="*/ 474079 h 838042"/>
                  <a:gd name="connsiteX61" fmla="*/ 67652 w 1033465"/>
                  <a:gd name="connsiteY61" fmla="*/ 475984 h 838042"/>
                  <a:gd name="connsiteX62" fmla="*/ 29552 w 1033465"/>
                  <a:gd name="connsiteY62" fmla="*/ 477889 h 838042"/>
                  <a:gd name="connsiteX63" fmla="*/ 18122 w 1033465"/>
                  <a:gd name="connsiteY63" fmla="*/ 483604 h 838042"/>
                  <a:gd name="connsiteX64" fmla="*/ 8597 w 1033465"/>
                  <a:gd name="connsiteY64" fmla="*/ 493129 h 838042"/>
                  <a:gd name="connsiteX65" fmla="*/ 6692 w 1033465"/>
                  <a:gd name="connsiteY65" fmla="*/ 498844 h 838042"/>
                  <a:gd name="connsiteX66" fmla="*/ 2882 w 1033465"/>
                  <a:gd name="connsiteY66" fmla="*/ 504559 h 838042"/>
                  <a:gd name="connsiteX67" fmla="*/ 14312 w 1033465"/>
                  <a:gd name="connsiteY67" fmla="*/ 540754 h 838042"/>
                  <a:gd name="connsiteX68" fmla="*/ 147662 w 1033465"/>
                  <a:gd name="connsiteY68" fmla="*/ 540754 h 838042"/>
                  <a:gd name="connsiteX69" fmla="*/ 155282 w 1033465"/>
                  <a:gd name="connsiteY69" fmla="*/ 538849 h 838042"/>
                  <a:gd name="connsiteX70" fmla="*/ 305777 w 1033465"/>
                  <a:gd name="connsiteY70" fmla="*/ 533134 h 838042"/>
                  <a:gd name="connsiteX71" fmla="*/ 321017 w 1033465"/>
                  <a:gd name="connsiteY71" fmla="*/ 540754 h 838042"/>
                  <a:gd name="connsiteX72" fmla="*/ 332447 w 1033465"/>
                  <a:gd name="connsiteY72" fmla="*/ 546469 h 838042"/>
                  <a:gd name="connsiteX73" fmla="*/ 336257 w 1033465"/>
                  <a:gd name="connsiteY73" fmla="*/ 552184 h 838042"/>
                  <a:gd name="connsiteX74" fmla="*/ 341972 w 1033465"/>
                  <a:gd name="connsiteY74" fmla="*/ 554089 h 838042"/>
                  <a:gd name="connsiteX75" fmla="*/ 353402 w 1033465"/>
                  <a:gd name="connsiteY75" fmla="*/ 561709 h 838042"/>
                  <a:gd name="connsiteX76" fmla="*/ 359117 w 1033465"/>
                  <a:gd name="connsiteY76" fmla="*/ 565519 h 838042"/>
                  <a:gd name="connsiteX77" fmla="*/ 362927 w 1033465"/>
                  <a:gd name="connsiteY77" fmla="*/ 571234 h 838042"/>
                  <a:gd name="connsiteX78" fmla="*/ 368642 w 1033465"/>
                  <a:gd name="connsiteY78" fmla="*/ 582664 h 838042"/>
                  <a:gd name="connsiteX79" fmla="*/ 364832 w 1033465"/>
                  <a:gd name="connsiteY79" fmla="*/ 609334 h 838042"/>
                  <a:gd name="connsiteX80" fmla="*/ 361022 w 1033465"/>
                  <a:gd name="connsiteY80" fmla="*/ 615049 h 838042"/>
                  <a:gd name="connsiteX81" fmla="*/ 359117 w 1033465"/>
                  <a:gd name="connsiteY81" fmla="*/ 620764 h 838042"/>
                  <a:gd name="connsiteX82" fmla="*/ 355307 w 1033465"/>
                  <a:gd name="connsiteY82" fmla="*/ 626479 h 838042"/>
                  <a:gd name="connsiteX83" fmla="*/ 353402 w 1033465"/>
                  <a:gd name="connsiteY83" fmla="*/ 632194 h 838042"/>
                  <a:gd name="connsiteX84" fmla="*/ 349592 w 1033465"/>
                  <a:gd name="connsiteY84" fmla="*/ 637909 h 838042"/>
                  <a:gd name="connsiteX85" fmla="*/ 332447 w 1033465"/>
                  <a:gd name="connsiteY85" fmla="*/ 704584 h 838042"/>
                  <a:gd name="connsiteX86" fmla="*/ 330542 w 1033465"/>
                  <a:gd name="connsiteY86" fmla="*/ 756019 h 838042"/>
                  <a:gd name="connsiteX87" fmla="*/ 332447 w 1033465"/>
                  <a:gd name="connsiteY87" fmla="*/ 780784 h 838042"/>
                  <a:gd name="connsiteX88" fmla="*/ 334352 w 1033465"/>
                  <a:gd name="connsiteY88" fmla="*/ 786499 h 838042"/>
                  <a:gd name="connsiteX89" fmla="*/ 338162 w 1033465"/>
                  <a:gd name="connsiteY89" fmla="*/ 790309 h 838042"/>
                  <a:gd name="connsiteX90" fmla="*/ 366737 w 1033465"/>
                  <a:gd name="connsiteY90" fmla="*/ 836029 h 838042"/>
                  <a:gd name="connsiteX91" fmla="*/ 389597 w 1033465"/>
                  <a:gd name="connsiteY91" fmla="*/ 837934 h 838042"/>
                  <a:gd name="connsiteX92" fmla="*/ 397407 w 1033465"/>
                  <a:gd name="connsiteY92" fmla="*/ 833530 h 838042"/>
                  <a:gd name="connsiteX93" fmla="*/ 402932 w 1033465"/>
                  <a:gd name="connsiteY93" fmla="*/ 784594 h 838042"/>
                  <a:gd name="connsiteX94" fmla="*/ 406742 w 1033465"/>
                  <a:gd name="connsiteY94" fmla="*/ 727444 h 838042"/>
                  <a:gd name="connsiteX95" fmla="*/ 423887 w 1033465"/>
                  <a:gd name="connsiteY95" fmla="*/ 672199 h 838042"/>
                  <a:gd name="connsiteX96" fmla="*/ 429602 w 1033465"/>
                  <a:gd name="connsiteY96" fmla="*/ 658864 h 838042"/>
                  <a:gd name="connsiteX97" fmla="*/ 444084 w 1033465"/>
                  <a:gd name="connsiteY97" fmla="*/ 626947 h 838042"/>
                  <a:gd name="connsiteX98" fmla="*/ 464289 w 1033465"/>
                  <a:gd name="connsiteY98" fmla="*/ 600072 h 838042"/>
                  <a:gd name="connsiteX99" fmla="*/ 523510 w 1033465"/>
                  <a:gd name="connsiteY99" fmla="*/ 565123 h 838042"/>
                  <a:gd name="connsiteX100" fmla="*/ 599348 w 1033465"/>
                  <a:gd name="connsiteY100" fmla="*/ 550915 h 838042"/>
                  <a:gd name="connsiteX101" fmla="*/ 707801 w 1033465"/>
                  <a:gd name="connsiteY101" fmla="*/ 612819 h 838042"/>
                  <a:gd name="connsiteX102" fmla="*/ 780122 w 1033465"/>
                  <a:gd name="connsiteY102" fmla="*/ 656959 h 838042"/>
                  <a:gd name="connsiteX103" fmla="*/ 804887 w 1033465"/>
                  <a:gd name="connsiteY103" fmla="*/ 632194 h 838042"/>
                  <a:gd name="connsiteX104" fmla="*/ 801077 w 1033465"/>
                  <a:gd name="connsiteY104" fmla="*/ 601714 h 838042"/>
                  <a:gd name="connsiteX105" fmla="*/ 762796 w 1033465"/>
                  <a:gd name="connsiteY105" fmla="*/ 562523 h 838042"/>
                  <a:gd name="connsiteX106" fmla="*/ 650582 w 1033465"/>
                  <a:gd name="connsiteY106" fmla="*/ 479794 h 838042"/>
                  <a:gd name="connsiteX107" fmla="*/ 646772 w 1033465"/>
                  <a:gd name="connsiteY107" fmla="*/ 462649 h 838042"/>
                  <a:gd name="connsiteX108" fmla="*/ 658202 w 1033465"/>
                  <a:gd name="connsiteY108" fmla="*/ 426454 h 838042"/>
                  <a:gd name="connsiteX109" fmla="*/ 726782 w 1033465"/>
                  <a:gd name="connsiteY109" fmla="*/ 405499 h 838042"/>
                  <a:gd name="connsiteX110" fmla="*/ 813738 w 1033465"/>
                  <a:gd name="connsiteY110" fmla="*/ 406906 h 838042"/>
                  <a:gd name="connsiteX111" fmla="*/ 906231 w 1033465"/>
                  <a:gd name="connsiteY111" fmla="*/ 417646 h 838042"/>
                  <a:gd name="connsiteX112" fmla="*/ 1002290 w 1033465"/>
                  <a:gd name="connsiteY112" fmla="*/ 426835 h 838042"/>
                  <a:gd name="connsiteX113" fmla="*/ 1032449 w 1033465"/>
                  <a:gd name="connsiteY113" fmla="*/ 402711 h 838042"/>
                  <a:gd name="connsiteX114" fmla="*/ 1020514 w 1033465"/>
                  <a:gd name="connsiteY114" fmla="*/ 377797 h 838042"/>
                  <a:gd name="connsiteX115" fmla="*/ 964889 w 1033465"/>
                  <a:gd name="connsiteY115" fmla="*/ 358029 h 838042"/>
                  <a:gd name="connsiteX116" fmla="*/ 827747 w 1033465"/>
                  <a:gd name="connsiteY116" fmla="*/ 357874 h 838042"/>
                  <a:gd name="connsiteX117" fmla="*/ 755811 w 1033465"/>
                  <a:gd name="connsiteY117" fmla="*/ 361702 h 838042"/>
                  <a:gd name="connsiteX118" fmla="*/ 671537 w 1033465"/>
                  <a:gd name="connsiteY118" fmla="*/ 369304 h 838042"/>
                  <a:gd name="connsiteX119" fmla="*/ 644867 w 1033465"/>
                  <a:gd name="connsiteY119" fmla="*/ 338824 h 838042"/>
                  <a:gd name="connsiteX120" fmla="*/ 676403 w 1033465"/>
                  <a:gd name="connsiteY120" fmla="*/ 304962 h 838042"/>
                  <a:gd name="connsiteX121" fmla="*/ 707732 w 1033465"/>
                  <a:gd name="connsiteY121" fmla="*/ 283579 h 838042"/>
                  <a:gd name="connsiteX122" fmla="*/ 743927 w 1033465"/>
                  <a:gd name="connsiteY122" fmla="*/ 251194 h 838042"/>
                  <a:gd name="connsiteX123" fmla="*/ 783019 w 1033465"/>
                  <a:gd name="connsiteY123" fmla="*/ 213846 h 838042"/>
                  <a:gd name="connsiteX124" fmla="*/ 746401 w 1033465"/>
                  <a:gd name="connsiteY124" fmla="*/ 201789 h 838042"/>
                  <a:gd name="connsiteX125" fmla="*/ 694397 w 1033465"/>
                  <a:gd name="connsiteY125" fmla="*/ 226429 h 838042"/>
                  <a:gd name="connsiteX126" fmla="*/ 656678 w 1033465"/>
                  <a:gd name="connsiteY126" fmla="*/ 257626 h 838042"/>
                  <a:gd name="connsiteX127" fmla="*/ 616001 w 1033465"/>
                  <a:gd name="connsiteY127" fmla="*/ 286712 h 838042"/>
                  <a:gd name="connsiteX128" fmla="*/ 564857 w 1033465"/>
                  <a:gd name="connsiteY128" fmla="*/ 287389 h 838042"/>
                  <a:gd name="connsiteX129" fmla="*/ 530567 w 1033465"/>
                  <a:gd name="connsiteY129" fmla="*/ 274054 h 838042"/>
                  <a:gd name="connsiteX130" fmla="*/ 507707 w 1033465"/>
                  <a:gd name="connsiteY130" fmla="*/ 235954 h 838042"/>
                  <a:gd name="connsiteX131" fmla="*/ 509612 w 1033465"/>
                  <a:gd name="connsiteY131" fmla="*/ 171184 h 838042"/>
                  <a:gd name="connsiteX132" fmla="*/ 508314 w 1033465"/>
                  <a:gd name="connsiteY132" fmla="*/ 73485 h 838042"/>
                  <a:gd name="connsiteX133" fmla="*/ 454116 w 1033465"/>
                  <a:gd name="connsiteY133" fmla="*/ 11248 h 838042"/>
                  <a:gd name="connsiteX134" fmla="*/ 442470 w 1033465"/>
                  <a:gd name="connsiteY134" fmla="*/ 75864 h 838042"/>
                  <a:gd name="connsiteX135" fmla="*/ 439226 w 1033465"/>
                  <a:gd name="connsiteY135" fmla="*/ 132660 h 838042"/>
                  <a:gd name="connsiteX136" fmla="*/ 436054 w 1033465"/>
                  <a:gd name="connsiteY13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56247 w 1033465"/>
                  <a:gd name="connsiteY6" fmla="*/ 281674 h 838042"/>
                  <a:gd name="connsiteX7" fmla="*/ 233387 w 1033465"/>
                  <a:gd name="connsiteY7" fmla="*/ 274054 h 838042"/>
                  <a:gd name="connsiteX8" fmla="*/ 221957 w 1033465"/>
                  <a:gd name="connsiteY8" fmla="*/ 272149 h 838042"/>
                  <a:gd name="connsiteX9" fmla="*/ 191477 w 1033465"/>
                  <a:gd name="connsiteY9" fmla="*/ 262624 h 838042"/>
                  <a:gd name="connsiteX10" fmla="*/ 183857 w 1033465"/>
                  <a:gd name="connsiteY10" fmla="*/ 260719 h 838042"/>
                  <a:gd name="connsiteX11" fmla="*/ 172427 w 1033465"/>
                  <a:gd name="connsiteY11" fmla="*/ 255004 h 838042"/>
                  <a:gd name="connsiteX12" fmla="*/ 166712 w 1033465"/>
                  <a:gd name="connsiteY12" fmla="*/ 251194 h 838042"/>
                  <a:gd name="connsiteX13" fmla="*/ 159092 w 1033465"/>
                  <a:gd name="connsiteY13" fmla="*/ 239764 h 838042"/>
                  <a:gd name="connsiteX14" fmla="*/ 147662 w 1033465"/>
                  <a:gd name="connsiteY14" fmla="*/ 235954 h 838042"/>
                  <a:gd name="connsiteX15" fmla="*/ 141947 w 1033465"/>
                  <a:gd name="connsiteY15" fmla="*/ 232144 h 838042"/>
                  <a:gd name="connsiteX16" fmla="*/ 136232 w 1033465"/>
                  <a:gd name="connsiteY16" fmla="*/ 230239 h 838042"/>
                  <a:gd name="connsiteX17" fmla="*/ 119087 w 1033465"/>
                  <a:gd name="connsiteY17" fmla="*/ 226429 h 838042"/>
                  <a:gd name="connsiteX18" fmla="*/ 113372 w 1033465"/>
                  <a:gd name="connsiteY18" fmla="*/ 220714 h 838042"/>
                  <a:gd name="connsiteX19" fmla="*/ 103847 w 1033465"/>
                  <a:gd name="connsiteY19" fmla="*/ 203569 h 838042"/>
                  <a:gd name="connsiteX20" fmla="*/ 86702 w 1033465"/>
                  <a:gd name="connsiteY20" fmla="*/ 195949 h 838042"/>
                  <a:gd name="connsiteX21" fmla="*/ 80987 w 1033465"/>
                  <a:gd name="connsiteY21" fmla="*/ 194044 h 838042"/>
                  <a:gd name="connsiteX22" fmla="*/ 61937 w 1033465"/>
                  <a:gd name="connsiteY22" fmla="*/ 197854 h 838042"/>
                  <a:gd name="connsiteX23" fmla="*/ 56222 w 1033465"/>
                  <a:gd name="connsiteY23" fmla="*/ 201664 h 838042"/>
                  <a:gd name="connsiteX24" fmla="*/ 52412 w 1033465"/>
                  <a:gd name="connsiteY24" fmla="*/ 207379 h 838042"/>
                  <a:gd name="connsiteX25" fmla="*/ 48602 w 1033465"/>
                  <a:gd name="connsiteY25" fmla="*/ 218809 h 838042"/>
                  <a:gd name="connsiteX26" fmla="*/ 52412 w 1033465"/>
                  <a:gd name="connsiteY26" fmla="*/ 256909 h 838042"/>
                  <a:gd name="connsiteX27" fmla="*/ 56222 w 1033465"/>
                  <a:gd name="connsiteY27" fmla="*/ 262624 h 838042"/>
                  <a:gd name="connsiteX28" fmla="*/ 61937 w 1033465"/>
                  <a:gd name="connsiteY28" fmla="*/ 266434 h 838042"/>
                  <a:gd name="connsiteX29" fmla="*/ 65747 w 1033465"/>
                  <a:gd name="connsiteY29" fmla="*/ 272149 h 838042"/>
                  <a:gd name="connsiteX30" fmla="*/ 82892 w 1033465"/>
                  <a:gd name="connsiteY30" fmla="*/ 281674 h 838042"/>
                  <a:gd name="connsiteX31" fmla="*/ 105752 w 1033465"/>
                  <a:gd name="connsiteY31" fmla="*/ 283579 h 838042"/>
                  <a:gd name="connsiteX32" fmla="*/ 126707 w 1033465"/>
                  <a:gd name="connsiteY32" fmla="*/ 289294 h 838042"/>
                  <a:gd name="connsiteX33" fmla="*/ 132422 w 1033465"/>
                  <a:gd name="connsiteY33" fmla="*/ 291199 h 838042"/>
                  <a:gd name="connsiteX34" fmla="*/ 138137 w 1033465"/>
                  <a:gd name="connsiteY34" fmla="*/ 296914 h 838042"/>
                  <a:gd name="connsiteX35" fmla="*/ 145757 w 1033465"/>
                  <a:gd name="connsiteY35" fmla="*/ 298819 h 838042"/>
                  <a:gd name="connsiteX36" fmla="*/ 168617 w 1033465"/>
                  <a:gd name="connsiteY36" fmla="*/ 302629 h 838042"/>
                  <a:gd name="connsiteX37" fmla="*/ 193382 w 1033465"/>
                  <a:gd name="connsiteY37" fmla="*/ 308344 h 838042"/>
                  <a:gd name="connsiteX38" fmla="*/ 210527 w 1033465"/>
                  <a:gd name="connsiteY38" fmla="*/ 314059 h 838042"/>
                  <a:gd name="connsiteX39" fmla="*/ 216242 w 1033465"/>
                  <a:gd name="connsiteY39" fmla="*/ 315964 h 838042"/>
                  <a:gd name="connsiteX40" fmla="*/ 231482 w 1033465"/>
                  <a:gd name="connsiteY40" fmla="*/ 319774 h 838042"/>
                  <a:gd name="connsiteX41" fmla="*/ 250532 w 1033465"/>
                  <a:gd name="connsiteY41" fmla="*/ 325489 h 838042"/>
                  <a:gd name="connsiteX42" fmla="*/ 256247 w 1033465"/>
                  <a:gd name="connsiteY42" fmla="*/ 329299 h 838042"/>
                  <a:gd name="connsiteX43" fmla="*/ 269582 w 1033465"/>
                  <a:gd name="connsiteY43" fmla="*/ 344539 h 838042"/>
                  <a:gd name="connsiteX44" fmla="*/ 275297 w 1033465"/>
                  <a:gd name="connsiteY44" fmla="*/ 363589 h 838042"/>
                  <a:gd name="connsiteX45" fmla="*/ 277202 w 1033465"/>
                  <a:gd name="connsiteY45" fmla="*/ 369304 h 838042"/>
                  <a:gd name="connsiteX46" fmla="*/ 279107 w 1033465"/>
                  <a:gd name="connsiteY46" fmla="*/ 375019 h 838042"/>
                  <a:gd name="connsiteX47" fmla="*/ 281012 w 1033465"/>
                  <a:gd name="connsiteY47" fmla="*/ 399784 h 838042"/>
                  <a:gd name="connsiteX48" fmla="*/ 282917 w 1033465"/>
                  <a:gd name="connsiteY48" fmla="*/ 405499 h 838042"/>
                  <a:gd name="connsiteX49" fmla="*/ 281012 w 1033465"/>
                  <a:gd name="connsiteY49" fmla="*/ 424549 h 838042"/>
                  <a:gd name="connsiteX50" fmla="*/ 279107 w 1033465"/>
                  <a:gd name="connsiteY50" fmla="*/ 434074 h 838042"/>
                  <a:gd name="connsiteX51" fmla="*/ 265772 w 1033465"/>
                  <a:gd name="connsiteY51" fmla="*/ 447409 h 838042"/>
                  <a:gd name="connsiteX52" fmla="*/ 254342 w 1033465"/>
                  <a:gd name="connsiteY52" fmla="*/ 455029 h 838042"/>
                  <a:gd name="connsiteX53" fmla="*/ 242912 w 1033465"/>
                  <a:gd name="connsiteY53" fmla="*/ 458839 h 838042"/>
                  <a:gd name="connsiteX54" fmla="*/ 128612 w 1033465"/>
                  <a:gd name="connsiteY54" fmla="*/ 458839 h 838042"/>
                  <a:gd name="connsiteX55" fmla="*/ 122897 w 1033465"/>
                  <a:gd name="connsiteY55" fmla="*/ 460744 h 838042"/>
                  <a:gd name="connsiteX56" fmla="*/ 107657 w 1033465"/>
                  <a:gd name="connsiteY56" fmla="*/ 462649 h 838042"/>
                  <a:gd name="connsiteX57" fmla="*/ 90512 w 1033465"/>
                  <a:gd name="connsiteY57" fmla="*/ 468364 h 838042"/>
                  <a:gd name="connsiteX58" fmla="*/ 84797 w 1033465"/>
                  <a:gd name="connsiteY58" fmla="*/ 470269 h 838042"/>
                  <a:gd name="connsiteX59" fmla="*/ 79082 w 1033465"/>
                  <a:gd name="connsiteY59" fmla="*/ 474079 h 838042"/>
                  <a:gd name="connsiteX60" fmla="*/ 67652 w 1033465"/>
                  <a:gd name="connsiteY60" fmla="*/ 475984 h 838042"/>
                  <a:gd name="connsiteX61" fmla="*/ 29552 w 1033465"/>
                  <a:gd name="connsiteY61" fmla="*/ 477889 h 838042"/>
                  <a:gd name="connsiteX62" fmla="*/ 18122 w 1033465"/>
                  <a:gd name="connsiteY62" fmla="*/ 483604 h 838042"/>
                  <a:gd name="connsiteX63" fmla="*/ 8597 w 1033465"/>
                  <a:gd name="connsiteY63" fmla="*/ 493129 h 838042"/>
                  <a:gd name="connsiteX64" fmla="*/ 6692 w 1033465"/>
                  <a:gd name="connsiteY64" fmla="*/ 498844 h 838042"/>
                  <a:gd name="connsiteX65" fmla="*/ 2882 w 1033465"/>
                  <a:gd name="connsiteY65" fmla="*/ 504559 h 838042"/>
                  <a:gd name="connsiteX66" fmla="*/ 14312 w 1033465"/>
                  <a:gd name="connsiteY66" fmla="*/ 540754 h 838042"/>
                  <a:gd name="connsiteX67" fmla="*/ 147662 w 1033465"/>
                  <a:gd name="connsiteY67" fmla="*/ 540754 h 838042"/>
                  <a:gd name="connsiteX68" fmla="*/ 155282 w 1033465"/>
                  <a:gd name="connsiteY68" fmla="*/ 538849 h 838042"/>
                  <a:gd name="connsiteX69" fmla="*/ 305777 w 1033465"/>
                  <a:gd name="connsiteY69" fmla="*/ 533134 h 838042"/>
                  <a:gd name="connsiteX70" fmla="*/ 321017 w 1033465"/>
                  <a:gd name="connsiteY70" fmla="*/ 540754 h 838042"/>
                  <a:gd name="connsiteX71" fmla="*/ 332447 w 1033465"/>
                  <a:gd name="connsiteY71" fmla="*/ 546469 h 838042"/>
                  <a:gd name="connsiteX72" fmla="*/ 336257 w 1033465"/>
                  <a:gd name="connsiteY72" fmla="*/ 552184 h 838042"/>
                  <a:gd name="connsiteX73" fmla="*/ 341972 w 1033465"/>
                  <a:gd name="connsiteY73" fmla="*/ 554089 h 838042"/>
                  <a:gd name="connsiteX74" fmla="*/ 353402 w 1033465"/>
                  <a:gd name="connsiteY74" fmla="*/ 561709 h 838042"/>
                  <a:gd name="connsiteX75" fmla="*/ 359117 w 1033465"/>
                  <a:gd name="connsiteY75" fmla="*/ 565519 h 838042"/>
                  <a:gd name="connsiteX76" fmla="*/ 362927 w 1033465"/>
                  <a:gd name="connsiteY76" fmla="*/ 571234 h 838042"/>
                  <a:gd name="connsiteX77" fmla="*/ 368642 w 1033465"/>
                  <a:gd name="connsiteY77" fmla="*/ 582664 h 838042"/>
                  <a:gd name="connsiteX78" fmla="*/ 364832 w 1033465"/>
                  <a:gd name="connsiteY78" fmla="*/ 609334 h 838042"/>
                  <a:gd name="connsiteX79" fmla="*/ 361022 w 1033465"/>
                  <a:gd name="connsiteY79" fmla="*/ 615049 h 838042"/>
                  <a:gd name="connsiteX80" fmla="*/ 359117 w 1033465"/>
                  <a:gd name="connsiteY80" fmla="*/ 620764 h 838042"/>
                  <a:gd name="connsiteX81" fmla="*/ 355307 w 1033465"/>
                  <a:gd name="connsiteY81" fmla="*/ 626479 h 838042"/>
                  <a:gd name="connsiteX82" fmla="*/ 353402 w 1033465"/>
                  <a:gd name="connsiteY82" fmla="*/ 632194 h 838042"/>
                  <a:gd name="connsiteX83" fmla="*/ 349592 w 1033465"/>
                  <a:gd name="connsiteY83" fmla="*/ 637909 h 838042"/>
                  <a:gd name="connsiteX84" fmla="*/ 332447 w 1033465"/>
                  <a:gd name="connsiteY84" fmla="*/ 704584 h 838042"/>
                  <a:gd name="connsiteX85" fmla="*/ 330542 w 1033465"/>
                  <a:gd name="connsiteY85" fmla="*/ 756019 h 838042"/>
                  <a:gd name="connsiteX86" fmla="*/ 332447 w 1033465"/>
                  <a:gd name="connsiteY86" fmla="*/ 780784 h 838042"/>
                  <a:gd name="connsiteX87" fmla="*/ 334352 w 1033465"/>
                  <a:gd name="connsiteY87" fmla="*/ 786499 h 838042"/>
                  <a:gd name="connsiteX88" fmla="*/ 338162 w 1033465"/>
                  <a:gd name="connsiteY88" fmla="*/ 790309 h 838042"/>
                  <a:gd name="connsiteX89" fmla="*/ 366737 w 1033465"/>
                  <a:gd name="connsiteY89" fmla="*/ 836029 h 838042"/>
                  <a:gd name="connsiteX90" fmla="*/ 389597 w 1033465"/>
                  <a:gd name="connsiteY90" fmla="*/ 837934 h 838042"/>
                  <a:gd name="connsiteX91" fmla="*/ 397407 w 1033465"/>
                  <a:gd name="connsiteY91" fmla="*/ 833530 h 838042"/>
                  <a:gd name="connsiteX92" fmla="*/ 402932 w 1033465"/>
                  <a:gd name="connsiteY92" fmla="*/ 784594 h 838042"/>
                  <a:gd name="connsiteX93" fmla="*/ 406742 w 1033465"/>
                  <a:gd name="connsiteY93" fmla="*/ 727444 h 838042"/>
                  <a:gd name="connsiteX94" fmla="*/ 423887 w 1033465"/>
                  <a:gd name="connsiteY94" fmla="*/ 672199 h 838042"/>
                  <a:gd name="connsiteX95" fmla="*/ 429602 w 1033465"/>
                  <a:gd name="connsiteY95" fmla="*/ 658864 h 838042"/>
                  <a:gd name="connsiteX96" fmla="*/ 444084 w 1033465"/>
                  <a:gd name="connsiteY96" fmla="*/ 626947 h 838042"/>
                  <a:gd name="connsiteX97" fmla="*/ 464289 w 1033465"/>
                  <a:gd name="connsiteY97" fmla="*/ 600072 h 838042"/>
                  <a:gd name="connsiteX98" fmla="*/ 523510 w 1033465"/>
                  <a:gd name="connsiteY98" fmla="*/ 565123 h 838042"/>
                  <a:gd name="connsiteX99" fmla="*/ 599348 w 1033465"/>
                  <a:gd name="connsiteY99" fmla="*/ 550915 h 838042"/>
                  <a:gd name="connsiteX100" fmla="*/ 707801 w 1033465"/>
                  <a:gd name="connsiteY100" fmla="*/ 612819 h 838042"/>
                  <a:gd name="connsiteX101" fmla="*/ 780122 w 1033465"/>
                  <a:gd name="connsiteY101" fmla="*/ 656959 h 838042"/>
                  <a:gd name="connsiteX102" fmla="*/ 804887 w 1033465"/>
                  <a:gd name="connsiteY102" fmla="*/ 632194 h 838042"/>
                  <a:gd name="connsiteX103" fmla="*/ 801077 w 1033465"/>
                  <a:gd name="connsiteY103" fmla="*/ 601714 h 838042"/>
                  <a:gd name="connsiteX104" fmla="*/ 762796 w 1033465"/>
                  <a:gd name="connsiteY104" fmla="*/ 562523 h 838042"/>
                  <a:gd name="connsiteX105" fmla="*/ 650582 w 1033465"/>
                  <a:gd name="connsiteY105" fmla="*/ 479794 h 838042"/>
                  <a:gd name="connsiteX106" fmla="*/ 646772 w 1033465"/>
                  <a:gd name="connsiteY106" fmla="*/ 462649 h 838042"/>
                  <a:gd name="connsiteX107" fmla="*/ 658202 w 1033465"/>
                  <a:gd name="connsiteY107" fmla="*/ 426454 h 838042"/>
                  <a:gd name="connsiteX108" fmla="*/ 726782 w 1033465"/>
                  <a:gd name="connsiteY108" fmla="*/ 405499 h 838042"/>
                  <a:gd name="connsiteX109" fmla="*/ 813738 w 1033465"/>
                  <a:gd name="connsiteY109" fmla="*/ 406906 h 838042"/>
                  <a:gd name="connsiteX110" fmla="*/ 906231 w 1033465"/>
                  <a:gd name="connsiteY110" fmla="*/ 417646 h 838042"/>
                  <a:gd name="connsiteX111" fmla="*/ 1002290 w 1033465"/>
                  <a:gd name="connsiteY111" fmla="*/ 426835 h 838042"/>
                  <a:gd name="connsiteX112" fmla="*/ 1032449 w 1033465"/>
                  <a:gd name="connsiteY112" fmla="*/ 402711 h 838042"/>
                  <a:gd name="connsiteX113" fmla="*/ 1020514 w 1033465"/>
                  <a:gd name="connsiteY113" fmla="*/ 377797 h 838042"/>
                  <a:gd name="connsiteX114" fmla="*/ 964889 w 1033465"/>
                  <a:gd name="connsiteY114" fmla="*/ 358029 h 838042"/>
                  <a:gd name="connsiteX115" fmla="*/ 827747 w 1033465"/>
                  <a:gd name="connsiteY115" fmla="*/ 357874 h 838042"/>
                  <a:gd name="connsiteX116" fmla="*/ 755811 w 1033465"/>
                  <a:gd name="connsiteY116" fmla="*/ 361702 h 838042"/>
                  <a:gd name="connsiteX117" fmla="*/ 671537 w 1033465"/>
                  <a:gd name="connsiteY117" fmla="*/ 369304 h 838042"/>
                  <a:gd name="connsiteX118" fmla="*/ 644867 w 1033465"/>
                  <a:gd name="connsiteY118" fmla="*/ 338824 h 838042"/>
                  <a:gd name="connsiteX119" fmla="*/ 676403 w 1033465"/>
                  <a:gd name="connsiteY119" fmla="*/ 304962 h 838042"/>
                  <a:gd name="connsiteX120" fmla="*/ 707732 w 1033465"/>
                  <a:gd name="connsiteY120" fmla="*/ 283579 h 838042"/>
                  <a:gd name="connsiteX121" fmla="*/ 743927 w 1033465"/>
                  <a:gd name="connsiteY121" fmla="*/ 251194 h 838042"/>
                  <a:gd name="connsiteX122" fmla="*/ 783019 w 1033465"/>
                  <a:gd name="connsiteY122" fmla="*/ 213846 h 838042"/>
                  <a:gd name="connsiteX123" fmla="*/ 746401 w 1033465"/>
                  <a:gd name="connsiteY123" fmla="*/ 201789 h 838042"/>
                  <a:gd name="connsiteX124" fmla="*/ 694397 w 1033465"/>
                  <a:gd name="connsiteY124" fmla="*/ 226429 h 838042"/>
                  <a:gd name="connsiteX125" fmla="*/ 656678 w 1033465"/>
                  <a:gd name="connsiteY125" fmla="*/ 257626 h 838042"/>
                  <a:gd name="connsiteX126" fmla="*/ 616001 w 1033465"/>
                  <a:gd name="connsiteY126" fmla="*/ 286712 h 838042"/>
                  <a:gd name="connsiteX127" fmla="*/ 564857 w 1033465"/>
                  <a:gd name="connsiteY127" fmla="*/ 287389 h 838042"/>
                  <a:gd name="connsiteX128" fmla="*/ 530567 w 1033465"/>
                  <a:gd name="connsiteY128" fmla="*/ 274054 h 838042"/>
                  <a:gd name="connsiteX129" fmla="*/ 507707 w 1033465"/>
                  <a:gd name="connsiteY129" fmla="*/ 235954 h 838042"/>
                  <a:gd name="connsiteX130" fmla="*/ 509612 w 1033465"/>
                  <a:gd name="connsiteY130" fmla="*/ 171184 h 838042"/>
                  <a:gd name="connsiteX131" fmla="*/ 508314 w 1033465"/>
                  <a:gd name="connsiteY131" fmla="*/ 73485 h 838042"/>
                  <a:gd name="connsiteX132" fmla="*/ 454116 w 1033465"/>
                  <a:gd name="connsiteY132" fmla="*/ 11248 h 838042"/>
                  <a:gd name="connsiteX133" fmla="*/ 442470 w 1033465"/>
                  <a:gd name="connsiteY133" fmla="*/ 75864 h 838042"/>
                  <a:gd name="connsiteX134" fmla="*/ 439226 w 1033465"/>
                  <a:gd name="connsiteY134" fmla="*/ 132660 h 838042"/>
                  <a:gd name="connsiteX135" fmla="*/ 436054 w 1033465"/>
                  <a:gd name="connsiteY13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33387 w 1033465"/>
                  <a:gd name="connsiteY6" fmla="*/ 274054 h 838042"/>
                  <a:gd name="connsiteX7" fmla="*/ 221957 w 1033465"/>
                  <a:gd name="connsiteY7" fmla="*/ 272149 h 838042"/>
                  <a:gd name="connsiteX8" fmla="*/ 191477 w 1033465"/>
                  <a:gd name="connsiteY8" fmla="*/ 262624 h 838042"/>
                  <a:gd name="connsiteX9" fmla="*/ 183857 w 1033465"/>
                  <a:gd name="connsiteY9" fmla="*/ 260719 h 838042"/>
                  <a:gd name="connsiteX10" fmla="*/ 172427 w 1033465"/>
                  <a:gd name="connsiteY10" fmla="*/ 255004 h 838042"/>
                  <a:gd name="connsiteX11" fmla="*/ 166712 w 1033465"/>
                  <a:gd name="connsiteY11" fmla="*/ 251194 h 838042"/>
                  <a:gd name="connsiteX12" fmla="*/ 159092 w 1033465"/>
                  <a:gd name="connsiteY12" fmla="*/ 239764 h 838042"/>
                  <a:gd name="connsiteX13" fmla="*/ 147662 w 1033465"/>
                  <a:gd name="connsiteY13" fmla="*/ 235954 h 838042"/>
                  <a:gd name="connsiteX14" fmla="*/ 141947 w 1033465"/>
                  <a:gd name="connsiteY14" fmla="*/ 232144 h 838042"/>
                  <a:gd name="connsiteX15" fmla="*/ 136232 w 1033465"/>
                  <a:gd name="connsiteY15" fmla="*/ 230239 h 838042"/>
                  <a:gd name="connsiteX16" fmla="*/ 119087 w 1033465"/>
                  <a:gd name="connsiteY16" fmla="*/ 226429 h 838042"/>
                  <a:gd name="connsiteX17" fmla="*/ 113372 w 1033465"/>
                  <a:gd name="connsiteY17" fmla="*/ 220714 h 838042"/>
                  <a:gd name="connsiteX18" fmla="*/ 103847 w 1033465"/>
                  <a:gd name="connsiteY18" fmla="*/ 203569 h 838042"/>
                  <a:gd name="connsiteX19" fmla="*/ 86702 w 1033465"/>
                  <a:gd name="connsiteY19" fmla="*/ 195949 h 838042"/>
                  <a:gd name="connsiteX20" fmla="*/ 80987 w 1033465"/>
                  <a:gd name="connsiteY20" fmla="*/ 194044 h 838042"/>
                  <a:gd name="connsiteX21" fmla="*/ 61937 w 1033465"/>
                  <a:gd name="connsiteY21" fmla="*/ 197854 h 838042"/>
                  <a:gd name="connsiteX22" fmla="*/ 56222 w 1033465"/>
                  <a:gd name="connsiteY22" fmla="*/ 201664 h 838042"/>
                  <a:gd name="connsiteX23" fmla="*/ 52412 w 1033465"/>
                  <a:gd name="connsiteY23" fmla="*/ 207379 h 838042"/>
                  <a:gd name="connsiteX24" fmla="*/ 48602 w 1033465"/>
                  <a:gd name="connsiteY24" fmla="*/ 218809 h 838042"/>
                  <a:gd name="connsiteX25" fmla="*/ 52412 w 1033465"/>
                  <a:gd name="connsiteY25" fmla="*/ 256909 h 838042"/>
                  <a:gd name="connsiteX26" fmla="*/ 56222 w 1033465"/>
                  <a:gd name="connsiteY26" fmla="*/ 262624 h 838042"/>
                  <a:gd name="connsiteX27" fmla="*/ 61937 w 1033465"/>
                  <a:gd name="connsiteY27" fmla="*/ 266434 h 838042"/>
                  <a:gd name="connsiteX28" fmla="*/ 65747 w 1033465"/>
                  <a:gd name="connsiteY28" fmla="*/ 272149 h 838042"/>
                  <a:gd name="connsiteX29" fmla="*/ 82892 w 1033465"/>
                  <a:gd name="connsiteY29" fmla="*/ 281674 h 838042"/>
                  <a:gd name="connsiteX30" fmla="*/ 105752 w 1033465"/>
                  <a:gd name="connsiteY30" fmla="*/ 283579 h 838042"/>
                  <a:gd name="connsiteX31" fmla="*/ 126707 w 1033465"/>
                  <a:gd name="connsiteY31" fmla="*/ 289294 h 838042"/>
                  <a:gd name="connsiteX32" fmla="*/ 132422 w 1033465"/>
                  <a:gd name="connsiteY32" fmla="*/ 291199 h 838042"/>
                  <a:gd name="connsiteX33" fmla="*/ 138137 w 1033465"/>
                  <a:gd name="connsiteY33" fmla="*/ 296914 h 838042"/>
                  <a:gd name="connsiteX34" fmla="*/ 145757 w 1033465"/>
                  <a:gd name="connsiteY34" fmla="*/ 298819 h 838042"/>
                  <a:gd name="connsiteX35" fmla="*/ 168617 w 1033465"/>
                  <a:gd name="connsiteY35" fmla="*/ 302629 h 838042"/>
                  <a:gd name="connsiteX36" fmla="*/ 193382 w 1033465"/>
                  <a:gd name="connsiteY36" fmla="*/ 308344 h 838042"/>
                  <a:gd name="connsiteX37" fmla="*/ 210527 w 1033465"/>
                  <a:gd name="connsiteY37" fmla="*/ 314059 h 838042"/>
                  <a:gd name="connsiteX38" fmla="*/ 216242 w 1033465"/>
                  <a:gd name="connsiteY38" fmla="*/ 315964 h 838042"/>
                  <a:gd name="connsiteX39" fmla="*/ 231482 w 1033465"/>
                  <a:gd name="connsiteY39" fmla="*/ 319774 h 838042"/>
                  <a:gd name="connsiteX40" fmla="*/ 250532 w 1033465"/>
                  <a:gd name="connsiteY40" fmla="*/ 325489 h 838042"/>
                  <a:gd name="connsiteX41" fmla="*/ 256247 w 1033465"/>
                  <a:gd name="connsiteY41" fmla="*/ 329299 h 838042"/>
                  <a:gd name="connsiteX42" fmla="*/ 269582 w 1033465"/>
                  <a:gd name="connsiteY42" fmla="*/ 344539 h 838042"/>
                  <a:gd name="connsiteX43" fmla="*/ 275297 w 1033465"/>
                  <a:gd name="connsiteY43" fmla="*/ 363589 h 838042"/>
                  <a:gd name="connsiteX44" fmla="*/ 277202 w 1033465"/>
                  <a:gd name="connsiteY44" fmla="*/ 369304 h 838042"/>
                  <a:gd name="connsiteX45" fmla="*/ 279107 w 1033465"/>
                  <a:gd name="connsiteY45" fmla="*/ 375019 h 838042"/>
                  <a:gd name="connsiteX46" fmla="*/ 281012 w 1033465"/>
                  <a:gd name="connsiteY46" fmla="*/ 399784 h 838042"/>
                  <a:gd name="connsiteX47" fmla="*/ 282917 w 1033465"/>
                  <a:gd name="connsiteY47" fmla="*/ 405499 h 838042"/>
                  <a:gd name="connsiteX48" fmla="*/ 281012 w 1033465"/>
                  <a:gd name="connsiteY48" fmla="*/ 424549 h 838042"/>
                  <a:gd name="connsiteX49" fmla="*/ 279107 w 1033465"/>
                  <a:gd name="connsiteY49" fmla="*/ 434074 h 838042"/>
                  <a:gd name="connsiteX50" fmla="*/ 265772 w 1033465"/>
                  <a:gd name="connsiteY50" fmla="*/ 447409 h 838042"/>
                  <a:gd name="connsiteX51" fmla="*/ 254342 w 1033465"/>
                  <a:gd name="connsiteY51" fmla="*/ 455029 h 838042"/>
                  <a:gd name="connsiteX52" fmla="*/ 242912 w 1033465"/>
                  <a:gd name="connsiteY52" fmla="*/ 458839 h 838042"/>
                  <a:gd name="connsiteX53" fmla="*/ 128612 w 1033465"/>
                  <a:gd name="connsiteY53" fmla="*/ 458839 h 838042"/>
                  <a:gd name="connsiteX54" fmla="*/ 122897 w 1033465"/>
                  <a:gd name="connsiteY54" fmla="*/ 460744 h 838042"/>
                  <a:gd name="connsiteX55" fmla="*/ 107657 w 1033465"/>
                  <a:gd name="connsiteY55" fmla="*/ 462649 h 838042"/>
                  <a:gd name="connsiteX56" fmla="*/ 90512 w 1033465"/>
                  <a:gd name="connsiteY56" fmla="*/ 468364 h 838042"/>
                  <a:gd name="connsiteX57" fmla="*/ 84797 w 1033465"/>
                  <a:gd name="connsiteY57" fmla="*/ 470269 h 838042"/>
                  <a:gd name="connsiteX58" fmla="*/ 79082 w 1033465"/>
                  <a:gd name="connsiteY58" fmla="*/ 474079 h 838042"/>
                  <a:gd name="connsiteX59" fmla="*/ 67652 w 1033465"/>
                  <a:gd name="connsiteY59" fmla="*/ 475984 h 838042"/>
                  <a:gd name="connsiteX60" fmla="*/ 29552 w 1033465"/>
                  <a:gd name="connsiteY60" fmla="*/ 477889 h 838042"/>
                  <a:gd name="connsiteX61" fmla="*/ 18122 w 1033465"/>
                  <a:gd name="connsiteY61" fmla="*/ 483604 h 838042"/>
                  <a:gd name="connsiteX62" fmla="*/ 8597 w 1033465"/>
                  <a:gd name="connsiteY62" fmla="*/ 493129 h 838042"/>
                  <a:gd name="connsiteX63" fmla="*/ 6692 w 1033465"/>
                  <a:gd name="connsiteY63" fmla="*/ 498844 h 838042"/>
                  <a:gd name="connsiteX64" fmla="*/ 2882 w 1033465"/>
                  <a:gd name="connsiteY64" fmla="*/ 504559 h 838042"/>
                  <a:gd name="connsiteX65" fmla="*/ 14312 w 1033465"/>
                  <a:gd name="connsiteY65" fmla="*/ 540754 h 838042"/>
                  <a:gd name="connsiteX66" fmla="*/ 147662 w 1033465"/>
                  <a:gd name="connsiteY66" fmla="*/ 540754 h 838042"/>
                  <a:gd name="connsiteX67" fmla="*/ 155282 w 1033465"/>
                  <a:gd name="connsiteY67" fmla="*/ 538849 h 838042"/>
                  <a:gd name="connsiteX68" fmla="*/ 305777 w 1033465"/>
                  <a:gd name="connsiteY68" fmla="*/ 533134 h 838042"/>
                  <a:gd name="connsiteX69" fmla="*/ 321017 w 1033465"/>
                  <a:gd name="connsiteY69" fmla="*/ 540754 h 838042"/>
                  <a:gd name="connsiteX70" fmla="*/ 332447 w 1033465"/>
                  <a:gd name="connsiteY70" fmla="*/ 546469 h 838042"/>
                  <a:gd name="connsiteX71" fmla="*/ 336257 w 1033465"/>
                  <a:gd name="connsiteY71" fmla="*/ 552184 h 838042"/>
                  <a:gd name="connsiteX72" fmla="*/ 341972 w 1033465"/>
                  <a:gd name="connsiteY72" fmla="*/ 554089 h 838042"/>
                  <a:gd name="connsiteX73" fmla="*/ 353402 w 1033465"/>
                  <a:gd name="connsiteY73" fmla="*/ 561709 h 838042"/>
                  <a:gd name="connsiteX74" fmla="*/ 359117 w 1033465"/>
                  <a:gd name="connsiteY74" fmla="*/ 565519 h 838042"/>
                  <a:gd name="connsiteX75" fmla="*/ 362927 w 1033465"/>
                  <a:gd name="connsiteY75" fmla="*/ 571234 h 838042"/>
                  <a:gd name="connsiteX76" fmla="*/ 368642 w 1033465"/>
                  <a:gd name="connsiteY76" fmla="*/ 582664 h 838042"/>
                  <a:gd name="connsiteX77" fmla="*/ 364832 w 1033465"/>
                  <a:gd name="connsiteY77" fmla="*/ 609334 h 838042"/>
                  <a:gd name="connsiteX78" fmla="*/ 361022 w 1033465"/>
                  <a:gd name="connsiteY78" fmla="*/ 615049 h 838042"/>
                  <a:gd name="connsiteX79" fmla="*/ 359117 w 1033465"/>
                  <a:gd name="connsiteY79" fmla="*/ 620764 h 838042"/>
                  <a:gd name="connsiteX80" fmla="*/ 355307 w 1033465"/>
                  <a:gd name="connsiteY80" fmla="*/ 626479 h 838042"/>
                  <a:gd name="connsiteX81" fmla="*/ 353402 w 1033465"/>
                  <a:gd name="connsiteY81" fmla="*/ 632194 h 838042"/>
                  <a:gd name="connsiteX82" fmla="*/ 349592 w 1033465"/>
                  <a:gd name="connsiteY82" fmla="*/ 637909 h 838042"/>
                  <a:gd name="connsiteX83" fmla="*/ 332447 w 1033465"/>
                  <a:gd name="connsiteY83" fmla="*/ 704584 h 838042"/>
                  <a:gd name="connsiteX84" fmla="*/ 330542 w 1033465"/>
                  <a:gd name="connsiteY84" fmla="*/ 756019 h 838042"/>
                  <a:gd name="connsiteX85" fmla="*/ 332447 w 1033465"/>
                  <a:gd name="connsiteY85" fmla="*/ 780784 h 838042"/>
                  <a:gd name="connsiteX86" fmla="*/ 334352 w 1033465"/>
                  <a:gd name="connsiteY86" fmla="*/ 786499 h 838042"/>
                  <a:gd name="connsiteX87" fmla="*/ 338162 w 1033465"/>
                  <a:gd name="connsiteY87" fmla="*/ 790309 h 838042"/>
                  <a:gd name="connsiteX88" fmla="*/ 366737 w 1033465"/>
                  <a:gd name="connsiteY88" fmla="*/ 836029 h 838042"/>
                  <a:gd name="connsiteX89" fmla="*/ 389597 w 1033465"/>
                  <a:gd name="connsiteY89" fmla="*/ 837934 h 838042"/>
                  <a:gd name="connsiteX90" fmla="*/ 397407 w 1033465"/>
                  <a:gd name="connsiteY90" fmla="*/ 833530 h 838042"/>
                  <a:gd name="connsiteX91" fmla="*/ 402932 w 1033465"/>
                  <a:gd name="connsiteY91" fmla="*/ 784594 h 838042"/>
                  <a:gd name="connsiteX92" fmla="*/ 406742 w 1033465"/>
                  <a:gd name="connsiteY92" fmla="*/ 727444 h 838042"/>
                  <a:gd name="connsiteX93" fmla="*/ 423887 w 1033465"/>
                  <a:gd name="connsiteY93" fmla="*/ 672199 h 838042"/>
                  <a:gd name="connsiteX94" fmla="*/ 429602 w 1033465"/>
                  <a:gd name="connsiteY94" fmla="*/ 658864 h 838042"/>
                  <a:gd name="connsiteX95" fmla="*/ 444084 w 1033465"/>
                  <a:gd name="connsiteY95" fmla="*/ 626947 h 838042"/>
                  <a:gd name="connsiteX96" fmla="*/ 464289 w 1033465"/>
                  <a:gd name="connsiteY96" fmla="*/ 600072 h 838042"/>
                  <a:gd name="connsiteX97" fmla="*/ 523510 w 1033465"/>
                  <a:gd name="connsiteY97" fmla="*/ 565123 h 838042"/>
                  <a:gd name="connsiteX98" fmla="*/ 599348 w 1033465"/>
                  <a:gd name="connsiteY98" fmla="*/ 550915 h 838042"/>
                  <a:gd name="connsiteX99" fmla="*/ 707801 w 1033465"/>
                  <a:gd name="connsiteY99" fmla="*/ 612819 h 838042"/>
                  <a:gd name="connsiteX100" fmla="*/ 780122 w 1033465"/>
                  <a:gd name="connsiteY100" fmla="*/ 656959 h 838042"/>
                  <a:gd name="connsiteX101" fmla="*/ 804887 w 1033465"/>
                  <a:gd name="connsiteY101" fmla="*/ 632194 h 838042"/>
                  <a:gd name="connsiteX102" fmla="*/ 801077 w 1033465"/>
                  <a:gd name="connsiteY102" fmla="*/ 601714 h 838042"/>
                  <a:gd name="connsiteX103" fmla="*/ 762796 w 1033465"/>
                  <a:gd name="connsiteY103" fmla="*/ 562523 h 838042"/>
                  <a:gd name="connsiteX104" fmla="*/ 650582 w 1033465"/>
                  <a:gd name="connsiteY104" fmla="*/ 479794 h 838042"/>
                  <a:gd name="connsiteX105" fmla="*/ 646772 w 1033465"/>
                  <a:gd name="connsiteY105" fmla="*/ 462649 h 838042"/>
                  <a:gd name="connsiteX106" fmla="*/ 658202 w 1033465"/>
                  <a:gd name="connsiteY106" fmla="*/ 426454 h 838042"/>
                  <a:gd name="connsiteX107" fmla="*/ 726782 w 1033465"/>
                  <a:gd name="connsiteY107" fmla="*/ 405499 h 838042"/>
                  <a:gd name="connsiteX108" fmla="*/ 813738 w 1033465"/>
                  <a:gd name="connsiteY108" fmla="*/ 406906 h 838042"/>
                  <a:gd name="connsiteX109" fmla="*/ 906231 w 1033465"/>
                  <a:gd name="connsiteY109" fmla="*/ 417646 h 838042"/>
                  <a:gd name="connsiteX110" fmla="*/ 1002290 w 1033465"/>
                  <a:gd name="connsiteY110" fmla="*/ 426835 h 838042"/>
                  <a:gd name="connsiteX111" fmla="*/ 1032449 w 1033465"/>
                  <a:gd name="connsiteY111" fmla="*/ 402711 h 838042"/>
                  <a:gd name="connsiteX112" fmla="*/ 1020514 w 1033465"/>
                  <a:gd name="connsiteY112" fmla="*/ 377797 h 838042"/>
                  <a:gd name="connsiteX113" fmla="*/ 964889 w 1033465"/>
                  <a:gd name="connsiteY113" fmla="*/ 358029 h 838042"/>
                  <a:gd name="connsiteX114" fmla="*/ 827747 w 1033465"/>
                  <a:gd name="connsiteY114" fmla="*/ 357874 h 838042"/>
                  <a:gd name="connsiteX115" fmla="*/ 755811 w 1033465"/>
                  <a:gd name="connsiteY115" fmla="*/ 361702 h 838042"/>
                  <a:gd name="connsiteX116" fmla="*/ 671537 w 1033465"/>
                  <a:gd name="connsiteY116" fmla="*/ 369304 h 838042"/>
                  <a:gd name="connsiteX117" fmla="*/ 644867 w 1033465"/>
                  <a:gd name="connsiteY117" fmla="*/ 338824 h 838042"/>
                  <a:gd name="connsiteX118" fmla="*/ 676403 w 1033465"/>
                  <a:gd name="connsiteY118" fmla="*/ 304962 h 838042"/>
                  <a:gd name="connsiteX119" fmla="*/ 707732 w 1033465"/>
                  <a:gd name="connsiteY119" fmla="*/ 283579 h 838042"/>
                  <a:gd name="connsiteX120" fmla="*/ 743927 w 1033465"/>
                  <a:gd name="connsiteY120" fmla="*/ 251194 h 838042"/>
                  <a:gd name="connsiteX121" fmla="*/ 783019 w 1033465"/>
                  <a:gd name="connsiteY121" fmla="*/ 213846 h 838042"/>
                  <a:gd name="connsiteX122" fmla="*/ 746401 w 1033465"/>
                  <a:gd name="connsiteY122" fmla="*/ 201789 h 838042"/>
                  <a:gd name="connsiteX123" fmla="*/ 694397 w 1033465"/>
                  <a:gd name="connsiteY123" fmla="*/ 226429 h 838042"/>
                  <a:gd name="connsiteX124" fmla="*/ 656678 w 1033465"/>
                  <a:gd name="connsiteY124" fmla="*/ 257626 h 838042"/>
                  <a:gd name="connsiteX125" fmla="*/ 616001 w 1033465"/>
                  <a:gd name="connsiteY125" fmla="*/ 286712 h 838042"/>
                  <a:gd name="connsiteX126" fmla="*/ 564857 w 1033465"/>
                  <a:gd name="connsiteY126" fmla="*/ 287389 h 838042"/>
                  <a:gd name="connsiteX127" fmla="*/ 530567 w 1033465"/>
                  <a:gd name="connsiteY127" fmla="*/ 274054 h 838042"/>
                  <a:gd name="connsiteX128" fmla="*/ 507707 w 1033465"/>
                  <a:gd name="connsiteY128" fmla="*/ 235954 h 838042"/>
                  <a:gd name="connsiteX129" fmla="*/ 509612 w 1033465"/>
                  <a:gd name="connsiteY129" fmla="*/ 171184 h 838042"/>
                  <a:gd name="connsiteX130" fmla="*/ 508314 w 1033465"/>
                  <a:gd name="connsiteY130" fmla="*/ 73485 h 838042"/>
                  <a:gd name="connsiteX131" fmla="*/ 454116 w 1033465"/>
                  <a:gd name="connsiteY131" fmla="*/ 11248 h 838042"/>
                  <a:gd name="connsiteX132" fmla="*/ 442470 w 1033465"/>
                  <a:gd name="connsiteY132" fmla="*/ 75864 h 838042"/>
                  <a:gd name="connsiteX133" fmla="*/ 439226 w 1033465"/>
                  <a:gd name="connsiteY133" fmla="*/ 132660 h 838042"/>
                  <a:gd name="connsiteX134" fmla="*/ 436054 w 1033465"/>
                  <a:gd name="connsiteY13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4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9117 w 1033465"/>
                  <a:gd name="connsiteY3" fmla="*/ 266434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66712 w 1033465"/>
                  <a:gd name="connsiteY10" fmla="*/ 251194 h 838042"/>
                  <a:gd name="connsiteX11" fmla="*/ 159092 w 1033465"/>
                  <a:gd name="connsiteY11" fmla="*/ 239764 h 838042"/>
                  <a:gd name="connsiteX12" fmla="*/ 147662 w 1033465"/>
                  <a:gd name="connsiteY12" fmla="*/ 235954 h 838042"/>
                  <a:gd name="connsiteX13" fmla="*/ 141947 w 1033465"/>
                  <a:gd name="connsiteY13" fmla="*/ 232144 h 838042"/>
                  <a:gd name="connsiteX14" fmla="*/ 136232 w 1033465"/>
                  <a:gd name="connsiteY14" fmla="*/ 230239 h 838042"/>
                  <a:gd name="connsiteX15" fmla="*/ 119087 w 1033465"/>
                  <a:gd name="connsiteY15" fmla="*/ 226429 h 838042"/>
                  <a:gd name="connsiteX16" fmla="*/ 113372 w 1033465"/>
                  <a:gd name="connsiteY16" fmla="*/ 220714 h 838042"/>
                  <a:gd name="connsiteX17" fmla="*/ 103847 w 1033465"/>
                  <a:gd name="connsiteY17" fmla="*/ 203569 h 838042"/>
                  <a:gd name="connsiteX18" fmla="*/ 86702 w 1033465"/>
                  <a:gd name="connsiteY18" fmla="*/ 195949 h 838042"/>
                  <a:gd name="connsiteX19" fmla="*/ 80987 w 1033465"/>
                  <a:gd name="connsiteY19" fmla="*/ 194044 h 838042"/>
                  <a:gd name="connsiteX20" fmla="*/ 61937 w 1033465"/>
                  <a:gd name="connsiteY20" fmla="*/ 197854 h 838042"/>
                  <a:gd name="connsiteX21" fmla="*/ 56222 w 1033465"/>
                  <a:gd name="connsiteY21" fmla="*/ 201664 h 838042"/>
                  <a:gd name="connsiteX22" fmla="*/ 52412 w 1033465"/>
                  <a:gd name="connsiteY22" fmla="*/ 207379 h 838042"/>
                  <a:gd name="connsiteX23" fmla="*/ 48602 w 1033465"/>
                  <a:gd name="connsiteY23" fmla="*/ 218809 h 838042"/>
                  <a:gd name="connsiteX24" fmla="*/ 52412 w 1033465"/>
                  <a:gd name="connsiteY24" fmla="*/ 256909 h 838042"/>
                  <a:gd name="connsiteX25" fmla="*/ 56222 w 1033465"/>
                  <a:gd name="connsiteY25" fmla="*/ 262624 h 838042"/>
                  <a:gd name="connsiteX26" fmla="*/ 61937 w 1033465"/>
                  <a:gd name="connsiteY26" fmla="*/ 266434 h 838042"/>
                  <a:gd name="connsiteX27" fmla="*/ 65747 w 1033465"/>
                  <a:gd name="connsiteY27" fmla="*/ 272149 h 838042"/>
                  <a:gd name="connsiteX28" fmla="*/ 82892 w 1033465"/>
                  <a:gd name="connsiteY28" fmla="*/ 281674 h 838042"/>
                  <a:gd name="connsiteX29" fmla="*/ 105752 w 1033465"/>
                  <a:gd name="connsiteY29" fmla="*/ 283579 h 838042"/>
                  <a:gd name="connsiteX30" fmla="*/ 126707 w 1033465"/>
                  <a:gd name="connsiteY30" fmla="*/ 289294 h 838042"/>
                  <a:gd name="connsiteX31" fmla="*/ 132422 w 1033465"/>
                  <a:gd name="connsiteY31" fmla="*/ 291199 h 838042"/>
                  <a:gd name="connsiteX32" fmla="*/ 138137 w 1033465"/>
                  <a:gd name="connsiteY32" fmla="*/ 296914 h 838042"/>
                  <a:gd name="connsiteX33" fmla="*/ 145757 w 1033465"/>
                  <a:gd name="connsiteY33" fmla="*/ 298819 h 838042"/>
                  <a:gd name="connsiteX34" fmla="*/ 168617 w 1033465"/>
                  <a:gd name="connsiteY34" fmla="*/ 302629 h 838042"/>
                  <a:gd name="connsiteX35" fmla="*/ 193382 w 1033465"/>
                  <a:gd name="connsiteY35" fmla="*/ 308344 h 838042"/>
                  <a:gd name="connsiteX36" fmla="*/ 210527 w 1033465"/>
                  <a:gd name="connsiteY36" fmla="*/ 314059 h 838042"/>
                  <a:gd name="connsiteX37" fmla="*/ 216242 w 1033465"/>
                  <a:gd name="connsiteY37" fmla="*/ 315964 h 838042"/>
                  <a:gd name="connsiteX38" fmla="*/ 231482 w 1033465"/>
                  <a:gd name="connsiteY38" fmla="*/ 319774 h 838042"/>
                  <a:gd name="connsiteX39" fmla="*/ 250532 w 1033465"/>
                  <a:gd name="connsiteY39" fmla="*/ 325489 h 838042"/>
                  <a:gd name="connsiteX40" fmla="*/ 256247 w 1033465"/>
                  <a:gd name="connsiteY40" fmla="*/ 329299 h 838042"/>
                  <a:gd name="connsiteX41" fmla="*/ 269582 w 1033465"/>
                  <a:gd name="connsiteY41" fmla="*/ 344539 h 838042"/>
                  <a:gd name="connsiteX42" fmla="*/ 275297 w 1033465"/>
                  <a:gd name="connsiteY42" fmla="*/ 363589 h 838042"/>
                  <a:gd name="connsiteX43" fmla="*/ 277202 w 1033465"/>
                  <a:gd name="connsiteY43" fmla="*/ 369304 h 838042"/>
                  <a:gd name="connsiteX44" fmla="*/ 279107 w 1033465"/>
                  <a:gd name="connsiteY44" fmla="*/ 375019 h 838042"/>
                  <a:gd name="connsiteX45" fmla="*/ 281012 w 1033465"/>
                  <a:gd name="connsiteY45" fmla="*/ 399784 h 838042"/>
                  <a:gd name="connsiteX46" fmla="*/ 282917 w 1033465"/>
                  <a:gd name="connsiteY46" fmla="*/ 405499 h 838042"/>
                  <a:gd name="connsiteX47" fmla="*/ 281012 w 1033465"/>
                  <a:gd name="connsiteY47" fmla="*/ 424549 h 838042"/>
                  <a:gd name="connsiteX48" fmla="*/ 279107 w 1033465"/>
                  <a:gd name="connsiteY48" fmla="*/ 434074 h 838042"/>
                  <a:gd name="connsiteX49" fmla="*/ 265772 w 1033465"/>
                  <a:gd name="connsiteY49" fmla="*/ 447409 h 838042"/>
                  <a:gd name="connsiteX50" fmla="*/ 254342 w 1033465"/>
                  <a:gd name="connsiteY50" fmla="*/ 455029 h 838042"/>
                  <a:gd name="connsiteX51" fmla="*/ 242912 w 1033465"/>
                  <a:gd name="connsiteY51" fmla="*/ 458839 h 838042"/>
                  <a:gd name="connsiteX52" fmla="*/ 128612 w 1033465"/>
                  <a:gd name="connsiteY52" fmla="*/ 458839 h 838042"/>
                  <a:gd name="connsiteX53" fmla="*/ 122897 w 1033465"/>
                  <a:gd name="connsiteY53" fmla="*/ 460744 h 838042"/>
                  <a:gd name="connsiteX54" fmla="*/ 107657 w 1033465"/>
                  <a:gd name="connsiteY54" fmla="*/ 462649 h 838042"/>
                  <a:gd name="connsiteX55" fmla="*/ 90512 w 1033465"/>
                  <a:gd name="connsiteY55" fmla="*/ 468364 h 838042"/>
                  <a:gd name="connsiteX56" fmla="*/ 84797 w 1033465"/>
                  <a:gd name="connsiteY56" fmla="*/ 470269 h 838042"/>
                  <a:gd name="connsiteX57" fmla="*/ 79082 w 1033465"/>
                  <a:gd name="connsiteY57" fmla="*/ 474079 h 838042"/>
                  <a:gd name="connsiteX58" fmla="*/ 67652 w 1033465"/>
                  <a:gd name="connsiteY58" fmla="*/ 475984 h 838042"/>
                  <a:gd name="connsiteX59" fmla="*/ 29552 w 1033465"/>
                  <a:gd name="connsiteY59" fmla="*/ 477889 h 838042"/>
                  <a:gd name="connsiteX60" fmla="*/ 18122 w 1033465"/>
                  <a:gd name="connsiteY60" fmla="*/ 483604 h 838042"/>
                  <a:gd name="connsiteX61" fmla="*/ 8597 w 1033465"/>
                  <a:gd name="connsiteY61" fmla="*/ 493129 h 838042"/>
                  <a:gd name="connsiteX62" fmla="*/ 6692 w 1033465"/>
                  <a:gd name="connsiteY62" fmla="*/ 498844 h 838042"/>
                  <a:gd name="connsiteX63" fmla="*/ 2882 w 1033465"/>
                  <a:gd name="connsiteY63" fmla="*/ 504559 h 838042"/>
                  <a:gd name="connsiteX64" fmla="*/ 14312 w 1033465"/>
                  <a:gd name="connsiteY64" fmla="*/ 540754 h 838042"/>
                  <a:gd name="connsiteX65" fmla="*/ 147662 w 1033465"/>
                  <a:gd name="connsiteY65" fmla="*/ 540754 h 838042"/>
                  <a:gd name="connsiteX66" fmla="*/ 155282 w 1033465"/>
                  <a:gd name="connsiteY66" fmla="*/ 538849 h 838042"/>
                  <a:gd name="connsiteX67" fmla="*/ 305777 w 1033465"/>
                  <a:gd name="connsiteY67" fmla="*/ 533134 h 838042"/>
                  <a:gd name="connsiteX68" fmla="*/ 321017 w 1033465"/>
                  <a:gd name="connsiteY68" fmla="*/ 540754 h 838042"/>
                  <a:gd name="connsiteX69" fmla="*/ 332447 w 1033465"/>
                  <a:gd name="connsiteY69" fmla="*/ 546469 h 838042"/>
                  <a:gd name="connsiteX70" fmla="*/ 336257 w 1033465"/>
                  <a:gd name="connsiteY70" fmla="*/ 552184 h 838042"/>
                  <a:gd name="connsiteX71" fmla="*/ 341972 w 1033465"/>
                  <a:gd name="connsiteY71" fmla="*/ 554089 h 838042"/>
                  <a:gd name="connsiteX72" fmla="*/ 353402 w 1033465"/>
                  <a:gd name="connsiteY72" fmla="*/ 561709 h 838042"/>
                  <a:gd name="connsiteX73" fmla="*/ 359117 w 1033465"/>
                  <a:gd name="connsiteY73" fmla="*/ 565519 h 838042"/>
                  <a:gd name="connsiteX74" fmla="*/ 362927 w 1033465"/>
                  <a:gd name="connsiteY74" fmla="*/ 571234 h 838042"/>
                  <a:gd name="connsiteX75" fmla="*/ 368642 w 1033465"/>
                  <a:gd name="connsiteY75" fmla="*/ 582664 h 838042"/>
                  <a:gd name="connsiteX76" fmla="*/ 364832 w 1033465"/>
                  <a:gd name="connsiteY76" fmla="*/ 609334 h 838042"/>
                  <a:gd name="connsiteX77" fmla="*/ 361022 w 1033465"/>
                  <a:gd name="connsiteY77" fmla="*/ 615049 h 838042"/>
                  <a:gd name="connsiteX78" fmla="*/ 359117 w 1033465"/>
                  <a:gd name="connsiteY78" fmla="*/ 620764 h 838042"/>
                  <a:gd name="connsiteX79" fmla="*/ 355307 w 1033465"/>
                  <a:gd name="connsiteY79" fmla="*/ 626479 h 838042"/>
                  <a:gd name="connsiteX80" fmla="*/ 353402 w 1033465"/>
                  <a:gd name="connsiteY80" fmla="*/ 632194 h 838042"/>
                  <a:gd name="connsiteX81" fmla="*/ 349592 w 1033465"/>
                  <a:gd name="connsiteY81" fmla="*/ 637909 h 838042"/>
                  <a:gd name="connsiteX82" fmla="*/ 332447 w 1033465"/>
                  <a:gd name="connsiteY82" fmla="*/ 704584 h 838042"/>
                  <a:gd name="connsiteX83" fmla="*/ 330542 w 1033465"/>
                  <a:gd name="connsiteY83" fmla="*/ 756019 h 838042"/>
                  <a:gd name="connsiteX84" fmla="*/ 332447 w 1033465"/>
                  <a:gd name="connsiteY84" fmla="*/ 780784 h 838042"/>
                  <a:gd name="connsiteX85" fmla="*/ 334352 w 1033465"/>
                  <a:gd name="connsiteY85" fmla="*/ 786499 h 838042"/>
                  <a:gd name="connsiteX86" fmla="*/ 338162 w 1033465"/>
                  <a:gd name="connsiteY86" fmla="*/ 790309 h 838042"/>
                  <a:gd name="connsiteX87" fmla="*/ 366737 w 1033465"/>
                  <a:gd name="connsiteY87" fmla="*/ 836029 h 838042"/>
                  <a:gd name="connsiteX88" fmla="*/ 389597 w 1033465"/>
                  <a:gd name="connsiteY88" fmla="*/ 837934 h 838042"/>
                  <a:gd name="connsiteX89" fmla="*/ 397407 w 1033465"/>
                  <a:gd name="connsiteY89" fmla="*/ 833530 h 838042"/>
                  <a:gd name="connsiteX90" fmla="*/ 402932 w 1033465"/>
                  <a:gd name="connsiteY90" fmla="*/ 784594 h 838042"/>
                  <a:gd name="connsiteX91" fmla="*/ 406742 w 1033465"/>
                  <a:gd name="connsiteY91" fmla="*/ 727444 h 838042"/>
                  <a:gd name="connsiteX92" fmla="*/ 423887 w 1033465"/>
                  <a:gd name="connsiteY92" fmla="*/ 672199 h 838042"/>
                  <a:gd name="connsiteX93" fmla="*/ 429602 w 1033465"/>
                  <a:gd name="connsiteY93" fmla="*/ 658864 h 838042"/>
                  <a:gd name="connsiteX94" fmla="*/ 444084 w 1033465"/>
                  <a:gd name="connsiteY94" fmla="*/ 626947 h 838042"/>
                  <a:gd name="connsiteX95" fmla="*/ 464289 w 1033465"/>
                  <a:gd name="connsiteY95" fmla="*/ 600072 h 838042"/>
                  <a:gd name="connsiteX96" fmla="*/ 523510 w 1033465"/>
                  <a:gd name="connsiteY96" fmla="*/ 565123 h 838042"/>
                  <a:gd name="connsiteX97" fmla="*/ 599348 w 1033465"/>
                  <a:gd name="connsiteY97" fmla="*/ 550915 h 838042"/>
                  <a:gd name="connsiteX98" fmla="*/ 707801 w 1033465"/>
                  <a:gd name="connsiteY98" fmla="*/ 612819 h 838042"/>
                  <a:gd name="connsiteX99" fmla="*/ 780122 w 1033465"/>
                  <a:gd name="connsiteY99" fmla="*/ 656959 h 838042"/>
                  <a:gd name="connsiteX100" fmla="*/ 804887 w 1033465"/>
                  <a:gd name="connsiteY100" fmla="*/ 632194 h 838042"/>
                  <a:gd name="connsiteX101" fmla="*/ 801077 w 1033465"/>
                  <a:gd name="connsiteY101" fmla="*/ 601714 h 838042"/>
                  <a:gd name="connsiteX102" fmla="*/ 762796 w 1033465"/>
                  <a:gd name="connsiteY102" fmla="*/ 562523 h 838042"/>
                  <a:gd name="connsiteX103" fmla="*/ 650582 w 1033465"/>
                  <a:gd name="connsiteY103" fmla="*/ 479794 h 838042"/>
                  <a:gd name="connsiteX104" fmla="*/ 646772 w 1033465"/>
                  <a:gd name="connsiteY104" fmla="*/ 462649 h 838042"/>
                  <a:gd name="connsiteX105" fmla="*/ 658202 w 1033465"/>
                  <a:gd name="connsiteY105" fmla="*/ 426454 h 838042"/>
                  <a:gd name="connsiteX106" fmla="*/ 726782 w 1033465"/>
                  <a:gd name="connsiteY106" fmla="*/ 405499 h 838042"/>
                  <a:gd name="connsiteX107" fmla="*/ 813738 w 1033465"/>
                  <a:gd name="connsiteY107" fmla="*/ 406906 h 838042"/>
                  <a:gd name="connsiteX108" fmla="*/ 906231 w 1033465"/>
                  <a:gd name="connsiteY108" fmla="*/ 417646 h 838042"/>
                  <a:gd name="connsiteX109" fmla="*/ 1002290 w 1033465"/>
                  <a:gd name="connsiteY109" fmla="*/ 426835 h 838042"/>
                  <a:gd name="connsiteX110" fmla="*/ 1032449 w 1033465"/>
                  <a:gd name="connsiteY110" fmla="*/ 402711 h 838042"/>
                  <a:gd name="connsiteX111" fmla="*/ 1020514 w 1033465"/>
                  <a:gd name="connsiteY111" fmla="*/ 377797 h 838042"/>
                  <a:gd name="connsiteX112" fmla="*/ 964889 w 1033465"/>
                  <a:gd name="connsiteY112" fmla="*/ 358029 h 838042"/>
                  <a:gd name="connsiteX113" fmla="*/ 827747 w 1033465"/>
                  <a:gd name="connsiteY113" fmla="*/ 357874 h 838042"/>
                  <a:gd name="connsiteX114" fmla="*/ 755811 w 1033465"/>
                  <a:gd name="connsiteY114" fmla="*/ 361702 h 838042"/>
                  <a:gd name="connsiteX115" fmla="*/ 671537 w 1033465"/>
                  <a:gd name="connsiteY115" fmla="*/ 369304 h 838042"/>
                  <a:gd name="connsiteX116" fmla="*/ 644867 w 1033465"/>
                  <a:gd name="connsiteY116" fmla="*/ 338824 h 838042"/>
                  <a:gd name="connsiteX117" fmla="*/ 676403 w 1033465"/>
                  <a:gd name="connsiteY117" fmla="*/ 304962 h 838042"/>
                  <a:gd name="connsiteX118" fmla="*/ 707732 w 1033465"/>
                  <a:gd name="connsiteY118" fmla="*/ 283579 h 838042"/>
                  <a:gd name="connsiteX119" fmla="*/ 743927 w 1033465"/>
                  <a:gd name="connsiteY119" fmla="*/ 251194 h 838042"/>
                  <a:gd name="connsiteX120" fmla="*/ 783019 w 1033465"/>
                  <a:gd name="connsiteY120" fmla="*/ 213846 h 838042"/>
                  <a:gd name="connsiteX121" fmla="*/ 746401 w 1033465"/>
                  <a:gd name="connsiteY121" fmla="*/ 201789 h 838042"/>
                  <a:gd name="connsiteX122" fmla="*/ 694397 w 1033465"/>
                  <a:gd name="connsiteY122" fmla="*/ 226429 h 838042"/>
                  <a:gd name="connsiteX123" fmla="*/ 656678 w 1033465"/>
                  <a:gd name="connsiteY123" fmla="*/ 257626 h 838042"/>
                  <a:gd name="connsiteX124" fmla="*/ 616001 w 1033465"/>
                  <a:gd name="connsiteY124" fmla="*/ 286712 h 838042"/>
                  <a:gd name="connsiteX125" fmla="*/ 564857 w 1033465"/>
                  <a:gd name="connsiteY125" fmla="*/ 287389 h 838042"/>
                  <a:gd name="connsiteX126" fmla="*/ 530567 w 1033465"/>
                  <a:gd name="connsiteY126" fmla="*/ 274054 h 838042"/>
                  <a:gd name="connsiteX127" fmla="*/ 507707 w 1033465"/>
                  <a:gd name="connsiteY127" fmla="*/ 235954 h 838042"/>
                  <a:gd name="connsiteX128" fmla="*/ 509612 w 1033465"/>
                  <a:gd name="connsiteY128" fmla="*/ 171184 h 838042"/>
                  <a:gd name="connsiteX129" fmla="*/ 508314 w 1033465"/>
                  <a:gd name="connsiteY129" fmla="*/ 73485 h 838042"/>
                  <a:gd name="connsiteX130" fmla="*/ 454116 w 1033465"/>
                  <a:gd name="connsiteY130" fmla="*/ 11248 h 838042"/>
                  <a:gd name="connsiteX131" fmla="*/ 442470 w 1033465"/>
                  <a:gd name="connsiteY131" fmla="*/ 75864 h 838042"/>
                  <a:gd name="connsiteX132" fmla="*/ 439226 w 1033465"/>
                  <a:gd name="connsiteY132" fmla="*/ 132660 h 838042"/>
                  <a:gd name="connsiteX133" fmla="*/ 436054 w 1033465"/>
                  <a:gd name="connsiteY13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72427 w 1033465"/>
                  <a:gd name="connsiteY9" fmla="*/ 255004 h 838042"/>
                  <a:gd name="connsiteX10" fmla="*/ 159092 w 1033465"/>
                  <a:gd name="connsiteY10" fmla="*/ 239764 h 838042"/>
                  <a:gd name="connsiteX11" fmla="*/ 147662 w 1033465"/>
                  <a:gd name="connsiteY11" fmla="*/ 235954 h 838042"/>
                  <a:gd name="connsiteX12" fmla="*/ 141947 w 1033465"/>
                  <a:gd name="connsiteY12" fmla="*/ 232144 h 838042"/>
                  <a:gd name="connsiteX13" fmla="*/ 136232 w 1033465"/>
                  <a:gd name="connsiteY13" fmla="*/ 230239 h 838042"/>
                  <a:gd name="connsiteX14" fmla="*/ 119087 w 1033465"/>
                  <a:gd name="connsiteY14" fmla="*/ 226429 h 838042"/>
                  <a:gd name="connsiteX15" fmla="*/ 113372 w 1033465"/>
                  <a:gd name="connsiteY15" fmla="*/ 220714 h 838042"/>
                  <a:gd name="connsiteX16" fmla="*/ 103847 w 1033465"/>
                  <a:gd name="connsiteY16" fmla="*/ 203569 h 838042"/>
                  <a:gd name="connsiteX17" fmla="*/ 86702 w 1033465"/>
                  <a:gd name="connsiteY17" fmla="*/ 195949 h 838042"/>
                  <a:gd name="connsiteX18" fmla="*/ 80987 w 1033465"/>
                  <a:gd name="connsiteY18" fmla="*/ 194044 h 838042"/>
                  <a:gd name="connsiteX19" fmla="*/ 61937 w 1033465"/>
                  <a:gd name="connsiteY19" fmla="*/ 197854 h 838042"/>
                  <a:gd name="connsiteX20" fmla="*/ 56222 w 1033465"/>
                  <a:gd name="connsiteY20" fmla="*/ 201664 h 838042"/>
                  <a:gd name="connsiteX21" fmla="*/ 52412 w 1033465"/>
                  <a:gd name="connsiteY21" fmla="*/ 207379 h 838042"/>
                  <a:gd name="connsiteX22" fmla="*/ 48602 w 1033465"/>
                  <a:gd name="connsiteY22" fmla="*/ 218809 h 838042"/>
                  <a:gd name="connsiteX23" fmla="*/ 52412 w 1033465"/>
                  <a:gd name="connsiteY23" fmla="*/ 256909 h 838042"/>
                  <a:gd name="connsiteX24" fmla="*/ 56222 w 1033465"/>
                  <a:gd name="connsiteY24" fmla="*/ 262624 h 838042"/>
                  <a:gd name="connsiteX25" fmla="*/ 61937 w 1033465"/>
                  <a:gd name="connsiteY25" fmla="*/ 266434 h 838042"/>
                  <a:gd name="connsiteX26" fmla="*/ 65747 w 1033465"/>
                  <a:gd name="connsiteY26" fmla="*/ 272149 h 838042"/>
                  <a:gd name="connsiteX27" fmla="*/ 82892 w 1033465"/>
                  <a:gd name="connsiteY27" fmla="*/ 281674 h 838042"/>
                  <a:gd name="connsiteX28" fmla="*/ 105752 w 1033465"/>
                  <a:gd name="connsiteY28" fmla="*/ 283579 h 838042"/>
                  <a:gd name="connsiteX29" fmla="*/ 126707 w 1033465"/>
                  <a:gd name="connsiteY29" fmla="*/ 289294 h 838042"/>
                  <a:gd name="connsiteX30" fmla="*/ 132422 w 1033465"/>
                  <a:gd name="connsiteY30" fmla="*/ 291199 h 838042"/>
                  <a:gd name="connsiteX31" fmla="*/ 138137 w 1033465"/>
                  <a:gd name="connsiteY31" fmla="*/ 296914 h 838042"/>
                  <a:gd name="connsiteX32" fmla="*/ 145757 w 1033465"/>
                  <a:gd name="connsiteY32" fmla="*/ 298819 h 838042"/>
                  <a:gd name="connsiteX33" fmla="*/ 168617 w 1033465"/>
                  <a:gd name="connsiteY33" fmla="*/ 302629 h 838042"/>
                  <a:gd name="connsiteX34" fmla="*/ 193382 w 1033465"/>
                  <a:gd name="connsiteY34" fmla="*/ 308344 h 838042"/>
                  <a:gd name="connsiteX35" fmla="*/ 210527 w 1033465"/>
                  <a:gd name="connsiteY35" fmla="*/ 314059 h 838042"/>
                  <a:gd name="connsiteX36" fmla="*/ 216242 w 1033465"/>
                  <a:gd name="connsiteY36" fmla="*/ 315964 h 838042"/>
                  <a:gd name="connsiteX37" fmla="*/ 231482 w 1033465"/>
                  <a:gd name="connsiteY37" fmla="*/ 319774 h 838042"/>
                  <a:gd name="connsiteX38" fmla="*/ 250532 w 1033465"/>
                  <a:gd name="connsiteY38" fmla="*/ 325489 h 838042"/>
                  <a:gd name="connsiteX39" fmla="*/ 256247 w 1033465"/>
                  <a:gd name="connsiteY39" fmla="*/ 329299 h 838042"/>
                  <a:gd name="connsiteX40" fmla="*/ 269582 w 1033465"/>
                  <a:gd name="connsiteY40" fmla="*/ 344539 h 838042"/>
                  <a:gd name="connsiteX41" fmla="*/ 275297 w 1033465"/>
                  <a:gd name="connsiteY41" fmla="*/ 363589 h 838042"/>
                  <a:gd name="connsiteX42" fmla="*/ 277202 w 1033465"/>
                  <a:gd name="connsiteY42" fmla="*/ 369304 h 838042"/>
                  <a:gd name="connsiteX43" fmla="*/ 279107 w 1033465"/>
                  <a:gd name="connsiteY43" fmla="*/ 375019 h 838042"/>
                  <a:gd name="connsiteX44" fmla="*/ 281012 w 1033465"/>
                  <a:gd name="connsiteY44" fmla="*/ 399784 h 838042"/>
                  <a:gd name="connsiteX45" fmla="*/ 282917 w 1033465"/>
                  <a:gd name="connsiteY45" fmla="*/ 405499 h 838042"/>
                  <a:gd name="connsiteX46" fmla="*/ 281012 w 1033465"/>
                  <a:gd name="connsiteY46" fmla="*/ 424549 h 838042"/>
                  <a:gd name="connsiteX47" fmla="*/ 279107 w 1033465"/>
                  <a:gd name="connsiteY47" fmla="*/ 434074 h 838042"/>
                  <a:gd name="connsiteX48" fmla="*/ 265772 w 1033465"/>
                  <a:gd name="connsiteY48" fmla="*/ 447409 h 838042"/>
                  <a:gd name="connsiteX49" fmla="*/ 254342 w 1033465"/>
                  <a:gd name="connsiteY49" fmla="*/ 455029 h 838042"/>
                  <a:gd name="connsiteX50" fmla="*/ 242912 w 1033465"/>
                  <a:gd name="connsiteY50" fmla="*/ 458839 h 838042"/>
                  <a:gd name="connsiteX51" fmla="*/ 128612 w 1033465"/>
                  <a:gd name="connsiteY51" fmla="*/ 458839 h 838042"/>
                  <a:gd name="connsiteX52" fmla="*/ 122897 w 1033465"/>
                  <a:gd name="connsiteY52" fmla="*/ 460744 h 838042"/>
                  <a:gd name="connsiteX53" fmla="*/ 107657 w 1033465"/>
                  <a:gd name="connsiteY53" fmla="*/ 462649 h 838042"/>
                  <a:gd name="connsiteX54" fmla="*/ 90512 w 1033465"/>
                  <a:gd name="connsiteY54" fmla="*/ 468364 h 838042"/>
                  <a:gd name="connsiteX55" fmla="*/ 84797 w 1033465"/>
                  <a:gd name="connsiteY55" fmla="*/ 470269 h 838042"/>
                  <a:gd name="connsiteX56" fmla="*/ 79082 w 1033465"/>
                  <a:gd name="connsiteY56" fmla="*/ 474079 h 838042"/>
                  <a:gd name="connsiteX57" fmla="*/ 67652 w 1033465"/>
                  <a:gd name="connsiteY57" fmla="*/ 475984 h 838042"/>
                  <a:gd name="connsiteX58" fmla="*/ 29552 w 1033465"/>
                  <a:gd name="connsiteY58" fmla="*/ 477889 h 838042"/>
                  <a:gd name="connsiteX59" fmla="*/ 18122 w 1033465"/>
                  <a:gd name="connsiteY59" fmla="*/ 483604 h 838042"/>
                  <a:gd name="connsiteX60" fmla="*/ 8597 w 1033465"/>
                  <a:gd name="connsiteY60" fmla="*/ 493129 h 838042"/>
                  <a:gd name="connsiteX61" fmla="*/ 6692 w 1033465"/>
                  <a:gd name="connsiteY61" fmla="*/ 498844 h 838042"/>
                  <a:gd name="connsiteX62" fmla="*/ 2882 w 1033465"/>
                  <a:gd name="connsiteY62" fmla="*/ 504559 h 838042"/>
                  <a:gd name="connsiteX63" fmla="*/ 14312 w 1033465"/>
                  <a:gd name="connsiteY63" fmla="*/ 540754 h 838042"/>
                  <a:gd name="connsiteX64" fmla="*/ 147662 w 1033465"/>
                  <a:gd name="connsiteY64" fmla="*/ 540754 h 838042"/>
                  <a:gd name="connsiteX65" fmla="*/ 155282 w 1033465"/>
                  <a:gd name="connsiteY65" fmla="*/ 538849 h 838042"/>
                  <a:gd name="connsiteX66" fmla="*/ 305777 w 1033465"/>
                  <a:gd name="connsiteY66" fmla="*/ 533134 h 838042"/>
                  <a:gd name="connsiteX67" fmla="*/ 321017 w 1033465"/>
                  <a:gd name="connsiteY67" fmla="*/ 540754 h 838042"/>
                  <a:gd name="connsiteX68" fmla="*/ 332447 w 1033465"/>
                  <a:gd name="connsiteY68" fmla="*/ 546469 h 838042"/>
                  <a:gd name="connsiteX69" fmla="*/ 336257 w 1033465"/>
                  <a:gd name="connsiteY69" fmla="*/ 552184 h 838042"/>
                  <a:gd name="connsiteX70" fmla="*/ 341972 w 1033465"/>
                  <a:gd name="connsiteY70" fmla="*/ 554089 h 838042"/>
                  <a:gd name="connsiteX71" fmla="*/ 353402 w 1033465"/>
                  <a:gd name="connsiteY71" fmla="*/ 561709 h 838042"/>
                  <a:gd name="connsiteX72" fmla="*/ 359117 w 1033465"/>
                  <a:gd name="connsiteY72" fmla="*/ 565519 h 838042"/>
                  <a:gd name="connsiteX73" fmla="*/ 362927 w 1033465"/>
                  <a:gd name="connsiteY73" fmla="*/ 571234 h 838042"/>
                  <a:gd name="connsiteX74" fmla="*/ 368642 w 1033465"/>
                  <a:gd name="connsiteY74" fmla="*/ 582664 h 838042"/>
                  <a:gd name="connsiteX75" fmla="*/ 364832 w 1033465"/>
                  <a:gd name="connsiteY75" fmla="*/ 609334 h 838042"/>
                  <a:gd name="connsiteX76" fmla="*/ 361022 w 1033465"/>
                  <a:gd name="connsiteY76" fmla="*/ 615049 h 838042"/>
                  <a:gd name="connsiteX77" fmla="*/ 359117 w 1033465"/>
                  <a:gd name="connsiteY77" fmla="*/ 620764 h 838042"/>
                  <a:gd name="connsiteX78" fmla="*/ 355307 w 1033465"/>
                  <a:gd name="connsiteY78" fmla="*/ 626479 h 838042"/>
                  <a:gd name="connsiteX79" fmla="*/ 353402 w 1033465"/>
                  <a:gd name="connsiteY79" fmla="*/ 632194 h 838042"/>
                  <a:gd name="connsiteX80" fmla="*/ 349592 w 1033465"/>
                  <a:gd name="connsiteY80" fmla="*/ 637909 h 838042"/>
                  <a:gd name="connsiteX81" fmla="*/ 332447 w 1033465"/>
                  <a:gd name="connsiteY81" fmla="*/ 704584 h 838042"/>
                  <a:gd name="connsiteX82" fmla="*/ 330542 w 1033465"/>
                  <a:gd name="connsiteY82" fmla="*/ 756019 h 838042"/>
                  <a:gd name="connsiteX83" fmla="*/ 332447 w 1033465"/>
                  <a:gd name="connsiteY83" fmla="*/ 780784 h 838042"/>
                  <a:gd name="connsiteX84" fmla="*/ 334352 w 1033465"/>
                  <a:gd name="connsiteY84" fmla="*/ 786499 h 838042"/>
                  <a:gd name="connsiteX85" fmla="*/ 338162 w 1033465"/>
                  <a:gd name="connsiteY85" fmla="*/ 790309 h 838042"/>
                  <a:gd name="connsiteX86" fmla="*/ 366737 w 1033465"/>
                  <a:gd name="connsiteY86" fmla="*/ 836029 h 838042"/>
                  <a:gd name="connsiteX87" fmla="*/ 389597 w 1033465"/>
                  <a:gd name="connsiteY87" fmla="*/ 837934 h 838042"/>
                  <a:gd name="connsiteX88" fmla="*/ 397407 w 1033465"/>
                  <a:gd name="connsiteY88" fmla="*/ 833530 h 838042"/>
                  <a:gd name="connsiteX89" fmla="*/ 402932 w 1033465"/>
                  <a:gd name="connsiteY89" fmla="*/ 784594 h 838042"/>
                  <a:gd name="connsiteX90" fmla="*/ 406742 w 1033465"/>
                  <a:gd name="connsiteY90" fmla="*/ 727444 h 838042"/>
                  <a:gd name="connsiteX91" fmla="*/ 423887 w 1033465"/>
                  <a:gd name="connsiteY91" fmla="*/ 672199 h 838042"/>
                  <a:gd name="connsiteX92" fmla="*/ 429602 w 1033465"/>
                  <a:gd name="connsiteY92" fmla="*/ 658864 h 838042"/>
                  <a:gd name="connsiteX93" fmla="*/ 444084 w 1033465"/>
                  <a:gd name="connsiteY93" fmla="*/ 626947 h 838042"/>
                  <a:gd name="connsiteX94" fmla="*/ 464289 w 1033465"/>
                  <a:gd name="connsiteY94" fmla="*/ 600072 h 838042"/>
                  <a:gd name="connsiteX95" fmla="*/ 523510 w 1033465"/>
                  <a:gd name="connsiteY95" fmla="*/ 565123 h 838042"/>
                  <a:gd name="connsiteX96" fmla="*/ 599348 w 1033465"/>
                  <a:gd name="connsiteY96" fmla="*/ 550915 h 838042"/>
                  <a:gd name="connsiteX97" fmla="*/ 707801 w 1033465"/>
                  <a:gd name="connsiteY97" fmla="*/ 612819 h 838042"/>
                  <a:gd name="connsiteX98" fmla="*/ 780122 w 1033465"/>
                  <a:gd name="connsiteY98" fmla="*/ 656959 h 838042"/>
                  <a:gd name="connsiteX99" fmla="*/ 804887 w 1033465"/>
                  <a:gd name="connsiteY99" fmla="*/ 632194 h 838042"/>
                  <a:gd name="connsiteX100" fmla="*/ 801077 w 1033465"/>
                  <a:gd name="connsiteY100" fmla="*/ 601714 h 838042"/>
                  <a:gd name="connsiteX101" fmla="*/ 762796 w 1033465"/>
                  <a:gd name="connsiteY101" fmla="*/ 562523 h 838042"/>
                  <a:gd name="connsiteX102" fmla="*/ 650582 w 1033465"/>
                  <a:gd name="connsiteY102" fmla="*/ 479794 h 838042"/>
                  <a:gd name="connsiteX103" fmla="*/ 646772 w 1033465"/>
                  <a:gd name="connsiteY103" fmla="*/ 462649 h 838042"/>
                  <a:gd name="connsiteX104" fmla="*/ 658202 w 1033465"/>
                  <a:gd name="connsiteY104" fmla="*/ 426454 h 838042"/>
                  <a:gd name="connsiteX105" fmla="*/ 726782 w 1033465"/>
                  <a:gd name="connsiteY105" fmla="*/ 405499 h 838042"/>
                  <a:gd name="connsiteX106" fmla="*/ 813738 w 1033465"/>
                  <a:gd name="connsiteY106" fmla="*/ 406906 h 838042"/>
                  <a:gd name="connsiteX107" fmla="*/ 906231 w 1033465"/>
                  <a:gd name="connsiteY107" fmla="*/ 417646 h 838042"/>
                  <a:gd name="connsiteX108" fmla="*/ 1002290 w 1033465"/>
                  <a:gd name="connsiteY108" fmla="*/ 426835 h 838042"/>
                  <a:gd name="connsiteX109" fmla="*/ 1032449 w 1033465"/>
                  <a:gd name="connsiteY109" fmla="*/ 402711 h 838042"/>
                  <a:gd name="connsiteX110" fmla="*/ 1020514 w 1033465"/>
                  <a:gd name="connsiteY110" fmla="*/ 377797 h 838042"/>
                  <a:gd name="connsiteX111" fmla="*/ 964889 w 1033465"/>
                  <a:gd name="connsiteY111" fmla="*/ 358029 h 838042"/>
                  <a:gd name="connsiteX112" fmla="*/ 827747 w 1033465"/>
                  <a:gd name="connsiteY112" fmla="*/ 357874 h 838042"/>
                  <a:gd name="connsiteX113" fmla="*/ 755811 w 1033465"/>
                  <a:gd name="connsiteY113" fmla="*/ 361702 h 838042"/>
                  <a:gd name="connsiteX114" fmla="*/ 671537 w 1033465"/>
                  <a:gd name="connsiteY114" fmla="*/ 369304 h 838042"/>
                  <a:gd name="connsiteX115" fmla="*/ 644867 w 1033465"/>
                  <a:gd name="connsiteY115" fmla="*/ 338824 h 838042"/>
                  <a:gd name="connsiteX116" fmla="*/ 676403 w 1033465"/>
                  <a:gd name="connsiteY116" fmla="*/ 304962 h 838042"/>
                  <a:gd name="connsiteX117" fmla="*/ 707732 w 1033465"/>
                  <a:gd name="connsiteY117" fmla="*/ 283579 h 838042"/>
                  <a:gd name="connsiteX118" fmla="*/ 743927 w 1033465"/>
                  <a:gd name="connsiteY118" fmla="*/ 251194 h 838042"/>
                  <a:gd name="connsiteX119" fmla="*/ 783019 w 1033465"/>
                  <a:gd name="connsiteY119" fmla="*/ 213846 h 838042"/>
                  <a:gd name="connsiteX120" fmla="*/ 746401 w 1033465"/>
                  <a:gd name="connsiteY120" fmla="*/ 201789 h 838042"/>
                  <a:gd name="connsiteX121" fmla="*/ 694397 w 1033465"/>
                  <a:gd name="connsiteY121" fmla="*/ 226429 h 838042"/>
                  <a:gd name="connsiteX122" fmla="*/ 656678 w 1033465"/>
                  <a:gd name="connsiteY122" fmla="*/ 257626 h 838042"/>
                  <a:gd name="connsiteX123" fmla="*/ 616001 w 1033465"/>
                  <a:gd name="connsiteY123" fmla="*/ 286712 h 838042"/>
                  <a:gd name="connsiteX124" fmla="*/ 564857 w 1033465"/>
                  <a:gd name="connsiteY124" fmla="*/ 287389 h 838042"/>
                  <a:gd name="connsiteX125" fmla="*/ 530567 w 1033465"/>
                  <a:gd name="connsiteY125" fmla="*/ 274054 h 838042"/>
                  <a:gd name="connsiteX126" fmla="*/ 507707 w 1033465"/>
                  <a:gd name="connsiteY126" fmla="*/ 235954 h 838042"/>
                  <a:gd name="connsiteX127" fmla="*/ 509612 w 1033465"/>
                  <a:gd name="connsiteY127" fmla="*/ 171184 h 838042"/>
                  <a:gd name="connsiteX128" fmla="*/ 508314 w 1033465"/>
                  <a:gd name="connsiteY128" fmla="*/ 73485 h 838042"/>
                  <a:gd name="connsiteX129" fmla="*/ 454116 w 1033465"/>
                  <a:gd name="connsiteY129" fmla="*/ 11248 h 838042"/>
                  <a:gd name="connsiteX130" fmla="*/ 442470 w 1033465"/>
                  <a:gd name="connsiteY130" fmla="*/ 75864 h 838042"/>
                  <a:gd name="connsiteX131" fmla="*/ 439226 w 1033465"/>
                  <a:gd name="connsiteY131" fmla="*/ 132660 h 838042"/>
                  <a:gd name="connsiteX132" fmla="*/ 436054 w 1033465"/>
                  <a:gd name="connsiteY13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83857 w 1033465"/>
                  <a:gd name="connsiteY8" fmla="*/ 260719 h 838042"/>
                  <a:gd name="connsiteX9" fmla="*/ 159092 w 1033465"/>
                  <a:gd name="connsiteY9" fmla="*/ 239764 h 838042"/>
                  <a:gd name="connsiteX10" fmla="*/ 147662 w 1033465"/>
                  <a:gd name="connsiteY10" fmla="*/ 235954 h 838042"/>
                  <a:gd name="connsiteX11" fmla="*/ 141947 w 1033465"/>
                  <a:gd name="connsiteY11" fmla="*/ 232144 h 838042"/>
                  <a:gd name="connsiteX12" fmla="*/ 136232 w 1033465"/>
                  <a:gd name="connsiteY12" fmla="*/ 230239 h 838042"/>
                  <a:gd name="connsiteX13" fmla="*/ 119087 w 1033465"/>
                  <a:gd name="connsiteY13" fmla="*/ 226429 h 838042"/>
                  <a:gd name="connsiteX14" fmla="*/ 113372 w 1033465"/>
                  <a:gd name="connsiteY14" fmla="*/ 220714 h 838042"/>
                  <a:gd name="connsiteX15" fmla="*/ 103847 w 1033465"/>
                  <a:gd name="connsiteY15" fmla="*/ 203569 h 838042"/>
                  <a:gd name="connsiteX16" fmla="*/ 86702 w 1033465"/>
                  <a:gd name="connsiteY16" fmla="*/ 195949 h 838042"/>
                  <a:gd name="connsiteX17" fmla="*/ 80987 w 1033465"/>
                  <a:gd name="connsiteY17" fmla="*/ 194044 h 838042"/>
                  <a:gd name="connsiteX18" fmla="*/ 61937 w 1033465"/>
                  <a:gd name="connsiteY18" fmla="*/ 197854 h 838042"/>
                  <a:gd name="connsiteX19" fmla="*/ 56222 w 1033465"/>
                  <a:gd name="connsiteY19" fmla="*/ 201664 h 838042"/>
                  <a:gd name="connsiteX20" fmla="*/ 52412 w 1033465"/>
                  <a:gd name="connsiteY20" fmla="*/ 207379 h 838042"/>
                  <a:gd name="connsiteX21" fmla="*/ 48602 w 1033465"/>
                  <a:gd name="connsiteY21" fmla="*/ 218809 h 838042"/>
                  <a:gd name="connsiteX22" fmla="*/ 52412 w 1033465"/>
                  <a:gd name="connsiteY22" fmla="*/ 256909 h 838042"/>
                  <a:gd name="connsiteX23" fmla="*/ 56222 w 1033465"/>
                  <a:gd name="connsiteY23" fmla="*/ 262624 h 838042"/>
                  <a:gd name="connsiteX24" fmla="*/ 61937 w 1033465"/>
                  <a:gd name="connsiteY24" fmla="*/ 266434 h 838042"/>
                  <a:gd name="connsiteX25" fmla="*/ 65747 w 1033465"/>
                  <a:gd name="connsiteY25" fmla="*/ 272149 h 838042"/>
                  <a:gd name="connsiteX26" fmla="*/ 82892 w 1033465"/>
                  <a:gd name="connsiteY26" fmla="*/ 281674 h 838042"/>
                  <a:gd name="connsiteX27" fmla="*/ 105752 w 1033465"/>
                  <a:gd name="connsiteY27" fmla="*/ 283579 h 838042"/>
                  <a:gd name="connsiteX28" fmla="*/ 126707 w 1033465"/>
                  <a:gd name="connsiteY28" fmla="*/ 289294 h 838042"/>
                  <a:gd name="connsiteX29" fmla="*/ 132422 w 1033465"/>
                  <a:gd name="connsiteY29" fmla="*/ 291199 h 838042"/>
                  <a:gd name="connsiteX30" fmla="*/ 138137 w 1033465"/>
                  <a:gd name="connsiteY30" fmla="*/ 296914 h 838042"/>
                  <a:gd name="connsiteX31" fmla="*/ 145757 w 1033465"/>
                  <a:gd name="connsiteY31" fmla="*/ 298819 h 838042"/>
                  <a:gd name="connsiteX32" fmla="*/ 168617 w 1033465"/>
                  <a:gd name="connsiteY32" fmla="*/ 302629 h 838042"/>
                  <a:gd name="connsiteX33" fmla="*/ 193382 w 1033465"/>
                  <a:gd name="connsiteY33" fmla="*/ 308344 h 838042"/>
                  <a:gd name="connsiteX34" fmla="*/ 210527 w 1033465"/>
                  <a:gd name="connsiteY34" fmla="*/ 314059 h 838042"/>
                  <a:gd name="connsiteX35" fmla="*/ 216242 w 1033465"/>
                  <a:gd name="connsiteY35" fmla="*/ 315964 h 838042"/>
                  <a:gd name="connsiteX36" fmla="*/ 231482 w 1033465"/>
                  <a:gd name="connsiteY36" fmla="*/ 319774 h 838042"/>
                  <a:gd name="connsiteX37" fmla="*/ 250532 w 1033465"/>
                  <a:gd name="connsiteY37" fmla="*/ 325489 h 838042"/>
                  <a:gd name="connsiteX38" fmla="*/ 256247 w 1033465"/>
                  <a:gd name="connsiteY38" fmla="*/ 329299 h 838042"/>
                  <a:gd name="connsiteX39" fmla="*/ 269582 w 1033465"/>
                  <a:gd name="connsiteY39" fmla="*/ 344539 h 838042"/>
                  <a:gd name="connsiteX40" fmla="*/ 275297 w 1033465"/>
                  <a:gd name="connsiteY40" fmla="*/ 363589 h 838042"/>
                  <a:gd name="connsiteX41" fmla="*/ 277202 w 1033465"/>
                  <a:gd name="connsiteY41" fmla="*/ 369304 h 838042"/>
                  <a:gd name="connsiteX42" fmla="*/ 279107 w 1033465"/>
                  <a:gd name="connsiteY42" fmla="*/ 375019 h 838042"/>
                  <a:gd name="connsiteX43" fmla="*/ 281012 w 1033465"/>
                  <a:gd name="connsiteY43" fmla="*/ 399784 h 838042"/>
                  <a:gd name="connsiteX44" fmla="*/ 282917 w 1033465"/>
                  <a:gd name="connsiteY44" fmla="*/ 405499 h 838042"/>
                  <a:gd name="connsiteX45" fmla="*/ 281012 w 1033465"/>
                  <a:gd name="connsiteY45" fmla="*/ 424549 h 838042"/>
                  <a:gd name="connsiteX46" fmla="*/ 279107 w 1033465"/>
                  <a:gd name="connsiteY46" fmla="*/ 434074 h 838042"/>
                  <a:gd name="connsiteX47" fmla="*/ 265772 w 1033465"/>
                  <a:gd name="connsiteY47" fmla="*/ 447409 h 838042"/>
                  <a:gd name="connsiteX48" fmla="*/ 254342 w 1033465"/>
                  <a:gd name="connsiteY48" fmla="*/ 455029 h 838042"/>
                  <a:gd name="connsiteX49" fmla="*/ 242912 w 1033465"/>
                  <a:gd name="connsiteY49" fmla="*/ 458839 h 838042"/>
                  <a:gd name="connsiteX50" fmla="*/ 128612 w 1033465"/>
                  <a:gd name="connsiteY50" fmla="*/ 458839 h 838042"/>
                  <a:gd name="connsiteX51" fmla="*/ 122897 w 1033465"/>
                  <a:gd name="connsiteY51" fmla="*/ 460744 h 838042"/>
                  <a:gd name="connsiteX52" fmla="*/ 107657 w 1033465"/>
                  <a:gd name="connsiteY52" fmla="*/ 462649 h 838042"/>
                  <a:gd name="connsiteX53" fmla="*/ 90512 w 1033465"/>
                  <a:gd name="connsiteY53" fmla="*/ 468364 h 838042"/>
                  <a:gd name="connsiteX54" fmla="*/ 84797 w 1033465"/>
                  <a:gd name="connsiteY54" fmla="*/ 470269 h 838042"/>
                  <a:gd name="connsiteX55" fmla="*/ 79082 w 1033465"/>
                  <a:gd name="connsiteY55" fmla="*/ 474079 h 838042"/>
                  <a:gd name="connsiteX56" fmla="*/ 67652 w 1033465"/>
                  <a:gd name="connsiteY56" fmla="*/ 475984 h 838042"/>
                  <a:gd name="connsiteX57" fmla="*/ 29552 w 1033465"/>
                  <a:gd name="connsiteY57" fmla="*/ 477889 h 838042"/>
                  <a:gd name="connsiteX58" fmla="*/ 18122 w 1033465"/>
                  <a:gd name="connsiteY58" fmla="*/ 483604 h 838042"/>
                  <a:gd name="connsiteX59" fmla="*/ 8597 w 1033465"/>
                  <a:gd name="connsiteY59" fmla="*/ 493129 h 838042"/>
                  <a:gd name="connsiteX60" fmla="*/ 6692 w 1033465"/>
                  <a:gd name="connsiteY60" fmla="*/ 498844 h 838042"/>
                  <a:gd name="connsiteX61" fmla="*/ 2882 w 1033465"/>
                  <a:gd name="connsiteY61" fmla="*/ 504559 h 838042"/>
                  <a:gd name="connsiteX62" fmla="*/ 14312 w 1033465"/>
                  <a:gd name="connsiteY62" fmla="*/ 540754 h 838042"/>
                  <a:gd name="connsiteX63" fmla="*/ 147662 w 1033465"/>
                  <a:gd name="connsiteY63" fmla="*/ 540754 h 838042"/>
                  <a:gd name="connsiteX64" fmla="*/ 155282 w 1033465"/>
                  <a:gd name="connsiteY64" fmla="*/ 538849 h 838042"/>
                  <a:gd name="connsiteX65" fmla="*/ 305777 w 1033465"/>
                  <a:gd name="connsiteY65" fmla="*/ 533134 h 838042"/>
                  <a:gd name="connsiteX66" fmla="*/ 321017 w 1033465"/>
                  <a:gd name="connsiteY66" fmla="*/ 540754 h 838042"/>
                  <a:gd name="connsiteX67" fmla="*/ 332447 w 1033465"/>
                  <a:gd name="connsiteY67" fmla="*/ 546469 h 838042"/>
                  <a:gd name="connsiteX68" fmla="*/ 336257 w 1033465"/>
                  <a:gd name="connsiteY68" fmla="*/ 552184 h 838042"/>
                  <a:gd name="connsiteX69" fmla="*/ 341972 w 1033465"/>
                  <a:gd name="connsiteY69" fmla="*/ 554089 h 838042"/>
                  <a:gd name="connsiteX70" fmla="*/ 353402 w 1033465"/>
                  <a:gd name="connsiteY70" fmla="*/ 561709 h 838042"/>
                  <a:gd name="connsiteX71" fmla="*/ 359117 w 1033465"/>
                  <a:gd name="connsiteY71" fmla="*/ 565519 h 838042"/>
                  <a:gd name="connsiteX72" fmla="*/ 362927 w 1033465"/>
                  <a:gd name="connsiteY72" fmla="*/ 571234 h 838042"/>
                  <a:gd name="connsiteX73" fmla="*/ 368642 w 1033465"/>
                  <a:gd name="connsiteY73" fmla="*/ 582664 h 838042"/>
                  <a:gd name="connsiteX74" fmla="*/ 364832 w 1033465"/>
                  <a:gd name="connsiteY74" fmla="*/ 609334 h 838042"/>
                  <a:gd name="connsiteX75" fmla="*/ 361022 w 1033465"/>
                  <a:gd name="connsiteY75" fmla="*/ 615049 h 838042"/>
                  <a:gd name="connsiteX76" fmla="*/ 359117 w 1033465"/>
                  <a:gd name="connsiteY76" fmla="*/ 620764 h 838042"/>
                  <a:gd name="connsiteX77" fmla="*/ 355307 w 1033465"/>
                  <a:gd name="connsiteY77" fmla="*/ 626479 h 838042"/>
                  <a:gd name="connsiteX78" fmla="*/ 353402 w 1033465"/>
                  <a:gd name="connsiteY78" fmla="*/ 632194 h 838042"/>
                  <a:gd name="connsiteX79" fmla="*/ 349592 w 1033465"/>
                  <a:gd name="connsiteY79" fmla="*/ 637909 h 838042"/>
                  <a:gd name="connsiteX80" fmla="*/ 332447 w 1033465"/>
                  <a:gd name="connsiteY80" fmla="*/ 704584 h 838042"/>
                  <a:gd name="connsiteX81" fmla="*/ 330542 w 1033465"/>
                  <a:gd name="connsiteY81" fmla="*/ 756019 h 838042"/>
                  <a:gd name="connsiteX82" fmla="*/ 332447 w 1033465"/>
                  <a:gd name="connsiteY82" fmla="*/ 780784 h 838042"/>
                  <a:gd name="connsiteX83" fmla="*/ 334352 w 1033465"/>
                  <a:gd name="connsiteY83" fmla="*/ 786499 h 838042"/>
                  <a:gd name="connsiteX84" fmla="*/ 338162 w 1033465"/>
                  <a:gd name="connsiteY84" fmla="*/ 790309 h 838042"/>
                  <a:gd name="connsiteX85" fmla="*/ 366737 w 1033465"/>
                  <a:gd name="connsiteY85" fmla="*/ 836029 h 838042"/>
                  <a:gd name="connsiteX86" fmla="*/ 389597 w 1033465"/>
                  <a:gd name="connsiteY86" fmla="*/ 837934 h 838042"/>
                  <a:gd name="connsiteX87" fmla="*/ 397407 w 1033465"/>
                  <a:gd name="connsiteY87" fmla="*/ 833530 h 838042"/>
                  <a:gd name="connsiteX88" fmla="*/ 402932 w 1033465"/>
                  <a:gd name="connsiteY88" fmla="*/ 784594 h 838042"/>
                  <a:gd name="connsiteX89" fmla="*/ 406742 w 1033465"/>
                  <a:gd name="connsiteY89" fmla="*/ 727444 h 838042"/>
                  <a:gd name="connsiteX90" fmla="*/ 423887 w 1033465"/>
                  <a:gd name="connsiteY90" fmla="*/ 672199 h 838042"/>
                  <a:gd name="connsiteX91" fmla="*/ 429602 w 1033465"/>
                  <a:gd name="connsiteY91" fmla="*/ 658864 h 838042"/>
                  <a:gd name="connsiteX92" fmla="*/ 444084 w 1033465"/>
                  <a:gd name="connsiteY92" fmla="*/ 626947 h 838042"/>
                  <a:gd name="connsiteX93" fmla="*/ 464289 w 1033465"/>
                  <a:gd name="connsiteY93" fmla="*/ 600072 h 838042"/>
                  <a:gd name="connsiteX94" fmla="*/ 523510 w 1033465"/>
                  <a:gd name="connsiteY94" fmla="*/ 565123 h 838042"/>
                  <a:gd name="connsiteX95" fmla="*/ 599348 w 1033465"/>
                  <a:gd name="connsiteY95" fmla="*/ 550915 h 838042"/>
                  <a:gd name="connsiteX96" fmla="*/ 707801 w 1033465"/>
                  <a:gd name="connsiteY96" fmla="*/ 612819 h 838042"/>
                  <a:gd name="connsiteX97" fmla="*/ 780122 w 1033465"/>
                  <a:gd name="connsiteY97" fmla="*/ 656959 h 838042"/>
                  <a:gd name="connsiteX98" fmla="*/ 804887 w 1033465"/>
                  <a:gd name="connsiteY98" fmla="*/ 632194 h 838042"/>
                  <a:gd name="connsiteX99" fmla="*/ 801077 w 1033465"/>
                  <a:gd name="connsiteY99" fmla="*/ 601714 h 838042"/>
                  <a:gd name="connsiteX100" fmla="*/ 762796 w 1033465"/>
                  <a:gd name="connsiteY100" fmla="*/ 562523 h 838042"/>
                  <a:gd name="connsiteX101" fmla="*/ 650582 w 1033465"/>
                  <a:gd name="connsiteY101" fmla="*/ 479794 h 838042"/>
                  <a:gd name="connsiteX102" fmla="*/ 646772 w 1033465"/>
                  <a:gd name="connsiteY102" fmla="*/ 462649 h 838042"/>
                  <a:gd name="connsiteX103" fmla="*/ 658202 w 1033465"/>
                  <a:gd name="connsiteY103" fmla="*/ 426454 h 838042"/>
                  <a:gd name="connsiteX104" fmla="*/ 726782 w 1033465"/>
                  <a:gd name="connsiteY104" fmla="*/ 405499 h 838042"/>
                  <a:gd name="connsiteX105" fmla="*/ 813738 w 1033465"/>
                  <a:gd name="connsiteY105" fmla="*/ 406906 h 838042"/>
                  <a:gd name="connsiteX106" fmla="*/ 906231 w 1033465"/>
                  <a:gd name="connsiteY106" fmla="*/ 417646 h 838042"/>
                  <a:gd name="connsiteX107" fmla="*/ 1002290 w 1033465"/>
                  <a:gd name="connsiteY107" fmla="*/ 426835 h 838042"/>
                  <a:gd name="connsiteX108" fmla="*/ 1032449 w 1033465"/>
                  <a:gd name="connsiteY108" fmla="*/ 402711 h 838042"/>
                  <a:gd name="connsiteX109" fmla="*/ 1020514 w 1033465"/>
                  <a:gd name="connsiteY109" fmla="*/ 377797 h 838042"/>
                  <a:gd name="connsiteX110" fmla="*/ 964889 w 1033465"/>
                  <a:gd name="connsiteY110" fmla="*/ 358029 h 838042"/>
                  <a:gd name="connsiteX111" fmla="*/ 827747 w 1033465"/>
                  <a:gd name="connsiteY111" fmla="*/ 357874 h 838042"/>
                  <a:gd name="connsiteX112" fmla="*/ 755811 w 1033465"/>
                  <a:gd name="connsiteY112" fmla="*/ 361702 h 838042"/>
                  <a:gd name="connsiteX113" fmla="*/ 671537 w 1033465"/>
                  <a:gd name="connsiteY113" fmla="*/ 369304 h 838042"/>
                  <a:gd name="connsiteX114" fmla="*/ 644867 w 1033465"/>
                  <a:gd name="connsiteY114" fmla="*/ 338824 h 838042"/>
                  <a:gd name="connsiteX115" fmla="*/ 676403 w 1033465"/>
                  <a:gd name="connsiteY115" fmla="*/ 304962 h 838042"/>
                  <a:gd name="connsiteX116" fmla="*/ 707732 w 1033465"/>
                  <a:gd name="connsiteY116" fmla="*/ 283579 h 838042"/>
                  <a:gd name="connsiteX117" fmla="*/ 743927 w 1033465"/>
                  <a:gd name="connsiteY117" fmla="*/ 251194 h 838042"/>
                  <a:gd name="connsiteX118" fmla="*/ 783019 w 1033465"/>
                  <a:gd name="connsiteY118" fmla="*/ 213846 h 838042"/>
                  <a:gd name="connsiteX119" fmla="*/ 746401 w 1033465"/>
                  <a:gd name="connsiteY119" fmla="*/ 201789 h 838042"/>
                  <a:gd name="connsiteX120" fmla="*/ 694397 w 1033465"/>
                  <a:gd name="connsiteY120" fmla="*/ 226429 h 838042"/>
                  <a:gd name="connsiteX121" fmla="*/ 656678 w 1033465"/>
                  <a:gd name="connsiteY121" fmla="*/ 257626 h 838042"/>
                  <a:gd name="connsiteX122" fmla="*/ 616001 w 1033465"/>
                  <a:gd name="connsiteY122" fmla="*/ 286712 h 838042"/>
                  <a:gd name="connsiteX123" fmla="*/ 564857 w 1033465"/>
                  <a:gd name="connsiteY123" fmla="*/ 287389 h 838042"/>
                  <a:gd name="connsiteX124" fmla="*/ 530567 w 1033465"/>
                  <a:gd name="connsiteY124" fmla="*/ 274054 h 838042"/>
                  <a:gd name="connsiteX125" fmla="*/ 507707 w 1033465"/>
                  <a:gd name="connsiteY125" fmla="*/ 235954 h 838042"/>
                  <a:gd name="connsiteX126" fmla="*/ 509612 w 1033465"/>
                  <a:gd name="connsiteY126" fmla="*/ 171184 h 838042"/>
                  <a:gd name="connsiteX127" fmla="*/ 508314 w 1033465"/>
                  <a:gd name="connsiteY127" fmla="*/ 73485 h 838042"/>
                  <a:gd name="connsiteX128" fmla="*/ 454116 w 1033465"/>
                  <a:gd name="connsiteY128" fmla="*/ 11248 h 838042"/>
                  <a:gd name="connsiteX129" fmla="*/ 442470 w 1033465"/>
                  <a:gd name="connsiteY129" fmla="*/ 75864 h 838042"/>
                  <a:gd name="connsiteX130" fmla="*/ 439226 w 1033465"/>
                  <a:gd name="connsiteY130" fmla="*/ 132660 h 838042"/>
                  <a:gd name="connsiteX131" fmla="*/ 436054 w 1033465"/>
                  <a:gd name="connsiteY13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36232 w 1033465"/>
                  <a:gd name="connsiteY11" fmla="*/ 230239 h 838042"/>
                  <a:gd name="connsiteX12" fmla="*/ 119087 w 1033465"/>
                  <a:gd name="connsiteY12" fmla="*/ 226429 h 838042"/>
                  <a:gd name="connsiteX13" fmla="*/ 113372 w 1033465"/>
                  <a:gd name="connsiteY13" fmla="*/ 220714 h 838042"/>
                  <a:gd name="connsiteX14" fmla="*/ 103847 w 1033465"/>
                  <a:gd name="connsiteY14" fmla="*/ 203569 h 838042"/>
                  <a:gd name="connsiteX15" fmla="*/ 86702 w 1033465"/>
                  <a:gd name="connsiteY15" fmla="*/ 195949 h 838042"/>
                  <a:gd name="connsiteX16" fmla="*/ 80987 w 1033465"/>
                  <a:gd name="connsiteY16" fmla="*/ 194044 h 838042"/>
                  <a:gd name="connsiteX17" fmla="*/ 61937 w 1033465"/>
                  <a:gd name="connsiteY17" fmla="*/ 197854 h 838042"/>
                  <a:gd name="connsiteX18" fmla="*/ 56222 w 1033465"/>
                  <a:gd name="connsiteY18" fmla="*/ 201664 h 838042"/>
                  <a:gd name="connsiteX19" fmla="*/ 52412 w 1033465"/>
                  <a:gd name="connsiteY19" fmla="*/ 207379 h 838042"/>
                  <a:gd name="connsiteX20" fmla="*/ 48602 w 1033465"/>
                  <a:gd name="connsiteY20" fmla="*/ 218809 h 838042"/>
                  <a:gd name="connsiteX21" fmla="*/ 52412 w 1033465"/>
                  <a:gd name="connsiteY21" fmla="*/ 256909 h 838042"/>
                  <a:gd name="connsiteX22" fmla="*/ 56222 w 1033465"/>
                  <a:gd name="connsiteY22" fmla="*/ 262624 h 838042"/>
                  <a:gd name="connsiteX23" fmla="*/ 61937 w 1033465"/>
                  <a:gd name="connsiteY23" fmla="*/ 266434 h 838042"/>
                  <a:gd name="connsiteX24" fmla="*/ 65747 w 1033465"/>
                  <a:gd name="connsiteY24" fmla="*/ 272149 h 838042"/>
                  <a:gd name="connsiteX25" fmla="*/ 82892 w 1033465"/>
                  <a:gd name="connsiteY25" fmla="*/ 281674 h 838042"/>
                  <a:gd name="connsiteX26" fmla="*/ 105752 w 1033465"/>
                  <a:gd name="connsiteY26" fmla="*/ 283579 h 838042"/>
                  <a:gd name="connsiteX27" fmla="*/ 126707 w 1033465"/>
                  <a:gd name="connsiteY27" fmla="*/ 289294 h 838042"/>
                  <a:gd name="connsiteX28" fmla="*/ 132422 w 1033465"/>
                  <a:gd name="connsiteY28" fmla="*/ 291199 h 838042"/>
                  <a:gd name="connsiteX29" fmla="*/ 138137 w 1033465"/>
                  <a:gd name="connsiteY29" fmla="*/ 296914 h 838042"/>
                  <a:gd name="connsiteX30" fmla="*/ 145757 w 1033465"/>
                  <a:gd name="connsiteY30" fmla="*/ 298819 h 838042"/>
                  <a:gd name="connsiteX31" fmla="*/ 168617 w 1033465"/>
                  <a:gd name="connsiteY31" fmla="*/ 302629 h 838042"/>
                  <a:gd name="connsiteX32" fmla="*/ 193382 w 1033465"/>
                  <a:gd name="connsiteY32" fmla="*/ 308344 h 838042"/>
                  <a:gd name="connsiteX33" fmla="*/ 210527 w 1033465"/>
                  <a:gd name="connsiteY33" fmla="*/ 314059 h 838042"/>
                  <a:gd name="connsiteX34" fmla="*/ 216242 w 1033465"/>
                  <a:gd name="connsiteY34" fmla="*/ 315964 h 838042"/>
                  <a:gd name="connsiteX35" fmla="*/ 231482 w 1033465"/>
                  <a:gd name="connsiteY35" fmla="*/ 319774 h 838042"/>
                  <a:gd name="connsiteX36" fmla="*/ 250532 w 1033465"/>
                  <a:gd name="connsiteY36" fmla="*/ 325489 h 838042"/>
                  <a:gd name="connsiteX37" fmla="*/ 256247 w 1033465"/>
                  <a:gd name="connsiteY37" fmla="*/ 329299 h 838042"/>
                  <a:gd name="connsiteX38" fmla="*/ 269582 w 1033465"/>
                  <a:gd name="connsiteY38" fmla="*/ 344539 h 838042"/>
                  <a:gd name="connsiteX39" fmla="*/ 275297 w 1033465"/>
                  <a:gd name="connsiteY39" fmla="*/ 363589 h 838042"/>
                  <a:gd name="connsiteX40" fmla="*/ 277202 w 1033465"/>
                  <a:gd name="connsiteY40" fmla="*/ 369304 h 838042"/>
                  <a:gd name="connsiteX41" fmla="*/ 279107 w 1033465"/>
                  <a:gd name="connsiteY41" fmla="*/ 375019 h 838042"/>
                  <a:gd name="connsiteX42" fmla="*/ 281012 w 1033465"/>
                  <a:gd name="connsiteY42" fmla="*/ 399784 h 838042"/>
                  <a:gd name="connsiteX43" fmla="*/ 282917 w 1033465"/>
                  <a:gd name="connsiteY43" fmla="*/ 405499 h 838042"/>
                  <a:gd name="connsiteX44" fmla="*/ 281012 w 1033465"/>
                  <a:gd name="connsiteY44" fmla="*/ 424549 h 838042"/>
                  <a:gd name="connsiteX45" fmla="*/ 279107 w 1033465"/>
                  <a:gd name="connsiteY45" fmla="*/ 434074 h 838042"/>
                  <a:gd name="connsiteX46" fmla="*/ 265772 w 1033465"/>
                  <a:gd name="connsiteY46" fmla="*/ 447409 h 838042"/>
                  <a:gd name="connsiteX47" fmla="*/ 254342 w 1033465"/>
                  <a:gd name="connsiteY47" fmla="*/ 455029 h 838042"/>
                  <a:gd name="connsiteX48" fmla="*/ 242912 w 1033465"/>
                  <a:gd name="connsiteY48" fmla="*/ 458839 h 838042"/>
                  <a:gd name="connsiteX49" fmla="*/ 128612 w 1033465"/>
                  <a:gd name="connsiteY49" fmla="*/ 458839 h 838042"/>
                  <a:gd name="connsiteX50" fmla="*/ 122897 w 1033465"/>
                  <a:gd name="connsiteY50" fmla="*/ 460744 h 838042"/>
                  <a:gd name="connsiteX51" fmla="*/ 107657 w 1033465"/>
                  <a:gd name="connsiteY51" fmla="*/ 462649 h 838042"/>
                  <a:gd name="connsiteX52" fmla="*/ 90512 w 1033465"/>
                  <a:gd name="connsiteY52" fmla="*/ 468364 h 838042"/>
                  <a:gd name="connsiteX53" fmla="*/ 84797 w 1033465"/>
                  <a:gd name="connsiteY53" fmla="*/ 470269 h 838042"/>
                  <a:gd name="connsiteX54" fmla="*/ 79082 w 1033465"/>
                  <a:gd name="connsiteY54" fmla="*/ 474079 h 838042"/>
                  <a:gd name="connsiteX55" fmla="*/ 67652 w 1033465"/>
                  <a:gd name="connsiteY55" fmla="*/ 475984 h 838042"/>
                  <a:gd name="connsiteX56" fmla="*/ 29552 w 1033465"/>
                  <a:gd name="connsiteY56" fmla="*/ 477889 h 838042"/>
                  <a:gd name="connsiteX57" fmla="*/ 18122 w 1033465"/>
                  <a:gd name="connsiteY57" fmla="*/ 483604 h 838042"/>
                  <a:gd name="connsiteX58" fmla="*/ 8597 w 1033465"/>
                  <a:gd name="connsiteY58" fmla="*/ 493129 h 838042"/>
                  <a:gd name="connsiteX59" fmla="*/ 6692 w 1033465"/>
                  <a:gd name="connsiteY59" fmla="*/ 498844 h 838042"/>
                  <a:gd name="connsiteX60" fmla="*/ 2882 w 1033465"/>
                  <a:gd name="connsiteY60" fmla="*/ 504559 h 838042"/>
                  <a:gd name="connsiteX61" fmla="*/ 14312 w 1033465"/>
                  <a:gd name="connsiteY61" fmla="*/ 540754 h 838042"/>
                  <a:gd name="connsiteX62" fmla="*/ 147662 w 1033465"/>
                  <a:gd name="connsiteY62" fmla="*/ 540754 h 838042"/>
                  <a:gd name="connsiteX63" fmla="*/ 155282 w 1033465"/>
                  <a:gd name="connsiteY63" fmla="*/ 538849 h 838042"/>
                  <a:gd name="connsiteX64" fmla="*/ 305777 w 1033465"/>
                  <a:gd name="connsiteY64" fmla="*/ 533134 h 838042"/>
                  <a:gd name="connsiteX65" fmla="*/ 321017 w 1033465"/>
                  <a:gd name="connsiteY65" fmla="*/ 540754 h 838042"/>
                  <a:gd name="connsiteX66" fmla="*/ 332447 w 1033465"/>
                  <a:gd name="connsiteY66" fmla="*/ 546469 h 838042"/>
                  <a:gd name="connsiteX67" fmla="*/ 336257 w 1033465"/>
                  <a:gd name="connsiteY67" fmla="*/ 552184 h 838042"/>
                  <a:gd name="connsiteX68" fmla="*/ 341972 w 1033465"/>
                  <a:gd name="connsiteY68" fmla="*/ 554089 h 838042"/>
                  <a:gd name="connsiteX69" fmla="*/ 353402 w 1033465"/>
                  <a:gd name="connsiteY69" fmla="*/ 561709 h 838042"/>
                  <a:gd name="connsiteX70" fmla="*/ 359117 w 1033465"/>
                  <a:gd name="connsiteY70" fmla="*/ 565519 h 838042"/>
                  <a:gd name="connsiteX71" fmla="*/ 362927 w 1033465"/>
                  <a:gd name="connsiteY71" fmla="*/ 571234 h 838042"/>
                  <a:gd name="connsiteX72" fmla="*/ 368642 w 1033465"/>
                  <a:gd name="connsiteY72" fmla="*/ 582664 h 838042"/>
                  <a:gd name="connsiteX73" fmla="*/ 364832 w 1033465"/>
                  <a:gd name="connsiteY73" fmla="*/ 609334 h 838042"/>
                  <a:gd name="connsiteX74" fmla="*/ 361022 w 1033465"/>
                  <a:gd name="connsiteY74" fmla="*/ 615049 h 838042"/>
                  <a:gd name="connsiteX75" fmla="*/ 359117 w 1033465"/>
                  <a:gd name="connsiteY75" fmla="*/ 620764 h 838042"/>
                  <a:gd name="connsiteX76" fmla="*/ 355307 w 1033465"/>
                  <a:gd name="connsiteY76" fmla="*/ 626479 h 838042"/>
                  <a:gd name="connsiteX77" fmla="*/ 353402 w 1033465"/>
                  <a:gd name="connsiteY77" fmla="*/ 632194 h 838042"/>
                  <a:gd name="connsiteX78" fmla="*/ 349592 w 1033465"/>
                  <a:gd name="connsiteY78" fmla="*/ 637909 h 838042"/>
                  <a:gd name="connsiteX79" fmla="*/ 332447 w 1033465"/>
                  <a:gd name="connsiteY79" fmla="*/ 704584 h 838042"/>
                  <a:gd name="connsiteX80" fmla="*/ 330542 w 1033465"/>
                  <a:gd name="connsiteY80" fmla="*/ 756019 h 838042"/>
                  <a:gd name="connsiteX81" fmla="*/ 332447 w 1033465"/>
                  <a:gd name="connsiteY81" fmla="*/ 780784 h 838042"/>
                  <a:gd name="connsiteX82" fmla="*/ 334352 w 1033465"/>
                  <a:gd name="connsiteY82" fmla="*/ 786499 h 838042"/>
                  <a:gd name="connsiteX83" fmla="*/ 338162 w 1033465"/>
                  <a:gd name="connsiteY83" fmla="*/ 790309 h 838042"/>
                  <a:gd name="connsiteX84" fmla="*/ 366737 w 1033465"/>
                  <a:gd name="connsiteY84" fmla="*/ 836029 h 838042"/>
                  <a:gd name="connsiteX85" fmla="*/ 389597 w 1033465"/>
                  <a:gd name="connsiteY85" fmla="*/ 837934 h 838042"/>
                  <a:gd name="connsiteX86" fmla="*/ 397407 w 1033465"/>
                  <a:gd name="connsiteY86" fmla="*/ 833530 h 838042"/>
                  <a:gd name="connsiteX87" fmla="*/ 402932 w 1033465"/>
                  <a:gd name="connsiteY87" fmla="*/ 784594 h 838042"/>
                  <a:gd name="connsiteX88" fmla="*/ 406742 w 1033465"/>
                  <a:gd name="connsiteY88" fmla="*/ 727444 h 838042"/>
                  <a:gd name="connsiteX89" fmla="*/ 423887 w 1033465"/>
                  <a:gd name="connsiteY89" fmla="*/ 672199 h 838042"/>
                  <a:gd name="connsiteX90" fmla="*/ 429602 w 1033465"/>
                  <a:gd name="connsiteY90" fmla="*/ 658864 h 838042"/>
                  <a:gd name="connsiteX91" fmla="*/ 444084 w 1033465"/>
                  <a:gd name="connsiteY91" fmla="*/ 626947 h 838042"/>
                  <a:gd name="connsiteX92" fmla="*/ 464289 w 1033465"/>
                  <a:gd name="connsiteY92" fmla="*/ 600072 h 838042"/>
                  <a:gd name="connsiteX93" fmla="*/ 523510 w 1033465"/>
                  <a:gd name="connsiteY93" fmla="*/ 565123 h 838042"/>
                  <a:gd name="connsiteX94" fmla="*/ 599348 w 1033465"/>
                  <a:gd name="connsiteY94" fmla="*/ 550915 h 838042"/>
                  <a:gd name="connsiteX95" fmla="*/ 707801 w 1033465"/>
                  <a:gd name="connsiteY95" fmla="*/ 612819 h 838042"/>
                  <a:gd name="connsiteX96" fmla="*/ 780122 w 1033465"/>
                  <a:gd name="connsiteY96" fmla="*/ 656959 h 838042"/>
                  <a:gd name="connsiteX97" fmla="*/ 804887 w 1033465"/>
                  <a:gd name="connsiteY97" fmla="*/ 632194 h 838042"/>
                  <a:gd name="connsiteX98" fmla="*/ 801077 w 1033465"/>
                  <a:gd name="connsiteY98" fmla="*/ 601714 h 838042"/>
                  <a:gd name="connsiteX99" fmla="*/ 762796 w 1033465"/>
                  <a:gd name="connsiteY99" fmla="*/ 562523 h 838042"/>
                  <a:gd name="connsiteX100" fmla="*/ 650582 w 1033465"/>
                  <a:gd name="connsiteY100" fmla="*/ 479794 h 838042"/>
                  <a:gd name="connsiteX101" fmla="*/ 646772 w 1033465"/>
                  <a:gd name="connsiteY101" fmla="*/ 462649 h 838042"/>
                  <a:gd name="connsiteX102" fmla="*/ 658202 w 1033465"/>
                  <a:gd name="connsiteY102" fmla="*/ 426454 h 838042"/>
                  <a:gd name="connsiteX103" fmla="*/ 726782 w 1033465"/>
                  <a:gd name="connsiteY103" fmla="*/ 405499 h 838042"/>
                  <a:gd name="connsiteX104" fmla="*/ 813738 w 1033465"/>
                  <a:gd name="connsiteY104" fmla="*/ 406906 h 838042"/>
                  <a:gd name="connsiteX105" fmla="*/ 906231 w 1033465"/>
                  <a:gd name="connsiteY105" fmla="*/ 417646 h 838042"/>
                  <a:gd name="connsiteX106" fmla="*/ 1002290 w 1033465"/>
                  <a:gd name="connsiteY106" fmla="*/ 426835 h 838042"/>
                  <a:gd name="connsiteX107" fmla="*/ 1032449 w 1033465"/>
                  <a:gd name="connsiteY107" fmla="*/ 402711 h 838042"/>
                  <a:gd name="connsiteX108" fmla="*/ 1020514 w 1033465"/>
                  <a:gd name="connsiteY108" fmla="*/ 377797 h 838042"/>
                  <a:gd name="connsiteX109" fmla="*/ 964889 w 1033465"/>
                  <a:gd name="connsiteY109" fmla="*/ 358029 h 838042"/>
                  <a:gd name="connsiteX110" fmla="*/ 827747 w 1033465"/>
                  <a:gd name="connsiteY110" fmla="*/ 357874 h 838042"/>
                  <a:gd name="connsiteX111" fmla="*/ 755811 w 1033465"/>
                  <a:gd name="connsiteY111" fmla="*/ 361702 h 838042"/>
                  <a:gd name="connsiteX112" fmla="*/ 671537 w 1033465"/>
                  <a:gd name="connsiteY112" fmla="*/ 369304 h 838042"/>
                  <a:gd name="connsiteX113" fmla="*/ 644867 w 1033465"/>
                  <a:gd name="connsiteY113" fmla="*/ 338824 h 838042"/>
                  <a:gd name="connsiteX114" fmla="*/ 676403 w 1033465"/>
                  <a:gd name="connsiteY114" fmla="*/ 304962 h 838042"/>
                  <a:gd name="connsiteX115" fmla="*/ 707732 w 1033465"/>
                  <a:gd name="connsiteY115" fmla="*/ 283579 h 838042"/>
                  <a:gd name="connsiteX116" fmla="*/ 743927 w 1033465"/>
                  <a:gd name="connsiteY116" fmla="*/ 251194 h 838042"/>
                  <a:gd name="connsiteX117" fmla="*/ 783019 w 1033465"/>
                  <a:gd name="connsiteY117" fmla="*/ 213846 h 838042"/>
                  <a:gd name="connsiteX118" fmla="*/ 746401 w 1033465"/>
                  <a:gd name="connsiteY118" fmla="*/ 201789 h 838042"/>
                  <a:gd name="connsiteX119" fmla="*/ 694397 w 1033465"/>
                  <a:gd name="connsiteY119" fmla="*/ 226429 h 838042"/>
                  <a:gd name="connsiteX120" fmla="*/ 656678 w 1033465"/>
                  <a:gd name="connsiteY120" fmla="*/ 257626 h 838042"/>
                  <a:gd name="connsiteX121" fmla="*/ 616001 w 1033465"/>
                  <a:gd name="connsiteY121" fmla="*/ 286712 h 838042"/>
                  <a:gd name="connsiteX122" fmla="*/ 564857 w 1033465"/>
                  <a:gd name="connsiteY122" fmla="*/ 287389 h 838042"/>
                  <a:gd name="connsiteX123" fmla="*/ 530567 w 1033465"/>
                  <a:gd name="connsiteY123" fmla="*/ 274054 h 838042"/>
                  <a:gd name="connsiteX124" fmla="*/ 507707 w 1033465"/>
                  <a:gd name="connsiteY124" fmla="*/ 235954 h 838042"/>
                  <a:gd name="connsiteX125" fmla="*/ 509612 w 1033465"/>
                  <a:gd name="connsiteY125" fmla="*/ 171184 h 838042"/>
                  <a:gd name="connsiteX126" fmla="*/ 508314 w 1033465"/>
                  <a:gd name="connsiteY126" fmla="*/ 73485 h 838042"/>
                  <a:gd name="connsiteX127" fmla="*/ 454116 w 1033465"/>
                  <a:gd name="connsiteY127" fmla="*/ 11248 h 838042"/>
                  <a:gd name="connsiteX128" fmla="*/ 442470 w 1033465"/>
                  <a:gd name="connsiteY128" fmla="*/ 75864 h 838042"/>
                  <a:gd name="connsiteX129" fmla="*/ 439226 w 1033465"/>
                  <a:gd name="connsiteY129" fmla="*/ 132660 h 838042"/>
                  <a:gd name="connsiteX130" fmla="*/ 436054 w 1033465"/>
                  <a:gd name="connsiteY13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41947 w 1033465"/>
                  <a:gd name="connsiteY10" fmla="*/ 232144 h 838042"/>
                  <a:gd name="connsiteX11" fmla="*/ 119087 w 1033465"/>
                  <a:gd name="connsiteY11" fmla="*/ 226429 h 838042"/>
                  <a:gd name="connsiteX12" fmla="*/ 113372 w 1033465"/>
                  <a:gd name="connsiteY12" fmla="*/ 220714 h 838042"/>
                  <a:gd name="connsiteX13" fmla="*/ 103847 w 1033465"/>
                  <a:gd name="connsiteY13" fmla="*/ 203569 h 838042"/>
                  <a:gd name="connsiteX14" fmla="*/ 86702 w 1033465"/>
                  <a:gd name="connsiteY14" fmla="*/ 195949 h 838042"/>
                  <a:gd name="connsiteX15" fmla="*/ 80987 w 1033465"/>
                  <a:gd name="connsiteY15" fmla="*/ 194044 h 838042"/>
                  <a:gd name="connsiteX16" fmla="*/ 61937 w 1033465"/>
                  <a:gd name="connsiteY16" fmla="*/ 197854 h 838042"/>
                  <a:gd name="connsiteX17" fmla="*/ 56222 w 1033465"/>
                  <a:gd name="connsiteY17" fmla="*/ 201664 h 838042"/>
                  <a:gd name="connsiteX18" fmla="*/ 52412 w 1033465"/>
                  <a:gd name="connsiteY18" fmla="*/ 207379 h 838042"/>
                  <a:gd name="connsiteX19" fmla="*/ 48602 w 1033465"/>
                  <a:gd name="connsiteY19" fmla="*/ 218809 h 838042"/>
                  <a:gd name="connsiteX20" fmla="*/ 52412 w 1033465"/>
                  <a:gd name="connsiteY20" fmla="*/ 256909 h 838042"/>
                  <a:gd name="connsiteX21" fmla="*/ 56222 w 1033465"/>
                  <a:gd name="connsiteY21" fmla="*/ 262624 h 838042"/>
                  <a:gd name="connsiteX22" fmla="*/ 61937 w 1033465"/>
                  <a:gd name="connsiteY22" fmla="*/ 266434 h 838042"/>
                  <a:gd name="connsiteX23" fmla="*/ 65747 w 1033465"/>
                  <a:gd name="connsiteY23" fmla="*/ 272149 h 838042"/>
                  <a:gd name="connsiteX24" fmla="*/ 82892 w 1033465"/>
                  <a:gd name="connsiteY24" fmla="*/ 281674 h 838042"/>
                  <a:gd name="connsiteX25" fmla="*/ 105752 w 1033465"/>
                  <a:gd name="connsiteY25" fmla="*/ 283579 h 838042"/>
                  <a:gd name="connsiteX26" fmla="*/ 126707 w 1033465"/>
                  <a:gd name="connsiteY26" fmla="*/ 289294 h 838042"/>
                  <a:gd name="connsiteX27" fmla="*/ 132422 w 1033465"/>
                  <a:gd name="connsiteY27" fmla="*/ 291199 h 838042"/>
                  <a:gd name="connsiteX28" fmla="*/ 138137 w 1033465"/>
                  <a:gd name="connsiteY28" fmla="*/ 296914 h 838042"/>
                  <a:gd name="connsiteX29" fmla="*/ 145757 w 1033465"/>
                  <a:gd name="connsiteY29" fmla="*/ 298819 h 838042"/>
                  <a:gd name="connsiteX30" fmla="*/ 168617 w 1033465"/>
                  <a:gd name="connsiteY30" fmla="*/ 302629 h 838042"/>
                  <a:gd name="connsiteX31" fmla="*/ 193382 w 1033465"/>
                  <a:gd name="connsiteY31" fmla="*/ 308344 h 838042"/>
                  <a:gd name="connsiteX32" fmla="*/ 210527 w 1033465"/>
                  <a:gd name="connsiteY32" fmla="*/ 314059 h 838042"/>
                  <a:gd name="connsiteX33" fmla="*/ 216242 w 1033465"/>
                  <a:gd name="connsiteY33" fmla="*/ 315964 h 838042"/>
                  <a:gd name="connsiteX34" fmla="*/ 231482 w 1033465"/>
                  <a:gd name="connsiteY34" fmla="*/ 319774 h 838042"/>
                  <a:gd name="connsiteX35" fmla="*/ 250532 w 1033465"/>
                  <a:gd name="connsiteY35" fmla="*/ 325489 h 838042"/>
                  <a:gd name="connsiteX36" fmla="*/ 256247 w 1033465"/>
                  <a:gd name="connsiteY36" fmla="*/ 329299 h 838042"/>
                  <a:gd name="connsiteX37" fmla="*/ 269582 w 1033465"/>
                  <a:gd name="connsiteY37" fmla="*/ 344539 h 838042"/>
                  <a:gd name="connsiteX38" fmla="*/ 275297 w 1033465"/>
                  <a:gd name="connsiteY38" fmla="*/ 363589 h 838042"/>
                  <a:gd name="connsiteX39" fmla="*/ 277202 w 1033465"/>
                  <a:gd name="connsiteY39" fmla="*/ 369304 h 838042"/>
                  <a:gd name="connsiteX40" fmla="*/ 279107 w 1033465"/>
                  <a:gd name="connsiteY40" fmla="*/ 375019 h 838042"/>
                  <a:gd name="connsiteX41" fmla="*/ 281012 w 1033465"/>
                  <a:gd name="connsiteY41" fmla="*/ 399784 h 838042"/>
                  <a:gd name="connsiteX42" fmla="*/ 282917 w 1033465"/>
                  <a:gd name="connsiteY42" fmla="*/ 405499 h 838042"/>
                  <a:gd name="connsiteX43" fmla="*/ 281012 w 1033465"/>
                  <a:gd name="connsiteY43" fmla="*/ 424549 h 838042"/>
                  <a:gd name="connsiteX44" fmla="*/ 279107 w 1033465"/>
                  <a:gd name="connsiteY44" fmla="*/ 434074 h 838042"/>
                  <a:gd name="connsiteX45" fmla="*/ 265772 w 1033465"/>
                  <a:gd name="connsiteY45" fmla="*/ 447409 h 838042"/>
                  <a:gd name="connsiteX46" fmla="*/ 254342 w 1033465"/>
                  <a:gd name="connsiteY46" fmla="*/ 455029 h 838042"/>
                  <a:gd name="connsiteX47" fmla="*/ 242912 w 1033465"/>
                  <a:gd name="connsiteY47" fmla="*/ 458839 h 838042"/>
                  <a:gd name="connsiteX48" fmla="*/ 128612 w 1033465"/>
                  <a:gd name="connsiteY48" fmla="*/ 458839 h 838042"/>
                  <a:gd name="connsiteX49" fmla="*/ 122897 w 1033465"/>
                  <a:gd name="connsiteY49" fmla="*/ 460744 h 838042"/>
                  <a:gd name="connsiteX50" fmla="*/ 107657 w 1033465"/>
                  <a:gd name="connsiteY50" fmla="*/ 462649 h 838042"/>
                  <a:gd name="connsiteX51" fmla="*/ 90512 w 1033465"/>
                  <a:gd name="connsiteY51" fmla="*/ 468364 h 838042"/>
                  <a:gd name="connsiteX52" fmla="*/ 84797 w 1033465"/>
                  <a:gd name="connsiteY52" fmla="*/ 470269 h 838042"/>
                  <a:gd name="connsiteX53" fmla="*/ 79082 w 1033465"/>
                  <a:gd name="connsiteY53" fmla="*/ 474079 h 838042"/>
                  <a:gd name="connsiteX54" fmla="*/ 67652 w 1033465"/>
                  <a:gd name="connsiteY54" fmla="*/ 475984 h 838042"/>
                  <a:gd name="connsiteX55" fmla="*/ 29552 w 1033465"/>
                  <a:gd name="connsiteY55" fmla="*/ 477889 h 838042"/>
                  <a:gd name="connsiteX56" fmla="*/ 18122 w 1033465"/>
                  <a:gd name="connsiteY56" fmla="*/ 483604 h 838042"/>
                  <a:gd name="connsiteX57" fmla="*/ 8597 w 1033465"/>
                  <a:gd name="connsiteY57" fmla="*/ 493129 h 838042"/>
                  <a:gd name="connsiteX58" fmla="*/ 6692 w 1033465"/>
                  <a:gd name="connsiteY58" fmla="*/ 498844 h 838042"/>
                  <a:gd name="connsiteX59" fmla="*/ 2882 w 1033465"/>
                  <a:gd name="connsiteY59" fmla="*/ 504559 h 838042"/>
                  <a:gd name="connsiteX60" fmla="*/ 14312 w 1033465"/>
                  <a:gd name="connsiteY60" fmla="*/ 540754 h 838042"/>
                  <a:gd name="connsiteX61" fmla="*/ 147662 w 1033465"/>
                  <a:gd name="connsiteY61" fmla="*/ 540754 h 838042"/>
                  <a:gd name="connsiteX62" fmla="*/ 155282 w 1033465"/>
                  <a:gd name="connsiteY62" fmla="*/ 538849 h 838042"/>
                  <a:gd name="connsiteX63" fmla="*/ 305777 w 1033465"/>
                  <a:gd name="connsiteY63" fmla="*/ 533134 h 838042"/>
                  <a:gd name="connsiteX64" fmla="*/ 321017 w 1033465"/>
                  <a:gd name="connsiteY64" fmla="*/ 540754 h 838042"/>
                  <a:gd name="connsiteX65" fmla="*/ 332447 w 1033465"/>
                  <a:gd name="connsiteY65" fmla="*/ 546469 h 838042"/>
                  <a:gd name="connsiteX66" fmla="*/ 336257 w 1033465"/>
                  <a:gd name="connsiteY66" fmla="*/ 552184 h 838042"/>
                  <a:gd name="connsiteX67" fmla="*/ 341972 w 1033465"/>
                  <a:gd name="connsiteY67" fmla="*/ 554089 h 838042"/>
                  <a:gd name="connsiteX68" fmla="*/ 353402 w 1033465"/>
                  <a:gd name="connsiteY68" fmla="*/ 561709 h 838042"/>
                  <a:gd name="connsiteX69" fmla="*/ 359117 w 1033465"/>
                  <a:gd name="connsiteY69" fmla="*/ 565519 h 838042"/>
                  <a:gd name="connsiteX70" fmla="*/ 362927 w 1033465"/>
                  <a:gd name="connsiteY70" fmla="*/ 571234 h 838042"/>
                  <a:gd name="connsiteX71" fmla="*/ 368642 w 1033465"/>
                  <a:gd name="connsiteY71" fmla="*/ 582664 h 838042"/>
                  <a:gd name="connsiteX72" fmla="*/ 364832 w 1033465"/>
                  <a:gd name="connsiteY72" fmla="*/ 609334 h 838042"/>
                  <a:gd name="connsiteX73" fmla="*/ 361022 w 1033465"/>
                  <a:gd name="connsiteY73" fmla="*/ 615049 h 838042"/>
                  <a:gd name="connsiteX74" fmla="*/ 359117 w 1033465"/>
                  <a:gd name="connsiteY74" fmla="*/ 620764 h 838042"/>
                  <a:gd name="connsiteX75" fmla="*/ 355307 w 1033465"/>
                  <a:gd name="connsiteY75" fmla="*/ 626479 h 838042"/>
                  <a:gd name="connsiteX76" fmla="*/ 353402 w 1033465"/>
                  <a:gd name="connsiteY76" fmla="*/ 632194 h 838042"/>
                  <a:gd name="connsiteX77" fmla="*/ 349592 w 1033465"/>
                  <a:gd name="connsiteY77" fmla="*/ 637909 h 838042"/>
                  <a:gd name="connsiteX78" fmla="*/ 332447 w 1033465"/>
                  <a:gd name="connsiteY78" fmla="*/ 704584 h 838042"/>
                  <a:gd name="connsiteX79" fmla="*/ 330542 w 1033465"/>
                  <a:gd name="connsiteY79" fmla="*/ 756019 h 838042"/>
                  <a:gd name="connsiteX80" fmla="*/ 332447 w 1033465"/>
                  <a:gd name="connsiteY80" fmla="*/ 780784 h 838042"/>
                  <a:gd name="connsiteX81" fmla="*/ 334352 w 1033465"/>
                  <a:gd name="connsiteY81" fmla="*/ 786499 h 838042"/>
                  <a:gd name="connsiteX82" fmla="*/ 338162 w 1033465"/>
                  <a:gd name="connsiteY82" fmla="*/ 790309 h 838042"/>
                  <a:gd name="connsiteX83" fmla="*/ 366737 w 1033465"/>
                  <a:gd name="connsiteY83" fmla="*/ 836029 h 838042"/>
                  <a:gd name="connsiteX84" fmla="*/ 389597 w 1033465"/>
                  <a:gd name="connsiteY84" fmla="*/ 837934 h 838042"/>
                  <a:gd name="connsiteX85" fmla="*/ 397407 w 1033465"/>
                  <a:gd name="connsiteY85" fmla="*/ 833530 h 838042"/>
                  <a:gd name="connsiteX86" fmla="*/ 402932 w 1033465"/>
                  <a:gd name="connsiteY86" fmla="*/ 784594 h 838042"/>
                  <a:gd name="connsiteX87" fmla="*/ 406742 w 1033465"/>
                  <a:gd name="connsiteY87" fmla="*/ 727444 h 838042"/>
                  <a:gd name="connsiteX88" fmla="*/ 423887 w 1033465"/>
                  <a:gd name="connsiteY88" fmla="*/ 672199 h 838042"/>
                  <a:gd name="connsiteX89" fmla="*/ 429602 w 1033465"/>
                  <a:gd name="connsiteY89" fmla="*/ 658864 h 838042"/>
                  <a:gd name="connsiteX90" fmla="*/ 444084 w 1033465"/>
                  <a:gd name="connsiteY90" fmla="*/ 626947 h 838042"/>
                  <a:gd name="connsiteX91" fmla="*/ 464289 w 1033465"/>
                  <a:gd name="connsiteY91" fmla="*/ 600072 h 838042"/>
                  <a:gd name="connsiteX92" fmla="*/ 523510 w 1033465"/>
                  <a:gd name="connsiteY92" fmla="*/ 565123 h 838042"/>
                  <a:gd name="connsiteX93" fmla="*/ 599348 w 1033465"/>
                  <a:gd name="connsiteY93" fmla="*/ 550915 h 838042"/>
                  <a:gd name="connsiteX94" fmla="*/ 707801 w 1033465"/>
                  <a:gd name="connsiteY94" fmla="*/ 612819 h 838042"/>
                  <a:gd name="connsiteX95" fmla="*/ 780122 w 1033465"/>
                  <a:gd name="connsiteY95" fmla="*/ 656959 h 838042"/>
                  <a:gd name="connsiteX96" fmla="*/ 804887 w 1033465"/>
                  <a:gd name="connsiteY96" fmla="*/ 632194 h 838042"/>
                  <a:gd name="connsiteX97" fmla="*/ 801077 w 1033465"/>
                  <a:gd name="connsiteY97" fmla="*/ 601714 h 838042"/>
                  <a:gd name="connsiteX98" fmla="*/ 762796 w 1033465"/>
                  <a:gd name="connsiteY98" fmla="*/ 562523 h 838042"/>
                  <a:gd name="connsiteX99" fmla="*/ 650582 w 1033465"/>
                  <a:gd name="connsiteY99" fmla="*/ 479794 h 838042"/>
                  <a:gd name="connsiteX100" fmla="*/ 646772 w 1033465"/>
                  <a:gd name="connsiteY100" fmla="*/ 462649 h 838042"/>
                  <a:gd name="connsiteX101" fmla="*/ 658202 w 1033465"/>
                  <a:gd name="connsiteY101" fmla="*/ 426454 h 838042"/>
                  <a:gd name="connsiteX102" fmla="*/ 726782 w 1033465"/>
                  <a:gd name="connsiteY102" fmla="*/ 405499 h 838042"/>
                  <a:gd name="connsiteX103" fmla="*/ 813738 w 1033465"/>
                  <a:gd name="connsiteY103" fmla="*/ 406906 h 838042"/>
                  <a:gd name="connsiteX104" fmla="*/ 906231 w 1033465"/>
                  <a:gd name="connsiteY104" fmla="*/ 417646 h 838042"/>
                  <a:gd name="connsiteX105" fmla="*/ 1002290 w 1033465"/>
                  <a:gd name="connsiteY105" fmla="*/ 426835 h 838042"/>
                  <a:gd name="connsiteX106" fmla="*/ 1032449 w 1033465"/>
                  <a:gd name="connsiteY106" fmla="*/ 402711 h 838042"/>
                  <a:gd name="connsiteX107" fmla="*/ 1020514 w 1033465"/>
                  <a:gd name="connsiteY107" fmla="*/ 377797 h 838042"/>
                  <a:gd name="connsiteX108" fmla="*/ 964889 w 1033465"/>
                  <a:gd name="connsiteY108" fmla="*/ 358029 h 838042"/>
                  <a:gd name="connsiteX109" fmla="*/ 827747 w 1033465"/>
                  <a:gd name="connsiteY109" fmla="*/ 357874 h 838042"/>
                  <a:gd name="connsiteX110" fmla="*/ 755811 w 1033465"/>
                  <a:gd name="connsiteY110" fmla="*/ 361702 h 838042"/>
                  <a:gd name="connsiteX111" fmla="*/ 671537 w 1033465"/>
                  <a:gd name="connsiteY111" fmla="*/ 369304 h 838042"/>
                  <a:gd name="connsiteX112" fmla="*/ 644867 w 1033465"/>
                  <a:gd name="connsiteY112" fmla="*/ 338824 h 838042"/>
                  <a:gd name="connsiteX113" fmla="*/ 676403 w 1033465"/>
                  <a:gd name="connsiteY113" fmla="*/ 304962 h 838042"/>
                  <a:gd name="connsiteX114" fmla="*/ 707732 w 1033465"/>
                  <a:gd name="connsiteY114" fmla="*/ 283579 h 838042"/>
                  <a:gd name="connsiteX115" fmla="*/ 743927 w 1033465"/>
                  <a:gd name="connsiteY115" fmla="*/ 251194 h 838042"/>
                  <a:gd name="connsiteX116" fmla="*/ 783019 w 1033465"/>
                  <a:gd name="connsiteY116" fmla="*/ 213846 h 838042"/>
                  <a:gd name="connsiteX117" fmla="*/ 746401 w 1033465"/>
                  <a:gd name="connsiteY117" fmla="*/ 201789 h 838042"/>
                  <a:gd name="connsiteX118" fmla="*/ 694397 w 1033465"/>
                  <a:gd name="connsiteY118" fmla="*/ 226429 h 838042"/>
                  <a:gd name="connsiteX119" fmla="*/ 656678 w 1033465"/>
                  <a:gd name="connsiteY119" fmla="*/ 257626 h 838042"/>
                  <a:gd name="connsiteX120" fmla="*/ 616001 w 1033465"/>
                  <a:gd name="connsiteY120" fmla="*/ 286712 h 838042"/>
                  <a:gd name="connsiteX121" fmla="*/ 564857 w 1033465"/>
                  <a:gd name="connsiteY121" fmla="*/ 287389 h 838042"/>
                  <a:gd name="connsiteX122" fmla="*/ 530567 w 1033465"/>
                  <a:gd name="connsiteY122" fmla="*/ 274054 h 838042"/>
                  <a:gd name="connsiteX123" fmla="*/ 507707 w 1033465"/>
                  <a:gd name="connsiteY123" fmla="*/ 235954 h 838042"/>
                  <a:gd name="connsiteX124" fmla="*/ 509612 w 1033465"/>
                  <a:gd name="connsiteY124" fmla="*/ 171184 h 838042"/>
                  <a:gd name="connsiteX125" fmla="*/ 508314 w 1033465"/>
                  <a:gd name="connsiteY125" fmla="*/ 73485 h 838042"/>
                  <a:gd name="connsiteX126" fmla="*/ 454116 w 1033465"/>
                  <a:gd name="connsiteY126" fmla="*/ 11248 h 838042"/>
                  <a:gd name="connsiteX127" fmla="*/ 442470 w 1033465"/>
                  <a:gd name="connsiteY127" fmla="*/ 75864 h 838042"/>
                  <a:gd name="connsiteX128" fmla="*/ 439226 w 1033465"/>
                  <a:gd name="connsiteY128" fmla="*/ 132660 h 838042"/>
                  <a:gd name="connsiteX129" fmla="*/ 436054 w 1033465"/>
                  <a:gd name="connsiteY12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47662 w 1033465"/>
                  <a:gd name="connsiteY9" fmla="*/ 235954 h 838042"/>
                  <a:gd name="connsiteX10" fmla="*/ 119087 w 1033465"/>
                  <a:gd name="connsiteY10" fmla="*/ 226429 h 838042"/>
                  <a:gd name="connsiteX11" fmla="*/ 113372 w 1033465"/>
                  <a:gd name="connsiteY11" fmla="*/ 220714 h 838042"/>
                  <a:gd name="connsiteX12" fmla="*/ 103847 w 1033465"/>
                  <a:gd name="connsiteY12" fmla="*/ 203569 h 838042"/>
                  <a:gd name="connsiteX13" fmla="*/ 86702 w 1033465"/>
                  <a:gd name="connsiteY13" fmla="*/ 195949 h 838042"/>
                  <a:gd name="connsiteX14" fmla="*/ 80987 w 1033465"/>
                  <a:gd name="connsiteY14" fmla="*/ 194044 h 838042"/>
                  <a:gd name="connsiteX15" fmla="*/ 61937 w 1033465"/>
                  <a:gd name="connsiteY15" fmla="*/ 197854 h 838042"/>
                  <a:gd name="connsiteX16" fmla="*/ 56222 w 1033465"/>
                  <a:gd name="connsiteY16" fmla="*/ 201664 h 838042"/>
                  <a:gd name="connsiteX17" fmla="*/ 52412 w 1033465"/>
                  <a:gd name="connsiteY17" fmla="*/ 207379 h 838042"/>
                  <a:gd name="connsiteX18" fmla="*/ 48602 w 1033465"/>
                  <a:gd name="connsiteY18" fmla="*/ 218809 h 838042"/>
                  <a:gd name="connsiteX19" fmla="*/ 52412 w 1033465"/>
                  <a:gd name="connsiteY19" fmla="*/ 256909 h 838042"/>
                  <a:gd name="connsiteX20" fmla="*/ 56222 w 1033465"/>
                  <a:gd name="connsiteY20" fmla="*/ 262624 h 838042"/>
                  <a:gd name="connsiteX21" fmla="*/ 61937 w 1033465"/>
                  <a:gd name="connsiteY21" fmla="*/ 266434 h 838042"/>
                  <a:gd name="connsiteX22" fmla="*/ 65747 w 1033465"/>
                  <a:gd name="connsiteY22" fmla="*/ 272149 h 838042"/>
                  <a:gd name="connsiteX23" fmla="*/ 82892 w 1033465"/>
                  <a:gd name="connsiteY23" fmla="*/ 281674 h 838042"/>
                  <a:gd name="connsiteX24" fmla="*/ 105752 w 1033465"/>
                  <a:gd name="connsiteY24" fmla="*/ 283579 h 838042"/>
                  <a:gd name="connsiteX25" fmla="*/ 126707 w 1033465"/>
                  <a:gd name="connsiteY25" fmla="*/ 289294 h 838042"/>
                  <a:gd name="connsiteX26" fmla="*/ 132422 w 1033465"/>
                  <a:gd name="connsiteY26" fmla="*/ 291199 h 838042"/>
                  <a:gd name="connsiteX27" fmla="*/ 138137 w 1033465"/>
                  <a:gd name="connsiteY27" fmla="*/ 296914 h 838042"/>
                  <a:gd name="connsiteX28" fmla="*/ 145757 w 1033465"/>
                  <a:gd name="connsiteY28" fmla="*/ 298819 h 838042"/>
                  <a:gd name="connsiteX29" fmla="*/ 168617 w 1033465"/>
                  <a:gd name="connsiteY29" fmla="*/ 302629 h 838042"/>
                  <a:gd name="connsiteX30" fmla="*/ 193382 w 1033465"/>
                  <a:gd name="connsiteY30" fmla="*/ 308344 h 838042"/>
                  <a:gd name="connsiteX31" fmla="*/ 210527 w 1033465"/>
                  <a:gd name="connsiteY31" fmla="*/ 314059 h 838042"/>
                  <a:gd name="connsiteX32" fmla="*/ 216242 w 1033465"/>
                  <a:gd name="connsiteY32" fmla="*/ 315964 h 838042"/>
                  <a:gd name="connsiteX33" fmla="*/ 231482 w 1033465"/>
                  <a:gd name="connsiteY33" fmla="*/ 319774 h 838042"/>
                  <a:gd name="connsiteX34" fmla="*/ 250532 w 1033465"/>
                  <a:gd name="connsiteY34" fmla="*/ 325489 h 838042"/>
                  <a:gd name="connsiteX35" fmla="*/ 256247 w 1033465"/>
                  <a:gd name="connsiteY35" fmla="*/ 329299 h 838042"/>
                  <a:gd name="connsiteX36" fmla="*/ 269582 w 1033465"/>
                  <a:gd name="connsiteY36" fmla="*/ 344539 h 838042"/>
                  <a:gd name="connsiteX37" fmla="*/ 275297 w 1033465"/>
                  <a:gd name="connsiteY37" fmla="*/ 363589 h 838042"/>
                  <a:gd name="connsiteX38" fmla="*/ 277202 w 1033465"/>
                  <a:gd name="connsiteY38" fmla="*/ 369304 h 838042"/>
                  <a:gd name="connsiteX39" fmla="*/ 279107 w 1033465"/>
                  <a:gd name="connsiteY39" fmla="*/ 375019 h 838042"/>
                  <a:gd name="connsiteX40" fmla="*/ 281012 w 1033465"/>
                  <a:gd name="connsiteY40" fmla="*/ 399784 h 838042"/>
                  <a:gd name="connsiteX41" fmla="*/ 282917 w 1033465"/>
                  <a:gd name="connsiteY41" fmla="*/ 405499 h 838042"/>
                  <a:gd name="connsiteX42" fmla="*/ 281012 w 1033465"/>
                  <a:gd name="connsiteY42" fmla="*/ 424549 h 838042"/>
                  <a:gd name="connsiteX43" fmla="*/ 279107 w 1033465"/>
                  <a:gd name="connsiteY43" fmla="*/ 434074 h 838042"/>
                  <a:gd name="connsiteX44" fmla="*/ 265772 w 1033465"/>
                  <a:gd name="connsiteY44" fmla="*/ 447409 h 838042"/>
                  <a:gd name="connsiteX45" fmla="*/ 254342 w 1033465"/>
                  <a:gd name="connsiteY45" fmla="*/ 455029 h 838042"/>
                  <a:gd name="connsiteX46" fmla="*/ 242912 w 1033465"/>
                  <a:gd name="connsiteY46" fmla="*/ 458839 h 838042"/>
                  <a:gd name="connsiteX47" fmla="*/ 128612 w 1033465"/>
                  <a:gd name="connsiteY47" fmla="*/ 458839 h 838042"/>
                  <a:gd name="connsiteX48" fmla="*/ 122897 w 1033465"/>
                  <a:gd name="connsiteY48" fmla="*/ 460744 h 838042"/>
                  <a:gd name="connsiteX49" fmla="*/ 107657 w 1033465"/>
                  <a:gd name="connsiteY49" fmla="*/ 462649 h 838042"/>
                  <a:gd name="connsiteX50" fmla="*/ 90512 w 1033465"/>
                  <a:gd name="connsiteY50" fmla="*/ 468364 h 838042"/>
                  <a:gd name="connsiteX51" fmla="*/ 84797 w 1033465"/>
                  <a:gd name="connsiteY51" fmla="*/ 470269 h 838042"/>
                  <a:gd name="connsiteX52" fmla="*/ 79082 w 1033465"/>
                  <a:gd name="connsiteY52" fmla="*/ 474079 h 838042"/>
                  <a:gd name="connsiteX53" fmla="*/ 67652 w 1033465"/>
                  <a:gd name="connsiteY53" fmla="*/ 475984 h 838042"/>
                  <a:gd name="connsiteX54" fmla="*/ 29552 w 1033465"/>
                  <a:gd name="connsiteY54" fmla="*/ 477889 h 838042"/>
                  <a:gd name="connsiteX55" fmla="*/ 18122 w 1033465"/>
                  <a:gd name="connsiteY55" fmla="*/ 483604 h 838042"/>
                  <a:gd name="connsiteX56" fmla="*/ 8597 w 1033465"/>
                  <a:gd name="connsiteY56" fmla="*/ 493129 h 838042"/>
                  <a:gd name="connsiteX57" fmla="*/ 6692 w 1033465"/>
                  <a:gd name="connsiteY57" fmla="*/ 498844 h 838042"/>
                  <a:gd name="connsiteX58" fmla="*/ 2882 w 1033465"/>
                  <a:gd name="connsiteY58" fmla="*/ 504559 h 838042"/>
                  <a:gd name="connsiteX59" fmla="*/ 14312 w 1033465"/>
                  <a:gd name="connsiteY59" fmla="*/ 540754 h 838042"/>
                  <a:gd name="connsiteX60" fmla="*/ 147662 w 1033465"/>
                  <a:gd name="connsiteY60" fmla="*/ 540754 h 838042"/>
                  <a:gd name="connsiteX61" fmla="*/ 155282 w 1033465"/>
                  <a:gd name="connsiteY61" fmla="*/ 538849 h 838042"/>
                  <a:gd name="connsiteX62" fmla="*/ 305777 w 1033465"/>
                  <a:gd name="connsiteY62" fmla="*/ 533134 h 838042"/>
                  <a:gd name="connsiteX63" fmla="*/ 321017 w 1033465"/>
                  <a:gd name="connsiteY63" fmla="*/ 540754 h 838042"/>
                  <a:gd name="connsiteX64" fmla="*/ 332447 w 1033465"/>
                  <a:gd name="connsiteY64" fmla="*/ 546469 h 838042"/>
                  <a:gd name="connsiteX65" fmla="*/ 336257 w 1033465"/>
                  <a:gd name="connsiteY65" fmla="*/ 552184 h 838042"/>
                  <a:gd name="connsiteX66" fmla="*/ 341972 w 1033465"/>
                  <a:gd name="connsiteY66" fmla="*/ 554089 h 838042"/>
                  <a:gd name="connsiteX67" fmla="*/ 353402 w 1033465"/>
                  <a:gd name="connsiteY67" fmla="*/ 561709 h 838042"/>
                  <a:gd name="connsiteX68" fmla="*/ 359117 w 1033465"/>
                  <a:gd name="connsiteY68" fmla="*/ 565519 h 838042"/>
                  <a:gd name="connsiteX69" fmla="*/ 362927 w 1033465"/>
                  <a:gd name="connsiteY69" fmla="*/ 571234 h 838042"/>
                  <a:gd name="connsiteX70" fmla="*/ 368642 w 1033465"/>
                  <a:gd name="connsiteY70" fmla="*/ 582664 h 838042"/>
                  <a:gd name="connsiteX71" fmla="*/ 364832 w 1033465"/>
                  <a:gd name="connsiteY71" fmla="*/ 609334 h 838042"/>
                  <a:gd name="connsiteX72" fmla="*/ 361022 w 1033465"/>
                  <a:gd name="connsiteY72" fmla="*/ 615049 h 838042"/>
                  <a:gd name="connsiteX73" fmla="*/ 359117 w 1033465"/>
                  <a:gd name="connsiteY73" fmla="*/ 620764 h 838042"/>
                  <a:gd name="connsiteX74" fmla="*/ 355307 w 1033465"/>
                  <a:gd name="connsiteY74" fmla="*/ 626479 h 838042"/>
                  <a:gd name="connsiteX75" fmla="*/ 353402 w 1033465"/>
                  <a:gd name="connsiteY75" fmla="*/ 632194 h 838042"/>
                  <a:gd name="connsiteX76" fmla="*/ 349592 w 1033465"/>
                  <a:gd name="connsiteY76" fmla="*/ 637909 h 838042"/>
                  <a:gd name="connsiteX77" fmla="*/ 332447 w 1033465"/>
                  <a:gd name="connsiteY77" fmla="*/ 704584 h 838042"/>
                  <a:gd name="connsiteX78" fmla="*/ 330542 w 1033465"/>
                  <a:gd name="connsiteY78" fmla="*/ 756019 h 838042"/>
                  <a:gd name="connsiteX79" fmla="*/ 332447 w 1033465"/>
                  <a:gd name="connsiteY79" fmla="*/ 780784 h 838042"/>
                  <a:gd name="connsiteX80" fmla="*/ 334352 w 1033465"/>
                  <a:gd name="connsiteY80" fmla="*/ 786499 h 838042"/>
                  <a:gd name="connsiteX81" fmla="*/ 338162 w 1033465"/>
                  <a:gd name="connsiteY81" fmla="*/ 790309 h 838042"/>
                  <a:gd name="connsiteX82" fmla="*/ 366737 w 1033465"/>
                  <a:gd name="connsiteY82" fmla="*/ 836029 h 838042"/>
                  <a:gd name="connsiteX83" fmla="*/ 389597 w 1033465"/>
                  <a:gd name="connsiteY83" fmla="*/ 837934 h 838042"/>
                  <a:gd name="connsiteX84" fmla="*/ 397407 w 1033465"/>
                  <a:gd name="connsiteY84" fmla="*/ 833530 h 838042"/>
                  <a:gd name="connsiteX85" fmla="*/ 402932 w 1033465"/>
                  <a:gd name="connsiteY85" fmla="*/ 784594 h 838042"/>
                  <a:gd name="connsiteX86" fmla="*/ 406742 w 1033465"/>
                  <a:gd name="connsiteY86" fmla="*/ 727444 h 838042"/>
                  <a:gd name="connsiteX87" fmla="*/ 423887 w 1033465"/>
                  <a:gd name="connsiteY87" fmla="*/ 672199 h 838042"/>
                  <a:gd name="connsiteX88" fmla="*/ 429602 w 1033465"/>
                  <a:gd name="connsiteY88" fmla="*/ 658864 h 838042"/>
                  <a:gd name="connsiteX89" fmla="*/ 444084 w 1033465"/>
                  <a:gd name="connsiteY89" fmla="*/ 626947 h 838042"/>
                  <a:gd name="connsiteX90" fmla="*/ 464289 w 1033465"/>
                  <a:gd name="connsiteY90" fmla="*/ 600072 h 838042"/>
                  <a:gd name="connsiteX91" fmla="*/ 523510 w 1033465"/>
                  <a:gd name="connsiteY91" fmla="*/ 565123 h 838042"/>
                  <a:gd name="connsiteX92" fmla="*/ 599348 w 1033465"/>
                  <a:gd name="connsiteY92" fmla="*/ 550915 h 838042"/>
                  <a:gd name="connsiteX93" fmla="*/ 707801 w 1033465"/>
                  <a:gd name="connsiteY93" fmla="*/ 612819 h 838042"/>
                  <a:gd name="connsiteX94" fmla="*/ 780122 w 1033465"/>
                  <a:gd name="connsiteY94" fmla="*/ 656959 h 838042"/>
                  <a:gd name="connsiteX95" fmla="*/ 804887 w 1033465"/>
                  <a:gd name="connsiteY95" fmla="*/ 632194 h 838042"/>
                  <a:gd name="connsiteX96" fmla="*/ 801077 w 1033465"/>
                  <a:gd name="connsiteY96" fmla="*/ 601714 h 838042"/>
                  <a:gd name="connsiteX97" fmla="*/ 762796 w 1033465"/>
                  <a:gd name="connsiteY97" fmla="*/ 562523 h 838042"/>
                  <a:gd name="connsiteX98" fmla="*/ 650582 w 1033465"/>
                  <a:gd name="connsiteY98" fmla="*/ 479794 h 838042"/>
                  <a:gd name="connsiteX99" fmla="*/ 646772 w 1033465"/>
                  <a:gd name="connsiteY99" fmla="*/ 462649 h 838042"/>
                  <a:gd name="connsiteX100" fmla="*/ 658202 w 1033465"/>
                  <a:gd name="connsiteY100" fmla="*/ 426454 h 838042"/>
                  <a:gd name="connsiteX101" fmla="*/ 726782 w 1033465"/>
                  <a:gd name="connsiteY101" fmla="*/ 405499 h 838042"/>
                  <a:gd name="connsiteX102" fmla="*/ 813738 w 1033465"/>
                  <a:gd name="connsiteY102" fmla="*/ 406906 h 838042"/>
                  <a:gd name="connsiteX103" fmla="*/ 906231 w 1033465"/>
                  <a:gd name="connsiteY103" fmla="*/ 417646 h 838042"/>
                  <a:gd name="connsiteX104" fmla="*/ 1002290 w 1033465"/>
                  <a:gd name="connsiteY104" fmla="*/ 426835 h 838042"/>
                  <a:gd name="connsiteX105" fmla="*/ 1032449 w 1033465"/>
                  <a:gd name="connsiteY105" fmla="*/ 402711 h 838042"/>
                  <a:gd name="connsiteX106" fmla="*/ 1020514 w 1033465"/>
                  <a:gd name="connsiteY106" fmla="*/ 377797 h 838042"/>
                  <a:gd name="connsiteX107" fmla="*/ 964889 w 1033465"/>
                  <a:gd name="connsiteY107" fmla="*/ 358029 h 838042"/>
                  <a:gd name="connsiteX108" fmla="*/ 827747 w 1033465"/>
                  <a:gd name="connsiteY108" fmla="*/ 357874 h 838042"/>
                  <a:gd name="connsiteX109" fmla="*/ 755811 w 1033465"/>
                  <a:gd name="connsiteY109" fmla="*/ 361702 h 838042"/>
                  <a:gd name="connsiteX110" fmla="*/ 671537 w 1033465"/>
                  <a:gd name="connsiteY110" fmla="*/ 369304 h 838042"/>
                  <a:gd name="connsiteX111" fmla="*/ 644867 w 1033465"/>
                  <a:gd name="connsiteY111" fmla="*/ 338824 h 838042"/>
                  <a:gd name="connsiteX112" fmla="*/ 676403 w 1033465"/>
                  <a:gd name="connsiteY112" fmla="*/ 304962 h 838042"/>
                  <a:gd name="connsiteX113" fmla="*/ 707732 w 1033465"/>
                  <a:gd name="connsiteY113" fmla="*/ 283579 h 838042"/>
                  <a:gd name="connsiteX114" fmla="*/ 743927 w 1033465"/>
                  <a:gd name="connsiteY114" fmla="*/ 251194 h 838042"/>
                  <a:gd name="connsiteX115" fmla="*/ 783019 w 1033465"/>
                  <a:gd name="connsiteY115" fmla="*/ 213846 h 838042"/>
                  <a:gd name="connsiteX116" fmla="*/ 746401 w 1033465"/>
                  <a:gd name="connsiteY116" fmla="*/ 201789 h 838042"/>
                  <a:gd name="connsiteX117" fmla="*/ 694397 w 1033465"/>
                  <a:gd name="connsiteY117" fmla="*/ 226429 h 838042"/>
                  <a:gd name="connsiteX118" fmla="*/ 656678 w 1033465"/>
                  <a:gd name="connsiteY118" fmla="*/ 257626 h 838042"/>
                  <a:gd name="connsiteX119" fmla="*/ 616001 w 1033465"/>
                  <a:gd name="connsiteY119" fmla="*/ 286712 h 838042"/>
                  <a:gd name="connsiteX120" fmla="*/ 564857 w 1033465"/>
                  <a:gd name="connsiteY120" fmla="*/ 287389 h 838042"/>
                  <a:gd name="connsiteX121" fmla="*/ 530567 w 1033465"/>
                  <a:gd name="connsiteY121" fmla="*/ 274054 h 838042"/>
                  <a:gd name="connsiteX122" fmla="*/ 507707 w 1033465"/>
                  <a:gd name="connsiteY122" fmla="*/ 235954 h 838042"/>
                  <a:gd name="connsiteX123" fmla="*/ 509612 w 1033465"/>
                  <a:gd name="connsiteY123" fmla="*/ 171184 h 838042"/>
                  <a:gd name="connsiteX124" fmla="*/ 508314 w 1033465"/>
                  <a:gd name="connsiteY124" fmla="*/ 73485 h 838042"/>
                  <a:gd name="connsiteX125" fmla="*/ 454116 w 1033465"/>
                  <a:gd name="connsiteY125" fmla="*/ 11248 h 838042"/>
                  <a:gd name="connsiteX126" fmla="*/ 442470 w 1033465"/>
                  <a:gd name="connsiteY126" fmla="*/ 75864 h 838042"/>
                  <a:gd name="connsiteX127" fmla="*/ 439226 w 1033465"/>
                  <a:gd name="connsiteY127" fmla="*/ 132660 h 838042"/>
                  <a:gd name="connsiteX128" fmla="*/ 436054 w 1033465"/>
                  <a:gd name="connsiteY12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13372 w 1033465"/>
                  <a:gd name="connsiteY10" fmla="*/ 220714 h 838042"/>
                  <a:gd name="connsiteX11" fmla="*/ 103847 w 1033465"/>
                  <a:gd name="connsiteY11" fmla="*/ 203569 h 838042"/>
                  <a:gd name="connsiteX12" fmla="*/ 86702 w 1033465"/>
                  <a:gd name="connsiteY12" fmla="*/ 195949 h 838042"/>
                  <a:gd name="connsiteX13" fmla="*/ 80987 w 1033465"/>
                  <a:gd name="connsiteY13" fmla="*/ 194044 h 838042"/>
                  <a:gd name="connsiteX14" fmla="*/ 61937 w 1033465"/>
                  <a:gd name="connsiteY14" fmla="*/ 197854 h 838042"/>
                  <a:gd name="connsiteX15" fmla="*/ 56222 w 1033465"/>
                  <a:gd name="connsiteY15" fmla="*/ 201664 h 838042"/>
                  <a:gd name="connsiteX16" fmla="*/ 52412 w 1033465"/>
                  <a:gd name="connsiteY16" fmla="*/ 207379 h 838042"/>
                  <a:gd name="connsiteX17" fmla="*/ 48602 w 1033465"/>
                  <a:gd name="connsiteY17" fmla="*/ 218809 h 838042"/>
                  <a:gd name="connsiteX18" fmla="*/ 52412 w 1033465"/>
                  <a:gd name="connsiteY18" fmla="*/ 256909 h 838042"/>
                  <a:gd name="connsiteX19" fmla="*/ 56222 w 1033465"/>
                  <a:gd name="connsiteY19" fmla="*/ 262624 h 838042"/>
                  <a:gd name="connsiteX20" fmla="*/ 61937 w 1033465"/>
                  <a:gd name="connsiteY20" fmla="*/ 266434 h 838042"/>
                  <a:gd name="connsiteX21" fmla="*/ 65747 w 1033465"/>
                  <a:gd name="connsiteY21" fmla="*/ 272149 h 838042"/>
                  <a:gd name="connsiteX22" fmla="*/ 82892 w 1033465"/>
                  <a:gd name="connsiteY22" fmla="*/ 281674 h 838042"/>
                  <a:gd name="connsiteX23" fmla="*/ 105752 w 1033465"/>
                  <a:gd name="connsiteY23" fmla="*/ 283579 h 838042"/>
                  <a:gd name="connsiteX24" fmla="*/ 126707 w 1033465"/>
                  <a:gd name="connsiteY24" fmla="*/ 289294 h 838042"/>
                  <a:gd name="connsiteX25" fmla="*/ 132422 w 1033465"/>
                  <a:gd name="connsiteY25" fmla="*/ 291199 h 838042"/>
                  <a:gd name="connsiteX26" fmla="*/ 138137 w 1033465"/>
                  <a:gd name="connsiteY26" fmla="*/ 296914 h 838042"/>
                  <a:gd name="connsiteX27" fmla="*/ 145757 w 1033465"/>
                  <a:gd name="connsiteY27" fmla="*/ 298819 h 838042"/>
                  <a:gd name="connsiteX28" fmla="*/ 168617 w 1033465"/>
                  <a:gd name="connsiteY28" fmla="*/ 302629 h 838042"/>
                  <a:gd name="connsiteX29" fmla="*/ 193382 w 1033465"/>
                  <a:gd name="connsiteY29" fmla="*/ 308344 h 838042"/>
                  <a:gd name="connsiteX30" fmla="*/ 210527 w 1033465"/>
                  <a:gd name="connsiteY30" fmla="*/ 314059 h 838042"/>
                  <a:gd name="connsiteX31" fmla="*/ 216242 w 1033465"/>
                  <a:gd name="connsiteY31" fmla="*/ 315964 h 838042"/>
                  <a:gd name="connsiteX32" fmla="*/ 231482 w 1033465"/>
                  <a:gd name="connsiteY32" fmla="*/ 319774 h 838042"/>
                  <a:gd name="connsiteX33" fmla="*/ 250532 w 1033465"/>
                  <a:gd name="connsiteY33" fmla="*/ 325489 h 838042"/>
                  <a:gd name="connsiteX34" fmla="*/ 256247 w 1033465"/>
                  <a:gd name="connsiteY34" fmla="*/ 329299 h 838042"/>
                  <a:gd name="connsiteX35" fmla="*/ 269582 w 1033465"/>
                  <a:gd name="connsiteY35" fmla="*/ 344539 h 838042"/>
                  <a:gd name="connsiteX36" fmla="*/ 275297 w 1033465"/>
                  <a:gd name="connsiteY36" fmla="*/ 363589 h 838042"/>
                  <a:gd name="connsiteX37" fmla="*/ 277202 w 1033465"/>
                  <a:gd name="connsiteY37" fmla="*/ 369304 h 838042"/>
                  <a:gd name="connsiteX38" fmla="*/ 279107 w 1033465"/>
                  <a:gd name="connsiteY38" fmla="*/ 375019 h 838042"/>
                  <a:gd name="connsiteX39" fmla="*/ 281012 w 1033465"/>
                  <a:gd name="connsiteY39" fmla="*/ 399784 h 838042"/>
                  <a:gd name="connsiteX40" fmla="*/ 282917 w 1033465"/>
                  <a:gd name="connsiteY40" fmla="*/ 405499 h 838042"/>
                  <a:gd name="connsiteX41" fmla="*/ 281012 w 1033465"/>
                  <a:gd name="connsiteY41" fmla="*/ 424549 h 838042"/>
                  <a:gd name="connsiteX42" fmla="*/ 279107 w 1033465"/>
                  <a:gd name="connsiteY42" fmla="*/ 434074 h 838042"/>
                  <a:gd name="connsiteX43" fmla="*/ 265772 w 1033465"/>
                  <a:gd name="connsiteY43" fmla="*/ 447409 h 838042"/>
                  <a:gd name="connsiteX44" fmla="*/ 254342 w 1033465"/>
                  <a:gd name="connsiteY44" fmla="*/ 455029 h 838042"/>
                  <a:gd name="connsiteX45" fmla="*/ 242912 w 1033465"/>
                  <a:gd name="connsiteY45" fmla="*/ 458839 h 838042"/>
                  <a:gd name="connsiteX46" fmla="*/ 128612 w 1033465"/>
                  <a:gd name="connsiteY46" fmla="*/ 458839 h 838042"/>
                  <a:gd name="connsiteX47" fmla="*/ 122897 w 1033465"/>
                  <a:gd name="connsiteY47" fmla="*/ 460744 h 838042"/>
                  <a:gd name="connsiteX48" fmla="*/ 107657 w 1033465"/>
                  <a:gd name="connsiteY48" fmla="*/ 462649 h 838042"/>
                  <a:gd name="connsiteX49" fmla="*/ 90512 w 1033465"/>
                  <a:gd name="connsiteY49" fmla="*/ 468364 h 838042"/>
                  <a:gd name="connsiteX50" fmla="*/ 84797 w 1033465"/>
                  <a:gd name="connsiteY50" fmla="*/ 470269 h 838042"/>
                  <a:gd name="connsiteX51" fmla="*/ 79082 w 1033465"/>
                  <a:gd name="connsiteY51" fmla="*/ 474079 h 838042"/>
                  <a:gd name="connsiteX52" fmla="*/ 67652 w 1033465"/>
                  <a:gd name="connsiteY52" fmla="*/ 475984 h 838042"/>
                  <a:gd name="connsiteX53" fmla="*/ 29552 w 1033465"/>
                  <a:gd name="connsiteY53" fmla="*/ 477889 h 838042"/>
                  <a:gd name="connsiteX54" fmla="*/ 18122 w 1033465"/>
                  <a:gd name="connsiteY54" fmla="*/ 483604 h 838042"/>
                  <a:gd name="connsiteX55" fmla="*/ 8597 w 1033465"/>
                  <a:gd name="connsiteY55" fmla="*/ 493129 h 838042"/>
                  <a:gd name="connsiteX56" fmla="*/ 6692 w 1033465"/>
                  <a:gd name="connsiteY56" fmla="*/ 498844 h 838042"/>
                  <a:gd name="connsiteX57" fmla="*/ 2882 w 1033465"/>
                  <a:gd name="connsiteY57" fmla="*/ 504559 h 838042"/>
                  <a:gd name="connsiteX58" fmla="*/ 14312 w 1033465"/>
                  <a:gd name="connsiteY58" fmla="*/ 540754 h 838042"/>
                  <a:gd name="connsiteX59" fmla="*/ 147662 w 1033465"/>
                  <a:gd name="connsiteY59" fmla="*/ 540754 h 838042"/>
                  <a:gd name="connsiteX60" fmla="*/ 155282 w 1033465"/>
                  <a:gd name="connsiteY60" fmla="*/ 538849 h 838042"/>
                  <a:gd name="connsiteX61" fmla="*/ 305777 w 1033465"/>
                  <a:gd name="connsiteY61" fmla="*/ 533134 h 838042"/>
                  <a:gd name="connsiteX62" fmla="*/ 321017 w 1033465"/>
                  <a:gd name="connsiteY62" fmla="*/ 540754 h 838042"/>
                  <a:gd name="connsiteX63" fmla="*/ 332447 w 1033465"/>
                  <a:gd name="connsiteY63" fmla="*/ 546469 h 838042"/>
                  <a:gd name="connsiteX64" fmla="*/ 336257 w 1033465"/>
                  <a:gd name="connsiteY64" fmla="*/ 552184 h 838042"/>
                  <a:gd name="connsiteX65" fmla="*/ 341972 w 1033465"/>
                  <a:gd name="connsiteY65" fmla="*/ 554089 h 838042"/>
                  <a:gd name="connsiteX66" fmla="*/ 353402 w 1033465"/>
                  <a:gd name="connsiteY66" fmla="*/ 561709 h 838042"/>
                  <a:gd name="connsiteX67" fmla="*/ 359117 w 1033465"/>
                  <a:gd name="connsiteY67" fmla="*/ 565519 h 838042"/>
                  <a:gd name="connsiteX68" fmla="*/ 362927 w 1033465"/>
                  <a:gd name="connsiteY68" fmla="*/ 571234 h 838042"/>
                  <a:gd name="connsiteX69" fmla="*/ 368642 w 1033465"/>
                  <a:gd name="connsiteY69" fmla="*/ 582664 h 838042"/>
                  <a:gd name="connsiteX70" fmla="*/ 364832 w 1033465"/>
                  <a:gd name="connsiteY70" fmla="*/ 609334 h 838042"/>
                  <a:gd name="connsiteX71" fmla="*/ 361022 w 1033465"/>
                  <a:gd name="connsiteY71" fmla="*/ 615049 h 838042"/>
                  <a:gd name="connsiteX72" fmla="*/ 359117 w 1033465"/>
                  <a:gd name="connsiteY72" fmla="*/ 620764 h 838042"/>
                  <a:gd name="connsiteX73" fmla="*/ 355307 w 1033465"/>
                  <a:gd name="connsiteY73" fmla="*/ 626479 h 838042"/>
                  <a:gd name="connsiteX74" fmla="*/ 353402 w 1033465"/>
                  <a:gd name="connsiteY74" fmla="*/ 632194 h 838042"/>
                  <a:gd name="connsiteX75" fmla="*/ 349592 w 1033465"/>
                  <a:gd name="connsiteY75" fmla="*/ 637909 h 838042"/>
                  <a:gd name="connsiteX76" fmla="*/ 332447 w 1033465"/>
                  <a:gd name="connsiteY76" fmla="*/ 704584 h 838042"/>
                  <a:gd name="connsiteX77" fmla="*/ 330542 w 1033465"/>
                  <a:gd name="connsiteY77" fmla="*/ 756019 h 838042"/>
                  <a:gd name="connsiteX78" fmla="*/ 332447 w 1033465"/>
                  <a:gd name="connsiteY78" fmla="*/ 780784 h 838042"/>
                  <a:gd name="connsiteX79" fmla="*/ 334352 w 1033465"/>
                  <a:gd name="connsiteY79" fmla="*/ 786499 h 838042"/>
                  <a:gd name="connsiteX80" fmla="*/ 338162 w 1033465"/>
                  <a:gd name="connsiteY80" fmla="*/ 790309 h 838042"/>
                  <a:gd name="connsiteX81" fmla="*/ 366737 w 1033465"/>
                  <a:gd name="connsiteY81" fmla="*/ 836029 h 838042"/>
                  <a:gd name="connsiteX82" fmla="*/ 389597 w 1033465"/>
                  <a:gd name="connsiteY82" fmla="*/ 837934 h 838042"/>
                  <a:gd name="connsiteX83" fmla="*/ 397407 w 1033465"/>
                  <a:gd name="connsiteY83" fmla="*/ 833530 h 838042"/>
                  <a:gd name="connsiteX84" fmla="*/ 402932 w 1033465"/>
                  <a:gd name="connsiteY84" fmla="*/ 784594 h 838042"/>
                  <a:gd name="connsiteX85" fmla="*/ 406742 w 1033465"/>
                  <a:gd name="connsiteY85" fmla="*/ 727444 h 838042"/>
                  <a:gd name="connsiteX86" fmla="*/ 423887 w 1033465"/>
                  <a:gd name="connsiteY86" fmla="*/ 672199 h 838042"/>
                  <a:gd name="connsiteX87" fmla="*/ 429602 w 1033465"/>
                  <a:gd name="connsiteY87" fmla="*/ 658864 h 838042"/>
                  <a:gd name="connsiteX88" fmla="*/ 444084 w 1033465"/>
                  <a:gd name="connsiteY88" fmla="*/ 626947 h 838042"/>
                  <a:gd name="connsiteX89" fmla="*/ 464289 w 1033465"/>
                  <a:gd name="connsiteY89" fmla="*/ 600072 h 838042"/>
                  <a:gd name="connsiteX90" fmla="*/ 523510 w 1033465"/>
                  <a:gd name="connsiteY90" fmla="*/ 565123 h 838042"/>
                  <a:gd name="connsiteX91" fmla="*/ 599348 w 1033465"/>
                  <a:gd name="connsiteY91" fmla="*/ 550915 h 838042"/>
                  <a:gd name="connsiteX92" fmla="*/ 707801 w 1033465"/>
                  <a:gd name="connsiteY92" fmla="*/ 612819 h 838042"/>
                  <a:gd name="connsiteX93" fmla="*/ 780122 w 1033465"/>
                  <a:gd name="connsiteY93" fmla="*/ 656959 h 838042"/>
                  <a:gd name="connsiteX94" fmla="*/ 804887 w 1033465"/>
                  <a:gd name="connsiteY94" fmla="*/ 632194 h 838042"/>
                  <a:gd name="connsiteX95" fmla="*/ 801077 w 1033465"/>
                  <a:gd name="connsiteY95" fmla="*/ 601714 h 838042"/>
                  <a:gd name="connsiteX96" fmla="*/ 762796 w 1033465"/>
                  <a:gd name="connsiteY96" fmla="*/ 562523 h 838042"/>
                  <a:gd name="connsiteX97" fmla="*/ 650582 w 1033465"/>
                  <a:gd name="connsiteY97" fmla="*/ 479794 h 838042"/>
                  <a:gd name="connsiteX98" fmla="*/ 646772 w 1033465"/>
                  <a:gd name="connsiteY98" fmla="*/ 462649 h 838042"/>
                  <a:gd name="connsiteX99" fmla="*/ 658202 w 1033465"/>
                  <a:gd name="connsiteY99" fmla="*/ 426454 h 838042"/>
                  <a:gd name="connsiteX100" fmla="*/ 726782 w 1033465"/>
                  <a:gd name="connsiteY100" fmla="*/ 405499 h 838042"/>
                  <a:gd name="connsiteX101" fmla="*/ 813738 w 1033465"/>
                  <a:gd name="connsiteY101" fmla="*/ 406906 h 838042"/>
                  <a:gd name="connsiteX102" fmla="*/ 906231 w 1033465"/>
                  <a:gd name="connsiteY102" fmla="*/ 417646 h 838042"/>
                  <a:gd name="connsiteX103" fmla="*/ 1002290 w 1033465"/>
                  <a:gd name="connsiteY103" fmla="*/ 426835 h 838042"/>
                  <a:gd name="connsiteX104" fmla="*/ 1032449 w 1033465"/>
                  <a:gd name="connsiteY104" fmla="*/ 402711 h 838042"/>
                  <a:gd name="connsiteX105" fmla="*/ 1020514 w 1033465"/>
                  <a:gd name="connsiteY105" fmla="*/ 377797 h 838042"/>
                  <a:gd name="connsiteX106" fmla="*/ 964889 w 1033465"/>
                  <a:gd name="connsiteY106" fmla="*/ 358029 h 838042"/>
                  <a:gd name="connsiteX107" fmla="*/ 827747 w 1033465"/>
                  <a:gd name="connsiteY107" fmla="*/ 357874 h 838042"/>
                  <a:gd name="connsiteX108" fmla="*/ 755811 w 1033465"/>
                  <a:gd name="connsiteY108" fmla="*/ 361702 h 838042"/>
                  <a:gd name="connsiteX109" fmla="*/ 671537 w 1033465"/>
                  <a:gd name="connsiteY109" fmla="*/ 369304 h 838042"/>
                  <a:gd name="connsiteX110" fmla="*/ 644867 w 1033465"/>
                  <a:gd name="connsiteY110" fmla="*/ 338824 h 838042"/>
                  <a:gd name="connsiteX111" fmla="*/ 676403 w 1033465"/>
                  <a:gd name="connsiteY111" fmla="*/ 304962 h 838042"/>
                  <a:gd name="connsiteX112" fmla="*/ 707732 w 1033465"/>
                  <a:gd name="connsiteY112" fmla="*/ 283579 h 838042"/>
                  <a:gd name="connsiteX113" fmla="*/ 743927 w 1033465"/>
                  <a:gd name="connsiteY113" fmla="*/ 251194 h 838042"/>
                  <a:gd name="connsiteX114" fmla="*/ 783019 w 1033465"/>
                  <a:gd name="connsiteY114" fmla="*/ 213846 h 838042"/>
                  <a:gd name="connsiteX115" fmla="*/ 746401 w 1033465"/>
                  <a:gd name="connsiteY115" fmla="*/ 201789 h 838042"/>
                  <a:gd name="connsiteX116" fmla="*/ 694397 w 1033465"/>
                  <a:gd name="connsiteY116" fmla="*/ 226429 h 838042"/>
                  <a:gd name="connsiteX117" fmla="*/ 656678 w 1033465"/>
                  <a:gd name="connsiteY117" fmla="*/ 257626 h 838042"/>
                  <a:gd name="connsiteX118" fmla="*/ 616001 w 1033465"/>
                  <a:gd name="connsiteY118" fmla="*/ 286712 h 838042"/>
                  <a:gd name="connsiteX119" fmla="*/ 564857 w 1033465"/>
                  <a:gd name="connsiteY119" fmla="*/ 287389 h 838042"/>
                  <a:gd name="connsiteX120" fmla="*/ 530567 w 1033465"/>
                  <a:gd name="connsiteY120" fmla="*/ 274054 h 838042"/>
                  <a:gd name="connsiteX121" fmla="*/ 507707 w 1033465"/>
                  <a:gd name="connsiteY121" fmla="*/ 235954 h 838042"/>
                  <a:gd name="connsiteX122" fmla="*/ 509612 w 1033465"/>
                  <a:gd name="connsiteY122" fmla="*/ 171184 h 838042"/>
                  <a:gd name="connsiteX123" fmla="*/ 508314 w 1033465"/>
                  <a:gd name="connsiteY123" fmla="*/ 73485 h 838042"/>
                  <a:gd name="connsiteX124" fmla="*/ 454116 w 1033465"/>
                  <a:gd name="connsiteY124" fmla="*/ 11248 h 838042"/>
                  <a:gd name="connsiteX125" fmla="*/ 442470 w 1033465"/>
                  <a:gd name="connsiteY125" fmla="*/ 75864 h 838042"/>
                  <a:gd name="connsiteX126" fmla="*/ 439226 w 1033465"/>
                  <a:gd name="connsiteY126" fmla="*/ 132660 h 838042"/>
                  <a:gd name="connsiteX127" fmla="*/ 436054 w 1033465"/>
                  <a:gd name="connsiteY12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19087 w 1033465"/>
                  <a:gd name="connsiteY9" fmla="*/ 226429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80987 w 1033465"/>
                  <a:gd name="connsiteY12" fmla="*/ 194044 h 838042"/>
                  <a:gd name="connsiteX13" fmla="*/ 61937 w 1033465"/>
                  <a:gd name="connsiteY13" fmla="*/ 197854 h 838042"/>
                  <a:gd name="connsiteX14" fmla="*/ 56222 w 1033465"/>
                  <a:gd name="connsiteY14" fmla="*/ 201664 h 838042"/>
                  <a:gd name="connsiteX15" fmla="*/ 52412 w 1033465"/>
                  <a:gd name="connsiteY15" fmla="*/ 207379 h 838042"/>
                  <a:gd name="connsiteX16" fmla="*/ 48602 w 1033465"/>
                  <a:gd name="connsiteY16" fmla="*/ 218809 h 838042"/>
                  <a:gd name="connsiteX17" fmla="*/ 52412 w 1033465"/>
                  <a:gd name="connsiteY17" fmla="*/ 256909 h 838042"/>
                  <a:gd name="connsiteX18" fmla="*/ 56222 w 1033465"/>
                  <a:gd name="connsiteY18" fmla="*/ 262624 h 838042"/>
                  <a:gd name="connsiteX19" fmla="*/ 61937 w 1033465"/>
                  <a:gd name="connsiteY19" fmla="*/ 266434 h 838042"/>
                  <a:gd name="connsiteX20" fmla="*/ 65747 w 1033465"/>
                  <a:gd name="connsiteY20" fmla="*/ 272149 h 838042"/>
                  <a:gd name="connsiteX21" fmla="*/ 82892 w 1033465"/>
                  <a:gd name="connsiteY21" fmla="*/ 281674 h 838042"/>
                  <a:gd name="connsiteX22" fmla="*/ 105752 w 1033465"/>
                  <a:gd name="connsiteY22" fmla="*/ 283579 h 838042"/>
                  <a:gd name="connsiteX23" fmla="*/ 126707 w 1033465"/>
                  <a:gd name="connsiteY23" fmla="*/ 289294 h 838042"/>
                  <a:gd name="connsiteX24" fmla="*/ 132422 w 1033465"/>
                  <a:gd name="connsiteY24" fmla="*/ 291199 h 838042"/>
                  <a:gd name="connsiteX25" fmla="*/ 138137 w 1033465"/>
                  <a:gd name="connsiteY25" fmla="*/ 296914 h 838042"/>
                  <a:gd name="connsiteX26" fmla="*/ 145757 w 1033465"/>
                  <a:gd name="connsiteY26" fmla="*/ 298819 h 838042"/>
                  <a:gd name="connsiteX27" fmla="*/ 168617 w 1033465"/>
                  <a:gd name="connsiteY27" fmla="*/ 302629 h 838042"/>
                  <a:gd name="connsiteX28" fmla="*/ 193382 w 1033465"/>
                  <a:gd name="connsiteY28" fmla="*/ 308344 h 838042"/>
                  <a:gd name="connsiteX29" fmla="*/ 210527 w 1033465"/>
                  <a:gd name="connsiteY29" fmla="*/ 314059 h 838042"/>
                  <a:gd name="connsiteX30" fmla="*/ 216242 w 1033465"/>
                  <a:gd name="connsiteY30" fmla="*/ 315964 h 838042"/>
                  <a:gd name="connsiteX31" fmla="*/ 231482 w 1033465"/>
                  <a:gd name="connsiteY31" fmla="*/ 319774 h 838042"/>
                  <a:gd name="connsiteX32" fmla="*/ 250532 w 1033465"/>
                  <a:gd name="connsiteY32" fmla="*/ 325489 h 838042"/>
                  <a:gd name="connsiteX33" fmla="*/ 256247 w 1033465"/>
                  <a:gd name="connsiteY33" fmla="*/ 329299 h 838042"/>
                  <a:gd name="connsiteX34" fmla="*/ 269582 w 1033465"/>
                  <a:gd name="connsiteY34" fmla="*/ 344539 h 838042"/>
                  <a:gd name="connsiteX35" fmla="*/ 275297 w 1033465"/>
                  <a:gd name="connsiteY35" fmla="*/ 363589 h 838042"/>
                  <a:gd name="connsiteX36" fmla="*/ 277202 w 1033465"/>
                  <a:gd name="connsiteY36" fmla="*/ 369304 h 838042"/>
                  <a:gd name="connsiteX37" fmla="*/ 279107 w 1033465"/>
                  <a:gd name="connsiteY37" fmla="*/ 375019 h 838042"/>
                  <a:gd name="connsiteX38" fmla="*/ 281012 w 1033465"/>
                  <a:gd name="connsiteY38" fmla="*/ 399784 h 838042"/>
                  <a:gd name="connsiteX39" fmla="*/ 282917 w 1033465"/>
                  <a:gd name="connsiteY39" fmla="*/ 405499 h 838042"/>
                  <a:gd name="connsiteX40" fmla="*/ 281012 w 1033465"/>
                  <a:gd name="connsiteY40" fmla="*/ 424549 h 838042"/>
                  <a:gd name="connsiteX41" fmla="*/ 279107 w 1033465"/>
                  <a:gd name="connsiteY41" fmla="*/ 434074 h 838042"/>
                  <a:gd name="connsiteX42" fmla="*/ 265772 w 1033465"/>
                  <a:gd name="connsiteY42" fmla="*/ 447409 h 838042"/>
                  <a:gd name="connsiteX43" fmla="*/ 254342 w 1033465"/>
                  <a:gd name="connsiteY43" fmla="*/ 455029 h 838042"/>
                  <a:gd name="connsiteX44" fmla="*/ 242912 w 1033465"/>
                  <a:gd name="connsiteY44" fmla="*/ 458839 h 838042"/>
                  <a:gd name="connsiteX45" fmla="*/ 128612 w 1033465"/>
                  <a:gd name="connsiteY45" fmla="*/ 458839 h 838042"/>
                  <a:gd name="connsiteX46" fmla="*/ 122897 w 1033465"/>
                  <a:gd name="connsiteY46" fmla="*/ 460744 h 838042"/>
                  <a:gd name="connsiteX47" fmla="*/ 107657 w 1033465"/>
                  <a:gd name="connsiteY47" fmla="*/ 462649 h 838042"/>
                  <a:gd name="connsiteX48" fmla="*/ 90512 w 1033465"/>
                  <a:gd name="connsiteY48" fmla="*/ 468364 h 838042"/>
                  <a:gd name="connsiteX49" fmla="*/ 84797 w 1033465"/>
                  <a:gd name="connsiteY49" fmla="*/ 470269 h 838042"/>
                  <a:gd name="connsiteX50" fmla="*/ 79082 w 1033465"/>
                  <a:gd name="connsiteY50" fmla="*/ 474079 h 838042"/>
                  <a:gd name="connsiteX51" fmla="*/ 67652 w 1033465"/>
                  <a:gd name="connsiteY51" fmla="*/ 475984 h 838042"/>
                  <a:gd name="connsiteX52" fmla="*/ 29552 w 1033465"/>
                  <a:gd name="connsiteY52" fmla="*/ 477889 h 838042"/>
                  <a:gd name="connsiteX53" fmla="*/ 18122 w 1033465"/>
                  <a:gd name="connsiteY53" fmla="*/ 483604 h 838042"/>
                  <a:gd name="connsiteX54" fmla="*/ 8597 w 1033465"/>
                  <a:gd name="connsiteY54" fmla="*/ 493129 h 838042"/>
                  <a:gd name="connsiteX55" fmla="*/ 6692 w 1033465"/>
                  <a:gd name="connsiteY55" fmla="*/ 498844 h 838042"/>
                  <a:gd name="connsiteX56" fmla="*/ 2882 w 1033465"/>
                  <a:gd name="connsiteY56" fmla="*/ 504559 h 838042"/>
                  <a:gd name="connsiteX57" fmla="*/ 14312 w 1033465"/>
                  <a:gd name="connsiteY57" fmla="*/ 540754 h 838042"/>
                  <a:gd name="connsiteX58" fmla="*/ 147662 w 1033465"/>
                  <a:gd name="connsiteY58" fmla="*/ 540754 h 838042"/>
                  <a:gd name="connsiteX59" fmla="*/ 155282 w 1033465"/>
                  <a:gd name="connsiteY59" fmla="*/ 538849 h 838042"/>
                  <a:gd name="connsiteX60" fmla="*/ 305777 w 1033465"/>
                  <a:gd name="connsiteY60" fmla="*/ 533134 h 838042"/>
                  <a:gd name="connsiteX61" fmla="*/ 321017 w 1033465"/>
                  <a:gd name="connsiteY61" fmla="*/ 540754 h 838042"/>
                  <a:gd name="connsiteX62" fmla="*/ 332447 w 1033465"/>
                  <a:gd name="connsiteY62" fmla="*/ 546469 h 838042"/>
                  <a:gd name="connsiteX63" fmla="*/ 336257 w 1033465"/>
                  <a:gd name="connsiteY63" fmla="*/ 552184 h 838042"/>
                  <a:gd name="connsiteX64" fmla="*/ 341972 w 1033465"/>
                  <a:gd name="connsiteY64" fmla="*/ 554089 h 838042"/>
                  <a:gd name="connsiteX65" fmla="*/ 353402 w 1033465"/>
                  <a:gd name="connsiteY65" fmla="*/ 561709 h 838042"/>
                  <a:gd name="connsiteX66" fmla="*/ 359117 w 1033465"/>
                  <a:gd name="connsiteY66" fmla="*/ 565519 h 838042"/>
                  <a:gd name="connsiteX67" fmla="*/ 362927 w 1033465"/>
                  <a:gd name="connsiteY67" fmla="*/ 571234 h 838042"/>
                  <a:gd name="connsiteX68" fmla="*/ 368642 w 1033465"/>
                  <a:gd name="connsiteY68" fmla="*/ 582664 h 838042"/>
                  <a:gd name="connsiteX69" fmla="*/ 364832 w 1033465"/>
                  <a:gd name="connsiteY69" fmla="*/ 609334 h 838042"/>
                  <a:gd name="connsiteX70" fmla="*/ 361022 w 1033465"/>
                  <a:gd name="connsiteY70" fmla="*/ 615049 h 838042"/>
                  <a:gd name="connsiteX71" fmla="*/ 359117 w 1033465"/>
                  <a:gd name="connsiteY71" fmla="*/ 620764 h 838042"/>
                  <a:gd name="connsiteX72" fmla="*/ 355307 w 1033465"/>
                  <a:gd name="connsiteY72" fmla="*/ 626479 h 838042"/>
                  <a:gd name="connsiteX73" fmla="*/ 353402 w 1033465"/>
                  <a:gd name="connsiteY73" fmla="*/ 632194 h 838042"/>
                  <a:gd name="connsiteX74" fmla="*/ 349592 w 1033465"/>
                  <a:gd name="connsiteY74" fmla="*/ 637909 h 838042"/>
                  <a:gd name="connsiteX75" fmla="*/ 332447 w 1033465"/>
                  <a:gd name="connsiteY75" fmla="*/ 704584 h 838042"/>
                  <a:gd name="connsiteX76" fmla="*/ 330542 w 1033465"/>
                  <a:gd name="connsiteY76" fmla="*/ 756019 h 838042"/>
                  <a:gd name="connsiteX77" fmla="*/ 332447 w 1033465"/>
                  <a:gd name="connsiteY77" fmla="*/ 780784 h 838042"/>
                  <a:gd name="connsiteX78" fmla="*/ 334352 w 1033465"/>
                  <a:gd name="connsiteY78" fmla="*/ 786499 h 838042"/>
                  <a:gd name="connsiteX79" fmla="*/ 338162 w 1033465"/>
                  <a:gd name="connsiteY79" fmla="*/ 790309 h 838042"/>
                  <a:gd name="connsiteX80" fmla="*/ 366737 w 1033465"/>
                  <a:gd name="connsiteY80" fmla="*/ 836029 h 838042"/>
                  <a:gd name="connsiteX81" fmla="*/ 389597 w 1033465"/>
                  <a:gd name="connsiteY81" fmla="*/ 837934 h 838042"/>
                  <a:gd name="connsiteX82" fmla="*/ 397407 w 1033465"/>
                  <a:gd name="connsiteY82" fmla="*/ 833530 h 838042"/>
                  <a:gd name="connsiteX83" fmla="*/ 402932 w 1033465"/>
                  <a:gd name="connsiteY83" fmla="*/ 784594 h 838042"/>
                  <a:gd name="connsiteX84" fmla="*/ 406742 w 1033465"/>
                  <a:gd name="connsiteY84" fmla="*/ 727444 h 838042"/>
                  <a:gd name="connsiteX85" fmla="*/ 423887 w 1033465"/>
                  <a:gd name="connsiteY85" fmla="*/ 672199 h 838042"/>
                  <a:gd name="connsiteX86" fmla="*/ 429602 w 1033465"/>
                  <a:gd name="connsiteY86" fmla="*/ 658864 h 838042"/>
                  <a:gd name="connsiteX87" fmla="*/ 444084 w 1033465"/>
                  <a:gd name="connsiteY87" fmla="*/ 626947 h 838042"/>
                  <a:gd name="connsiteX88" fmla="*/ 464289 w 1033465"/>
                  <a:gd name="connsiteY88" fmla="*/ 600072 h 838042"/>
                  <a:gd name="connsiteX89" fmla="*/ 523510 w 1033465"/>
                  <a:gd name="connsiteY89" fmla="*/ 565123 h 838042"/>
                  <a:gd name="connsiteX90" fmla="*/ 599348 w 1033465"/>
                  <a:gd name="connsiteY90" fmla="*/ 550915 h 838042"/>
                  <a:gd name="connsiteX91" fmla="*/ 707801 w 1033465"/>
                  <a:gd name="connsiteY91" fmla="*/ 612819 h 838042"/>
                  <a:gd name="connsiteX92" fmla="*/ 780122 w 1033465"/>
                  <a:gd name="connsiteY92" fmla="*/ 656959 h 838042"/>
                  <a:gd name="connsiteX93" fmla="*/ 804887 w 1033465"/>
                  <a:gd name="connsiteY93" fmla="*/ 632194 h 838042"/>
                  <a:gd name="connsiteX94" fmla="*/ 801077 w 1033465"/>
                  <a:gd name="connsiteY94" fmla="*/ 601714 h 838042"/>
                  <a:gd name="connsiteX95" fmla="*/ 762796 w 1033465"/>
                  <a:gd name="connsiteY95" fmla="*/ 562523 h 838042"/>
                  <a:gd name="connsiteX96" fmla="*/ 650582 w 1033465"/>
                  <a:gd name="connsiteY96" fmla="*/ 479794 h 838042"/>
                  <a:gd name="connsiteX97" fmla="*/ 646772 w 1033465"/>
                  <a:gd name="connsiteY97" fmla="*/ 462649 h 838042"/>
                  <a:gd name="connsiteX98" fmla="*/ 658202 w 1033465"/>
                  <a:gd name="connsiteY98" fmla="*/ 426454 h 838042"/>
                  <a:gd name="connsiteX99" fmla="*/ 726782 w 1033465"/>
                  <a:gd name="connsiteY99" fmla="*/ 405499 h 838042"/>
                  <a:gd name="connsiteX100" fmla="*/ 813738 w 1033465"/>
                  <a:gd name="connsiteY100" fmla="*/ 406906 h 838042"/>
                  <a:gd name="connsiteX101" fmla="*/ 906231 w 1033465"/>
                  <a:gd name="connsiteY101" fmla="*/ 417646 h 838042"/>
                  <a:gd name="connsiteX102" fmla="*/ 1002290 w 1033465"/>
                  <a:gd name="connsiteY102" fmla="*/ 426835 h 838042"/>
                  <a:gd name="connsiteX103" fmla="*/ 1032449 w 1033465"/>
                  <a:gd name="connsiteY103" fmla="*/ 402711 h 838042"/>
                  <a:gd name="connsiteX104" fmla="*/ 1020514 w 1033465"/>
                  <a:gd name="connsiteY104" fmla="*/ 377797 h 838042"/>
                  <a:gd name="connsiteX105" fmla="*/ 964889 w 1033465"/>
                  <a:gd name="connsiteY105" fmla="*/ 358029 h 838042"/>
                  <a:gd name="connsiteX106" fmla="*/ 827747 w 1033465"/>
                  <a:gd name="connsiteY106" fmla="*/ 357874 h 838042"/>
                  <a:gd name="connsiteX107" fmla="*/ 755811 w 1033465"/>
                  <a:gd name="connsiteY107" fmla="*/ 361702 h 838042"/>
                  <a:gd name="connsiteX108" fmla="*/ 671537 w 1033465"/>
                  <a:gd name="connsiteY108" fmla="*/ 369304 h 838042"/>
                  <a:gd name="connsiteX109" fmla="*/ 644867 w 1033465"/>
                  <a:gd name="connsiteY109" fmla="*/ 338824 h 838042"/>
                  <a:gd name="connsiteX110" fmla="*/ 676403 w 1033465"/>
                  <a:gd name="connsiteY110" fmla="*/ 304962 h 838042"/>
                  <a:gd name="connsiteX111" fmla="*/ 707732 w 1033465"/>
                  <a:gd name="connsiteY111" fmla="*/ 283579 h 838042"/>
                  <a:gd name="connsiteX112" fmla="*/ 743927 w 1033465"/>
                  <a:gd name="connsiteY112" fmla="*/ 251194 h 838042"/>
                  <a:gd name="connsiteX113" fmla="*/ 783019 w 1033465"/>
                  <a:gd name="connsiteY113" fmla="*/ 213846 h 838042"/>
                  <a:gd name="connsiteX114" fmla="*/ 746401 w 1033465"/>
                  <a:gd name="connsiteY114" fmla="*/ 201789 h 838042"/>
                  <a:gd name="connsiteX115" fmla="*/ 694397 w 1033465"/>
                  <a:gd name="connsiteY115" fmla="*/ 226429 h 838042"/>
                  <a:gd name="connsiteX116" fmla="*/ 656678 w 1033465"/>
                  <a:gd name="connsiteY116" fmla="*/ 257626 h 838042"/>
                  <a:gd name="connsiteX117" fmla="*/ 616001 w 1033465"/>
                  <a:gd name="connsiteY117" fmla="*/ 286712 h 838042"/>
                  <a:gd name="connsiteX118" fmla="*/ 564857 w 1033465"/>
                  <a:gd name="connsiteY118" fmla="*/ 287389 h 838042"/>
                  <a:gd name="connsiteX119" fmla="*/ 530567 w 1033465"/>
                  <a:gd name="connsiteY119" fmla="*/ 274054 h 838042"/>
                  <a:gd name="connsiteX120" fmla="*/ 507707 w 1033465"/>
                  <a:gd name="connsiteY120" fmla="*/ 235954 h 838042"/>
                  <a:gd name="connsiteX121" fmla="*/ 509612 w 1033465"/>
                  <a:gd name="connsiteY121" fmla="*/ 171184 h 838042"/>
                  <a:gd name="connsiteX122" fmla="*/ 508314 w 1033465"/>
                  <a:gd name="connsiteY122" fmla="*/ 73485 h 838042"/>
                  <a:gd name="connsiteX123" fmla="*/ 454116 w 1033465"/>
                  <a:gd name="connsiteY123" fmla="*/ 11248 h 838042"/>
                  <a:gd name="connsiteX124" fmla="*/ 442470 w 1033465"/>
                  <a:gd name="connsiteY124" fmla="*/ 75864 h 838042"/>
                  <a:gd name="connsiteX125" fmla="*/ 439226 w 1033465"/>
                  <a:gd name="connsiteY125" fmla="*/ 132660 h 838042"/>
                  <a:gd name="connsiteX126" fmla="*/ 436054 w 1033465"/>
                  <a:gd name="connsiteY12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86702 w 1033465"/>
                  <a:gd name="connsiteY11" fmla="*/ 195949 h 838042"/>
                  <a:gd name="connsiteX12" fmla="*/ 61937 w 1033465"/>
                  <a:gd name="connsiteY12" fmla="*/ 197854 h 838042"/>
                  <a:gd name="connsiteX13" fmla="*/ 56222 w 1033465"/>
                  <a:gd name="connsiteY13" fmla="*/ 201664 h 838042"/>
                  <a:gd name="connsiteX14" fmla="*/ 52412 w 1033465"/>
                  <a:gd name="connsiteY14" fmla="*/ 207379 h 838042"/>
                  <a:gd name="connsiteX15" fmla="*/ 48602 w 1033465"/>
                  <a:gd name="connsiteY15" fmla="*/ 218809 h 838042"/>
                  <a:gd name="connsiteX16" fmla="*/ 52412 w 1033465"/>
                  <a:gd name="connsiteY16" fmla="*/ 256909 h 838042"/>
                  <a:gd name="connsiteX17" fmla="*/ 56222 w 1033465"/>
                  <a:gd name="connsiteY17" fmla="*/ 262624 h 838042"/>
                  <a:gd name="connsiteX18" fmla="*/ 61937 w 1033465"/>
                  <a:gd name="connsiteY18" fmla="*/ 266434 h 838042"/>
                  <a:gd name="connsiteX19" fmla="*/ 65747 w 1033465"/>
                  <a:gd name="connsiteY19" fmla="*/ 272149 h 838042"/>
                  <a:gd name="connsiteX20" fmla="*/ 82892 w 1033465"/>
                  <a:gd name="connsiteY20" fmla="*/ 281674 h 838042"/>
                  <a:gd name="connsiteX21" fmla="*/ 105752 w 1033465"/>
                  <a:gd name="connsiteY21" fmla="*/ 283579 h 838042"/>
                  <a:gd name="connsiteX22" fmla="*/ 126707 w 1033465"/>
                  <a:gd name="connsiteY22" fmla="*/ 289294 h 838042"/>
                  <a:gd name="connsiteX23" fmla="*/ 132422 w 1033465"/>
                  <a:gd name="connsiteY23" fmla="*/ 291199 h 838042"/>
                  <a:gd name="connsiteX24" fmla="*/ 138137 w 1033465"/>
                  <a:gd name="connsiteY24" fmla="*/ 296914 h 838042"/>
                  <a:gd name="connsiteX25" fmla="*/ 145757 w 1033465"/>
                  <a:gd name="connsiteY25" fmla="*/ 298819 h 838042"/>
                  <a:gd name="connsiteX26" fmla="*/ 168617 w 1033465"/>
                  <a:gd name="connsiteY26" fmla="*/ 302629 h 838042"/>
                  <a:gd name="connsiteX27" fmla="*/ 193382 w 1033465"/>
                  <a:gd name="connsiteY27" fmla="*/ 308344 h 838042"/>
                  <a:gd name="connsiteX28" fmla="*/ 210527 w 1033465"/>
                  <a:gd name="connsiteY28" fmla="*/ 314059 h 838042"/>
                  <a:gd name="connsiteX29" fmla="*/ 216242 w 1033465"/>
                  <a:gd name="connsiteY29" fmla="*/ 315964 h 838042"/>
                  <a:gd name="connsiteX30" fmla="*/ 231482 w 1033465"/>
                  <a:gd name="connsiteY30" fmla="*/ 319774 h 838042"/>
                  <a:gd name="connsiteX31" fmla="*/ 250532 w 1033465"/>
                  <a:gd name="connsiteY31" fmla="*/ 325489 h 838042"/>
                  <a:gd name="connsiteX32" fmla="*/ 256247 w 1033465"/>
                  <a:gd name="connsiteY32" fmla="*/ 329299 h 838042"/>
                  <a:gd name="connsiteX33" fmla="*/ 269582 w 1033465"/>
                  <a:gd name="connsiteY33" fmla="*/ 344539 h 838042"/>
                  <a:gd name="connsiteX34" fmla="*/ 275297 w 1033465"/>
                  <a:gd name="connsiteY34" fmla="*/ 363589 h 838042"/>
                  <a:gd name="connsiteX35" fmla="*/ 277202 w 1033465"/>
                  <a:gd name="connsiteY35" fmla="*/ 369304 h 838042"/>
                  <a:gd name="connsiteX36" fmla="*/ 279107 w 1033465"/>
                  <a:gd name="connsiteY36" fmla="*/ 375019 h 838042"/>
                  <a:gd name="connsiteX37" fmla="*/ 281012 w 1033465"/>
                  <a:gd name="connsiteY37" fmla="*/ 399784 h 838042"/>
                  <a:gd name="connsiteX38" fmla="*/ 282917 w 1033465"/>
                  <a:gd name="connsiteY38" fmla="*/ 405499 h 838042"/>
                  <a:gd name="connsiteX39" fmla="*/ 281012 w 1033465"/>
                  <a:gd name="connsiteY39" fmla="*/ 424549 h 838042"/>
                  <a:gd name="connsiteX40" fmla="*/ 279107 w 1033465"/>
                  <a:gd name="connsiteY40" fmla="*/ 434074 h 838042"/>
                  <a:gd name="connsiteX41" fmla="*/ 265772 w 1033465"/>
                  <a:gd name="connsiteY41" fmla="*/ 447409 h 838042"/>
                  <a:gd name="connsiteX42" fmla="*/ 254342 w 1033465"/>
                  <a:gd name="connsiteY42" fmla="*/ 455029 h 838042"/>
                  <a:gd name="connsiteX43" fmla="*/ 242912 w 1033465"/>
                  <a:gd name="connsiteY43" fmla="*/ 458839 h 838042"/>
                  <a:gd name="connsiteX44" fmla="*/ 128612 w 1033465"/>
                  <a:gd name="connsiteY44" fmla="*/ 458839 h 838042"/>
                  <a:gd name="connsiteX45" fmla="*/ 122897 w 1033465"/>
                  <a:gd name="connsiteY45" fmla="*/ 460744 h 838042"/>
                  <a:gd name="connsiteX46" fmla="*/ 107657 w 1033465"/>
                  <a:gd name="connsiteY46" fmla="*/ 462649 h 838042"/>
                  <a:gd name="connsiteX47" fmla="*/ 90512 w 1033465"/>
                  <a:gd name="connsiteY47" fmla="*/ 468364 h 838042"/>
                  <a:gd name="connsiteX48" fmla="*/ 84797 w 1033465"/>
                  <a:gd name="connsiteY48" fmla="*/ 470269 h 838042"/>
                  <a:gd name="connsiteX49" fmla="*/ 79082 w 1033465"/>
                  <a:gd name="connsiteY49" fmla="*/ 474079 h 838042"/>
                  <a:gd name="connsiteX50" fmla="*/ 67652 w 1033465"/>
                  <a:gd name="connsiteY50" fmla="*/ 475984 h 838042"/>
                  <a:gd name="connsiteX51" fmla="*/ 29552 w 1033465"/>
                  <a:gd name="connsiteY51" fmla="*/ 477889 h 838042"/>
                  <a:gd name="connsiteX52" fmla="*/ 18122 w 1033465"/>
                  <a:gd name="connsiteY52" fmla="*/ 483604 h 838042"/>
                  <a:gd name="connsiteX53" fmla="*/ 8597 w 1033465"/>
                  <a:gd name="connsiteY53" fmla="*/ 493129 h 838042"/>
                  <a:gd name="connsiteX54" fmla="*/ 6692 w 1033465"/>
                  <a:gd name="connsiteY54" fmla="*/ 498844 h 838042"/>
                  <a:gd name="connsiteX55" fmla="*/ 2882 w 1033465"/>
                  <a:gd name="connsiteY55" fmla="*/ 504559 h 838042"/>
                  <a:gd name="connsiteX56" fmla="*/ 14312 w 1033465"/>
                  <a:gd name="connsiteY56" fmla="*/ 540754 h 838042"/>
                  <a:gd name="connsiteX57" fmla="*/ 147662 w 1033465"/>
                  <a:gd name="connsiteY57" fmla="*/ 540754 h 838042"/>
                  <a:gd name="connsiteX58" fmla="*/ 155282 w 1033465"/>
                  <a:gd name="connsiteY58" fmla="*/ 538849 h 838042"/>
                  <a:gd name="connsiteX59" fmla="*/ 305777 w 1033465"/>
                  <a:gd name="connsiteY59" fmla="*/ 533134 h 838042"/>
                  <a:gd name="connsiteX60" fmla="*/ 321017 w 1033465"/>
                  <a:gd name="connsiteY60" fmla="*/ 540754 h 838042"/>
                  <a:gd name="connsiteX61" fmla="*/ 332447 w 1033465"/>
                  <a:gd name="connsiteY61" fmla="*/ 546469 h 838042"/>
                  <a:gd name="connsiteX62" fmla="*/ 336257 w 1033465"/>
                  <a:gd name="connsiteY62" fmla="*/ 552184 h 838042"/>
                  <a:gd name="connsiteX63" fmla="*/ 341972 w 1033465"/>
                  <a:gd name="connsiteY63" fmla="*/ 554089 h 838042"/>
                  <a:gd name="connsiteX64" fmla="*/ 353402 w 1033465"/>
                  <a:gd name="connsiteY64" fmla="*/ 561709 h 838042"/>
                  <a:gd name="connsiteX65" fmla="*/ 359117 w 1033465"/>
                  <a:gd name="connsiteY65" fmla="*/ 565519 h 838042"/>
                  <a:gd name="connsiteX66" fmla="*/ 362927 w 1033465"/>
                  <a:gd name="connsiteY66" fmla="*/ 571234 h 838042"/>
                  <a:gd name="connsiteX67" fmla="*/ 368642 w 1033465"/>
                  <a:gd name="connsiteY67" fmla="*/ 582664 h 838042"/>
                  <a:gd name="connsiteX68" fmla="*/ 364832 w 1033465"/>
                  <a:gd name="connsiteY68" fmla="*/ 609334 h 838042"/>
                  <a:gd name="connsiteX69" fmla="*/ 361022 w 1033465"/>
                  <a:gd name="connsiteY69" fmla="*/ 615049 h 838042"/>
                  <a:gd name="connsiteX70" fmla="*/ 359117 w 1033465"/>
                  <a:gd name="connsiteY70" fmla="*/ 620764 h 838042"/>
                  <a:gd name="connsiteX71" fmla="*/ 355307 w 1033465"/>
                  <a:gd name="connsiteY71" fmla="*/ 626479 h 838042"/>
                  <a:gd name="connsiteX72" fmla="*/ 353402 w 1033465"/>
                  <a:gd name="connsiteY72" fmla="*/ 632194 h 838042"/>
                  <a:gd name="connsiteX73" fmla="*/ 349592 w 1033465"/>
                  <a:gd name="connsiteY73" fmla="*/ 637909 h 838042"/>
                  <a:gd name="connsiteX74" fmla="*/ 332447 w 1033465"/>
                  <a:gd name="connsiteY74" fmla="*/ 704584 h 838042"/>
                  <a:gd name="connsiteX75" fmla="*/ 330542 w 1033465"/>
                  <a:gd name="connsiteY75" fmla="*/ 756019 h 838042"/>
                  <a:gd name="connsiteX76" fmla="*/ 332447 w 1033465"/>
                  <a:gd name="connsiteY76" fmla="*/ 780784 h 838042"/>
                  <a:gd name="connsiteX77" fmla="*/ 334352 w 1033465"/>
                  <a:gd name="connsiteY77" fmla="*/ 786499 h 838042"/>
                  <a:gd name="connsiteX78" fmla="*/ 338162 w 1033465"/>
                  <a:gd name="connsiteY78" fmla="*/ 790309 h 838042"/>
                  <a:gd name="connsiteX79" fmla="*/ 366737 w 1033465"/>
                  <a:gd name="connsiteY79" fmla="*/ 836029 h 838042"/>
                  <a:gd name="connsiteX80" fmla="*/ 389597 w 1033465"/>
                  <a:gd name="connsiteY80" fmla="*/ 837934 h 838042"/>
                  <a:gd name="connsiteX81" fmla="*/ 397407 w 1033465"/>
                  <a:gd name="connsiteY81" fmla="*/ 833530 h 838042"/>
                  <a:gd name="connsiteX82" fmla="*/ 402932 w 1033465"/>
                  <a:gd name="connsiteY82" fmla="*/ 784594 h 838042"/>
                  <a:gd name="connsiteX83" fmla="*/ 406742 w 1033465"/>
                  <a:gd name="connsiteY83" fmla="*/ 727444 h 838042"/>
                  <a:gd name="connsiteX84" fmla="*/ 423887 w 1033465"/>
                  <a:gd name="connsiteY84" fmla="*/ 672199 h 838042"/>
                  <a:gd name="connsiteX85" fmla="*/ 429602 w 1033465"/>
                  <a:gd name="connsiteY85" fmla="*/ 658864 h 838042"/>
                  <a:gd name="connsiteX86" fmla="*/ 444084 w 1033465"/>
                  <a:gd name="connsiteY86" fmla="*/ 626947 h 838042"/>
                  <a:gd name="connsiteX87" fmla="*/ 464289 w 1033465"/>
                  <a:gd name="connsiteY87" fmla="*/ 600072 h 838042"/>
                  <a:gd name="connsiteX88" fmla="*/ 523510 w 1033465"/>
                  <a:gd name="connsiteY88" fmla="*/ 565123 h 838042"/>
                  <a:gd name="connsiteX89" fmla="*/ 599348 w 1033465"/>
                  <a:gd name="connsiteY89" fmla="*/ 550915 h 838042"/>
                  <a:gd name="connsiteX90" fmla="*/ 707801 w 1033465"/>
                  <a:gd name="connsiteY90" fmla="*/ 612819 h 838042"/>
                  <a:gd name="connsiteX91" fmla="*/ 780122 w 1033465"/>
                  <a:gd name="connsiteY91" fmla="*/ 656959 h 838042"/>
                  <a:gd name="connsiteX92" fmla="*/ 804887 w 1033465"/>
                  <a:gd name="connsiteY92" fmla="*/ 632194 h 838042"/>
                  <a:gd name="connsiteX93" fmla="*/ 801077 w 1033465"/>
                  <a:gd name="connsiteY93" fmla="*/ 601714 h 838042"/>
                  <a:gd name="connsiteX94" fmla="*/ 762796 w 1033465"/>
                  <a:gd name="connsiteY94" fmla="*/ 562523 h 838042"/>
                  <a:gd name="connsiteX95" fmla="*/ 650582 w 1033465"/>
                  <a:gd name="connsiteY95" fmla="*/ 479794 h 838042"/>
                  <a:gd name="connsiteX96" fmla="*/ 646772 w 1033465"/>
                  <a:gd name="connsiteY96" fmla="*/ 462649 h 838042"/>
                  <a:gd name="connsiteX97" fmla="*/ 658202 w 1033465"/>
                  <a:gd name="connsiteY97" fmla="*/ 426454 h 838042"/>
                  <a:gd name="connsiteX98" fmla="*/ 726782 w 1033465"/>
                  <a:gd name="connsiteY98" fmla="*/ 405499 h 838042"/>
                  <a:gd name="connsiteX99" fmla="*/ 813738 w 1033465"/>
                  <a:gd name="connsiteY99" fmla="*/ 406906 h 838042"/>
                  <a:gd name="connsiteX100" fmla="*/ 906231 w 1033465"/>
                  <a:gd name="connsiteY100" fmla="*/ 417646 h 838042"/>
                  <a:gd name="connsiteX101" fmla="*/ 1002290 w 1033465"/>
                  <a:gd name="connsiteY101" fmla="*/ 426835 h 838042"/>
                  <a:gd name="connsiteX102" fmla="*/ 1032449 w 1033465"/>
                  <a:gd name="connsiteY102" fmla="*/ 402711 h 838042"/>
                  <a:gd name="connsiteX103" fmla="*/ 1020514 w 1033465"/>
                  <a:gd name="connsiteY103" fmla="*/ 377797 h 838042"/>
                  <a:gd name="connsiteX104" fmla="*/ 964889 w 1033465"/>
                  <a:gd name="connsiteY104" fmla="*/ 358029 h 838042"/>
                  <a:gd name="connsiteX105" fmla="*/ 827747 w 1033465"/>
                  <a:gd name="connsiteY105" fmla="*/ 357874 h 838042"/>
                  <a:gd name="connsiteX106" fmla="*/ 755811 w 1033465"/>
                  <a:gd name="connsiteY106" fmla="*/ 361702 h 838042"/>
                  <a:gd name="connsiteX107" fmla="*/ 671537 w 1033465"/>
                  <a:gd name="connsiteY107" fmla="*/ 369304 h 838042"/>
                  <a:gd name="connsiteX108" fmla="*/ 644867 w 1033465"/>
                  <a:gd name="connsiteY108" fmla="*/ 338824 h 838042"/>
                  <a:gd name="connsiteX109" fmla="*/ 676403 w 1033465"/>
                  <a:gd name="connsiteY109" fmla="*/ 304962 h 838042"/>
                  <a:gd name="connsiteX110" fmla="*/ 707732 w 1033465"/>
                  <a:gd name="connsiteY110" fmla="*/ 283579 h 838042"/>
                  <a:gd name="connsiteX111" fmla="*/ 743927 w 1033465"/>
                  <a:gd name="connsiteY111" fmla="*/ 251194 h 838042"/>
                  <a:gd name="connsiteX112" fmla="*/ 783019 w 1033465"/>
                  <a:gd name="connsiteY112" fmla="*/ 213846 h 838042"/>
                  <a:gd name="connsiteX113" fmla="*/ 746401 w 1033465"/>
                  <a:gd name="connsiteY113" fmla="*/ 201789 h 838042"/>
                  <a:gd name="connsiteX114" fmla="*/ 694397 w 1033465"/>
                  <a:gd name="connsiteY114" fmla="*/ 226429 h 838042"/>
                  <a:gd name="connsiteX115" fmla="*/ 656678 w 1033465"/>
                  <a:gd name="connsiteY115" fmla="*/ 257626 h 838042"/>
                  <a:gd name="connsiteX116" fmla="*/ 616001 w 1033465"/>
                  <a:gd name="connsiteY116" fmla="*/ 286712 h 838042"/>
                  <a:gd name="connsiteX117" fmla="*/ 564857 w 1033465"/>
                  <a:gd name="connsiteY117" fmla="*/ 287389 h 838042"/>
                  <a:gd name="connsiteX118" fmla="*/ 530567 w 1033465"/>
                  <a:gd name="connsiteY118" fmla="*/ 274054 h 838042"/>
                  <a:gd name="connsiteX119" fmla="*/ 507707 w 1033465"/>
                  <a:gd name="connsiteY119" fmla="*/ 235954 h 838042"/>
                  <a:gd name="connsiteX120" fmla="*/ 509612 w 1033465"/>
                  <a:gd name="connsiteY120" fmla="*/ 171184 h 838042"/>
                  <a:gd name="connsiteX121" fmla="*/ 508314 w 1033465"/>
                  <a:gd name="connsiteY121" fmla="*/ 73485 h 838042"/>
                  <a:gd name="connsiteX122" fmla="*/ 454116 w 1033465"/>
                  <a:gd name="connsiteY122" fmla="*/ 11248 h 838042"/>
                  <a:gd name="connsiteX123" fmla="*/ 442470 w 1033465"/>
                  <a:gd name="connsiteY123" fmla="*/ 75864 h 838042"/>
                  <a:gd name="connsiteX124" fmla="*/ 439226 w 1033465"/>
                  <a:gd name="connsiteY124" fmla="*/ 132660 h 838042"/>
                  <a:gd name="connsiteX125" fmla="*/ 436054 w 1033465"/>
                  <a:gd name="connsiteY12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07379 h 838042"/>
                  <a:gd name="connsiteX14" fmla="*/ 48602 w 1033465"/>
                  <a:gd name="connsiteY14" fmla="*/ 218809 h 838042"/>
                  <a:gd name="connsiteX15" fmla="*/ 52412 w 1033465"/>
                  <a:gd name="connsiteY15" fmla="*/ 256909 h 838042"/>
                  <a:gd name="connsiteX16" fmla="*/ 56222 w 1033465"/>
                  <a:gd name="connsiteY16" fmla="*/ 262624 h 838042"/>
                  <a:gd name="connsiteX17" fmla="*/ 61937 w 1033465"/>
                  <a:gd name="connsiteY17" fmla="*/ 266434 h 838042"/>
                  <a:gd name="connsiteX18" fmla="*/ 65747 w 1033465"/>
                  <a:gd name="connsiteY18" fmla="*/ 272149 h 838042"/>
                  <a:gd name="connsiteX19" fmla="*/ 82892 w 1033465"/>
                  <a:gd name="connsiteY19" fmla="*/ 281674 h 838042"/>
                  <a:gd name="connsiteX20" fmla="*/ 105752 w 1033465"/>
                  <a:gd name="connsiteY20" fmla="*/ 283579 h 838042"/>
                  <a:gd name="connsiteX21" fmla="*/ 126707 w 1033465"/>
                  <a:gd name="connsiteY21" fmla="*/ 289294 h 838042"/>
                  <a:gd name="connsiteX22" fmla="*/ 132422 w 1033465"/>
                  <a:gd name="connsiteY22" fmla="*/ 291199 h 838042"/>
                  <a:gd name="connsiteX23" fmla="*/ 138137 w 1033465"/>
                  <a:gd name="connsiteY23" fmla="*/ 296914 h 838042"/>
                  <a:gd name="connsiteX24" fmla="*/ 145757 w 1033465"/>
                  <a:gd name="connsiteY24" fmla="*/ 298819 h 838042"/>
                  <a:gd name="connsiteX25" fmla="*/ 168617 w 1033465"/>
                  <a:gd name="connsiteY25" fmla="*/ 302629 h 838042"/>
                  <a:gd name="connsiteX26" fmla="*/ 193382 w 1033465"/>
                  <a:gd name="connsiteY26" fmla="*/ 308344 h 838042"/>
                  <a:gd name="connsiteX27" fmla="*/ 210527 w 1033465"/>
                  <a:gd name="connsiteY27" fmla="*/ 314059 h 838042"/>
                  <a:gd name="connsiteX28" fmla="*/ 216242 w 1033465"/>
                  <a:gd name="connsiteY28" fmla="*/ 315964 h 838042"/>
                  <a:gd name="connsiteX29" fmla="*/ 231482 w 1033465"/>
                  <a:gd name="connsiteY29" fmla="*/ 319774 h 838042"/>
                  <a:gd name="connsiteX30" fmla="*/ 250532 w 1033465"/>
                  <a:gd name="connsiteY30" fmla="*/ 325489 h 838042"/>
                  <a:gd name="connsiteX31" fmla="*/ 256247 w 1033465"/>
                  <a:gd name="connsiteY31" fmla="*/ 329299 h 838042"/>
                  <a:gd name="connsiteX32" fmla="*/ 269582 w 1033465"/>
                  <a:gd name="connsiteY32" fmla="*/ 344539 h 838042"/>
                  <a:gd name="connsiteX33" fmla="*/ 275297 w 1033465"/>
                  <a:gd name="connsiteY33" fmla="*/ 363589 h 838042"/>
                  <a:gd name="connsiteX34" fmla="*/ 277202 w 1033465"/>
                  <a:gd name="connsiteY34" fmla="*/ 369304 h 838042"/>
                  <a:gd name="connsiteX35" fmla="*/ 279107 w 1033465"/>
                  <a:gd name="connsiteY35" fmla="*/ 375019 h 838042"/>
                  <a:gd name="connsiteX36" fmla="*/ 281012 w 1033465"/>
                  <a:gd name="connsiteY36" fmla="*/ 399784 h 838042"/>
                  <a:gd name="connsiteX37" fmla="*/ 282917 w 1033465"/>
                  <a:gd name="connsiteY37" fmla="*/ 405499 h 838042"/>
                  <a:gd name="connsiteX38" fmla="*/ 281012 w 1033465"/>
                  <a:gd name="connsiteY38" fmla="*/ 424549 h 838042"/>
                  <a:gd name="connsiteX39" fmla="*/ 279107 w 1033465"/>
                  <a:gd name="connsiteY39" fmla="*/ 434074 h 838042"/>
                  <a:gd name="connsiteX40" fmla="*/ 265772 w 1033465"/>
                  <a:gd name="connsiteY40" fmla="*/ 447409 h 838042"/>
                  <a:gd name="connsiteX41" fmla="*/ 254342 w 1033465"/>
                  <a:gd name="connsiteY41" fmla="*/ 455029 h 838042"/>
                  <a:gd name="connsiteX42" fmla="*/ 242912 w 1033465"/>
                  <a:gd name="connsiteY42" fmla="*/ 458839 h 838042"/>
                  <a:gd name="connsiteX43" fmla="*/ 128612 w 1033465"/>
                  <a:gd name="connsiteY43" fmla="*/ 458839 h 838042"/>
                  <a:gd name="connsiteX44" fmla="*/ 122897 w 1033465"/>
                  <a:gd name="connsiteY44" fmla="*/ 460744 h 838042"/>
                  <a:gd name="connsiteX45" fmla="*/ 107657 w 1033465"/>
                  <a:gd name="connsiteY45" fmla="*/ 462649 h 838042"/>
                  <a:gd name="connsiteX46" fmla="*/ 90512 w 1033465"/>
                  <a:gd name="connsiteY46" fmla="*/ 468364 h 838042"/>
                  <a:gd name="connsiteX47" fmla="*/ 84797 w 1033465"/>
                  <a:gd name="connsiteY47" fmla="*/ 470269 h 838042"/>
                  <a:gd name="connsiteX48" fmla="*/ 79082 w 1033465"/>
                  <a:gd name="connsiteY48" fmla="*/ 474079 h 838042"/>
                  <a:gd name="connsiteX49" fmla="*/ 67652 w 1033465"/>
                  <a:gd name="connsiteY49" fmla="*/ 475984 h 838042"/>
                  <a:gd name="connsiteX50" fmla="*/ 29552 w 1033465"/>
                  <a:gd name="connsiteY50" fmla="*/ 477889 h 838042"/>
                  <a:gd name="connsiteX51" fmla="*/ 18122 w 1033465"/>
                  <a:gd name="connsiteY51" fmla="*/ 483604 h 838042"/>
                  <a:gd name="connsiteX52" fmla="*/ 8597 w 1033465"/>
                  <a:gd name="connsiteY52" fmla="*/ 493129 h 838042"/>
                  <a:gd name="connsiteX53" fmla="*/ 6692 w 1033465"/>
                  <a:gd name="connsiteY53" fmla="*/ 498844 h 838042"/>
                  <a:gd name="connsiteX54" fmla="*/ 2882 w 1033465"/>
                  <a:gd name="connsiteY54" fmla="*/ 504559 h 838042"/>
                  <a:gd name="connsiteX55" fmla="*/ 14312 w 1033465"/>
                  <a:gd name="connsiteY55" fmla="*/ 540754 h 838042"/>
                  <a:gd name="connsiteX56" fmla="*/ 147662 w 1033465"/>
                  <a:gd name="connsiteY56" fmla="*/ 540754 h 838042"/>
                  <a:gd name="connsiteX57" fmla="*/ 155282 w 1033465"/>
                  <a:gd name="connsiteY57" fmla="*/ 538849 h 838042"/>
                  <a:gd name="connsiteX58" fmla="*/ 305777 w 1033465"/>
                  <a:gd name="connsiteY58" fmla="*/ 533134 h 838042"/>
                  <a:gd name="connsiteX59" fmla="*/ 321017 w 1033465"/>
                  <a:gd name="connsiteY59" fmla="*/ 540754 h 838042"/>
                  <a:gd name="connsiteX60" fmla="*/ 332447 w 1033465"/>
                  <a:gd name="connsiteY60" fmla="*/ 546469 h 838042"/>
                  <a:gd name="connsiteX61" fmla="*/ 336257 w 1033465"/>
                  <a:gd name="connsiteY61" fmla="*/ 552184 h 838042"/>
                  <a:gd name="connsiteX62" fmla="*/ 341972 w 1033465"/>
                  <a:gd name="connsiteY62" fmla="*/ 554089 h 838042"/>
                  <a:gd name="connsiteX63" fmla="*/ 353402 w 1033465"/>
                  <a:gd name="connsiteY63" fmla="*/ 561709 h 838042"/>
                  <a:gd name="connsiteX64" fmla="*/ 359117 w 1033465"/>
                  <a:gd name="connsiteY64" fmla="*/ 565519 h 838042"/>
                  <a:gd name="connsiteX65" fmla="*/ 362927 w 1033465"/>
                  <a:gd name="connsiteY65" fmla="*/ 571234 h 838042"/>
                  <a:gd name="connsiteX66" fmla="*/ 368642 w 1033465"/>
                  <a:gd name="connsiteY66" fmla="*/ 582664 h 838042"/>
                  <a:gd name="connsiteX67" fmla="*/ 364832 w 1033465"/>
                  <a:gd name="connsiteY67" fmla="*/ 609334 h 838042"/>
                  <a:gd name="connsiteX68" fmla="*/ 361022 w 1033465"/>
                  <a:gd name="connsiteY68" fmla="*/ 615049 h 838042"/>
                  <a:gd name="connsiteX69" fmla="*/ 359117 w 1033465"/>
                  <a:gd name="connsiteY69" fmla="*/ 620764 h 838042"/>
                  <a:gd name="connsiteX70" fmla="*/ 355307 w 1033465"/>
                  <a:gd name="connsiteY70" fmla="*/ 626479 h 838042"/>
                  <a:gd name="connsiteX71" fmla="*/ 353402 w 1033465"/>
                  <a:gd name="connsiteY71" fmla="*/ 632194 h 838042"/>
                  <a:gd name="connsiteX72" fmla="*/ 349592 w 1033465"/>
                  <a:gd name="connsiteY72" fmla="*/ 637909 h 838042"/>
                  <a:gd name="connsiteX73" fmla="*/ 332447 w 1033465"/>
                  <a:gd name="connsiteY73" fmla="*/ 704584 h 838042"/>
                  <a:gd name="connsiteX74" fmla="*/ 330542 w 1033465"/>
                  <a:gd name="connsiteY74" fmla="*/ 756019 h 838042"/>
                  <a:gd name="connsiteX75" fmla="*/ 332447 w 1033465"/>
                  <a:gd name="connsiteY75" fmla="*/ 780784 h 838042"/>
                  <a:gd name="connsiteX76" fmla="*/ 334352 w 1033465"/>
                  <a:gd name="connsiteY76" fmla="*/ 786499 h 838042"/>
                  <a:gd name="connsiteX77" fmla="*/ 338162 w 1033465"/>
                  <a:gd name="connsiteY77" fmla="*/ 790309 h 838042"/>
                  <a:gd name="connsiteX78" fmla="*/ 366737 w 1033465"/>
                  <a:gd name="connsiteY78" fmla="*/ 836029 h 838042"/>
                  <a:gd name="connsiteX79" fmla="*/ 389597 w 1033465"/>
                  <a:gd name="connsiteY79" fmla="*/ 837934 h 838042"/>
                  <a:gd name="connsiteX80" fmla="*/ 397407 w 1033465"/>
                  <a:gd name="connsiteY80" fmla="*/ 833530 h 838042"/>
                  <a:gd name="connsiteX81" fmla="*/ 402932 w 1033465"/>
                  <a:gd name="connsiteY81" fmla="*/ 784594 h 838042"/>
                  <a:gd name="connsiteX82" fmla="*/ 406742 w 1033465"/>
                  <a:gd name="connsiteY82" fmla="*/ 727444 h 838042"/>
                  <a:gd name="connsiteX83" fmla="*/ 423887 w 1033465"/>
                  <a:gd name="connsiteY83" fmla="*/ 672199 h 838042"/>
                  <a:gd name="connsiteX84" fmla="*/ 429602 w 1033465"/>
                  <a:gd name="connsiteY84" fmla="*/ 658864 h 838042"/>
                  <a:gd name="connsiteX85" fmla="*/ 444084 w 1033465"/>
                  <a:gd name="connsiteY85" fmla="*/ 626947 h 838042"/>
                  <a:gd name="connsiteX86" fmla="*/ 464289 w 1033465"/>
                  <a:gd name="connsiteY86" fmla="*/ 600072 h 838042"/>
                  <a:gd name="connsiteX87" fmla="*/ 523510 w 1033465"/>
                  <a:gd name="connsiteY87" fmla="*/ 565123 h 838042"/>
                  <a:gd name="connsiteX88" fmla="*/ 599348 w 1033465"/>
                  <a:gd name="connsiteY88" fmla="*/ 550915 h 838042"/>
                  <a:gd name="connsiteX89" fmla="*/ 707801 w 1033465"/>
                  <a:gd name="connsiteY89" fmla="*/ 612819 h 838042"/>
                  <a:gd name="connsiteX90" fmla="*/ 780122 w 1033465"/>
                  <a:gd name="connsiteY90" fmla="*/ 656959 h 838042"/>
                  <a:gd name="connsiteX91" fmla="*/ 804887 w 1033465"/>
                  <a:gd name="connsiteY91" fmla="*/ 632194 h 838042"/>
                  <a:gd name="connsiteX92" fmla="*/ 801077 w 1033465"/>
                  <a:gd name="connsiteY92" fmla="*/ 601714 h 838042"/>
                  <a:gd name="connsiteX93" fmla="*/ 762796 w 1033465"/>
                  <a:gd name="connsiteY93" fmla="*/ 562523 h 838042"/>
                  <a:gd name="connsiteX94" fmla="*/ 650582 w 1033465"/>
                  <a:gd name="connsiteY94" fmla="*/ 479794 h 838042"/>
                  <a:gd name="connsiteX95" fmla="*/ 646772 w 1033465"/>
                  <a:gd name="connsiteY95" fmla="*/ 462649 h 838042"/>
                  <a:gd name="connsiteX96" fmla="*/ 658202 w 1033465"/>
                  <a:gd name="connsiteY96" fmla="*/ 426454 h 838042"/>
                  <a:gd name="connsiteX97" fmla="*/ 726782 w 1033465"/>
                  <a:gd name="connsiteY97" fmla="*/ 405499 h 838042"/>
                  <a:gd name="connsiteX98" fmla="*/ 813738 w 1033465"/>
                  <a:gd name="connsiteY98" fmla="*/ 406906 h 838042"/>
                  <a:gd name="connsiteX99" fmla="*/ 906231 w 1033465"/>
                  <a:gd name="connsiteY99" fmla="*/ 417646 h 838042"/>
                  <a:gd name="connsiteX100" fmla="*/ 1002290 w 1033465"/>
                  <a:gd name="connsiteY100" fmla="*/ 426835 h 838042"/>
                  <a:gd name="connsiteX101" fmla="*/ 1032449 w 1033465"/>
                  <a:gd name="connsiteY101" fmla="*/ 402711 h 838042"/>
                  <a:gd name="connsiteX102" fmla="*/ 1020514 w 1033465"/>
                  <a:gd name="connsiteY102" fmla="*/ 377797 h 838042"/>
                  <a:gd name="connsiteX103" fmla="*/ 964889 w 1033465"/>
                  <a:gd name="connsiteY103" fmla="*/ 358029 h 838042"/>
                  <a:gd name="connsiteX104" fmla="*/ 827747 w 1033465"/>
                  <a:gd name="connsiteY104" fmla="*/ 357874 h 838042"/>
                  <a:gd name="connsiteX105" fmla="*/ 755811 w 1033465"/>
                  <a:gd name="connsiteY105" fmla="*/ 361702 h 838042"/>
                  <a:gd name="connsiteX106" fmla="*/ 671537 w 1033465"/>
                  <a:gd name="connsiteY106" fmla="*/ 369304 h 838042"/>
                  <a:gd name="connsiteX107" fmla="*/ 644867 w 1033465"/>
                  <a:gd name="connsiteY107" fmla="*/ 338824 h 838042"/>
                  <a:gd name="connsiteX108" fmla="*/ 676403 w 1033465"/>
                  <a:gd name="connsiteY108" fmla="*/ 304962 h 838042"/>
                  <a:gd name="connsiteX109" fmla="*/ 707732 w 1033465"/>
                  <a:gd name="connsiteY109" fmla="*/ 283579 h 838042"/>
                  <a:gd name="connsiteX110" fmla="*/ 743927 w 1033465"/>
                  <a:gd name="connsiteY110" fmla="*/ 251194 h 838042"/>
                  <a:gd name="connsiteX111" fmla="*/ 783019 w 1033465"/>
                  <a:gd name="connsiteY111" fmla="*/ 213846 h 838042"/>
                  <a:gd name="connsiteX112" fmla="*/ 746401 w 1033465"/>
                  <a:gd name="connsiteY112" fmla="*/ 201789 h 838042"/>
                  <a:gd name="connsiteX113" fmla="*/ 694397 w 1033465"/>
                  <a:gd name="connsiteY113" fmla="*/ 226429 h 838042"/>
                  <a:gd name="connsiteX114" fmla="*/ 656678 w 1033465"/>
                  <a:gd name="connsiteY114" fmla="*/ 257626 h 838042"/>
                  <a:gd name="connsiteX115" fmla="*/ 616001 w 1033465"/>
                  <a:gd name="connsiteY115" fmla="*/ 286712 h 838042"/>
                  <a:gd name="connsiteX116" fmla="*/ 564857 w 1033465"/>
                  <a:gd name="connsiteY116" fmla="*/ 287389 h 838042"/>
                  <a:gd name="connsiteX117" fmla="*/ 530567 w 1033465"/>
                  <a:gd name="connsiteY117" fmla="*/ 274054 h 838042"/>
                  <a:gd name="connsiteX118" fmla="*/ 507707 w 1033465"/>
                  <a:gd name="connsiteY118" fmla="*/ 235954 h 838042"/>
                  <a:gd name="connsiteX119" fmla="*/ 509612 w 1033465"/>
                  <a:gd name="connsiteY119" fmla="*/ 171184 h 838042"/>
                  <a:gd name="connsiteX120" fmla="*/ 508314 w 1033465"/>
                  <a:gd name="connsiteY120" fmla="*/ 73485 h 838042"/>
                  <a:gd name="connsiteX121" fmla="*/ 454116 w 1033465"/>
                  <a:gd name="connsiteY121" fmla="*/ 11248 h 838042"/>
                  <a:gd name="connsiteX122" fmla="*/ 442470 w 1033465"/>
                  <a:gd name="connsiteY122" fmla="*/ 75864 h 838042"/>
                  <a:gd name="connsiteX123" fmla="*/ 439226 w 1033465"/>
                  <a:gd name="connsiteY123" fmla="*/ 132660 h 838042"/>
                  <a:gd name="connsiteX124" fmla="*/ 436054 w 1033465"/>
                  <a:gd name="connsiteY12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07379 h 838042"/>
                  <a:gd name="connsiteX14" fmla="*/ 52412 w 1033465"/>
                  <a:gd name="connsiteY14" fmla="*/ 256909 h 838042"/>
                  <a:gd name="connsiteX15" fmla="*/ 56222 w 1033465"/>
                  <a:gd name="connsiteY15" fmla="*/ 262624 h 838042"/>
                  <a:gd name="connsiteX16" fmla="*/ 61937 w 1033465"/>
                  <a:gd name="connsiteY16" fmla="*/ 266434 h 838042"/>
                  <a:gd name="connsiteX17" fmla="*/ 65747 w 1033465"/>
                  <a:gd name="connsiteY17" fmla="*/ 272149 h 838042"/>
                  <a:gd name="connsiteX18" fmla="*/ 82892 w 1033465"/>
                  <a:gd name="connsiteY18" fmla="*/ 281674 h 838042"/>
                  <a:gd name="connsiteX19" fmla="*/ 105752 w 1033465"/>
                  <a:gd name="connsiteY19" fmla="*/ 283579 h 838042"/>
                  <a:gd name="connsiteX20" fmla="*/ 126707 w 1033465"/>
                  <a:gd name="connsiteY20" fmla="*/ 289294 h 838042"/>
                  <a:gd name="connsiteX21" fmla="*/ 132422 w 1033465"/>
                  <a:gd name="connsiteY21" fmla="*/ 291199 h 838042"/>
                  <a:gd name="connsiteX22" fmla="*/ 138137 w 1033465"/>
                  <a:gd name="connsiteY22" fmla="*/ 296914 h 838042"/>
                  <a:gd name="connsiteX23" fmla="*/ 145757 w 1033465"/>
                  <a:gd name="connsiteY23" fmla="*/ 298819 h 838042"/>
                  <a:gd name="connsiteX24" fmla="*/ 168617 w 1033465"/>
                  <a:gd name="connsiteY24" fmla="*/ 302629 h 838042"/>
                  <a:gd name="connsiteX25" fmla="*/ 193382 w 1033465"/>
                  <a:gd name="connsiteY25" fmla="*/ 308344 h 838042"/>
                  <a:gd name="connsiteX26" fmla="*/ 210527 w 1033465"/>
                  <a:gd name="connsiteY26" fmla="*/ 314059 h 838042"/>
                  <a:gd name="connsiteX27" fmla="*/ 216242 w 1033465"/>
                  <a:gd name="connsiteY27" fmla="*/ 315964 h 838042"/>
                  <a:gd name="connsiteX28" fmla="*/ 231482 w 1033465"/>
                  <a:gd name="connsiteY28" fmla="*/ 319774 h 838042"/>
                  <a:gd name="connsiteX29" fmla="*/ 250532 w 1033465"/>
                  <a:gd name="connsiteY29" fmla="*/ 325489 h 838042"/>
                  <a:gd name="connsiteX30" fmla="*/ 256247 w 1033465"/>
                  <a:gd name="connsiteY30" fmla="*/ 329299 h 838042"/>
                  <a:gd name="connsiteX31" fmla="*/ 269582 w 1033465"/>
                  <a:gd name="connsiteY31" fmla="*/ 344539 h 838042"/>
                  <a:gd name="connsiteX32" fmla="*/ 275297 w 1033465"/>
                  <a:gd name="connsiteY32" fmla="*/ 363589 h 838042"/>
                  <a:gd name="connsiteX33" fmla="*/ 277202 w 1033465"/>
                  <a:gd name="connsiteY33" fmla="*/ 369304 h 838042"/>
                  <a:gd name="connsiteX34" fmla="*/ 279107 w 1033465"/>
                  <a:gd name="connsiteY34" fmla="*/ 375019 h 838042"/>
                  <a:gd name="connsiteX35" fmla="*/ 281012 w 1033465"/>
                  <a:gd name="connsiteY35" fmla="*/ 399784 h 838042"/>
                  <a:gd name="connsiteX36" fmla="*/ 282917 w 1033465"/>
                  <a:gd name="connsiteY36" fmla="*/ 405499 h 838042"/>
                  <a:gd name="connsiteX37" fmla="*/ 281012 w 1033465"/>
                  <a:gd name="connsiteY37" fmla="*/ 424549 h 838042"/>
                  <a:gd name="connsiteX38" fmla="*/ 279107 w 1033465"/>
                  <a:gd name="connsiteY38" fmla="*/ 434074 h 838042"/>
                  <a:gd name="connsiteX39" fmla="*/ 265772 w 1033465"/>
                  <a:gd name="connsiteY39" fmla="*/ 447409 h 838042"/>
                  <a:gd name="connsiteX40" fmla="*/ 254342 w 1033465"/>
                  <a:gd name="connsiteY40" fmla="*/ 455029 h 838042"/>
                  <a:gd name="connsiteX41" fmla="*/ 242912 w 1033465"/>
                  <a:gd name="connsiteY41" fmla="*/ 458839 h 838042"/>
                  <a:gd name="connsiteX42" fmla="*/ 128612 w 1033465"/>
                  <a:gd name="connsiteY42" fmla="*/ 458839 h 838042"/>
                  <a:gd name="connsiteX43" fmla="*/ 122897 w 1033465"/>
                  <a:gd name="connsiteY43" fmla="*/ 460744 h 838042"/>
                  <a:gd name="connsiteX44" fmla="*/ 107657 w 1033465"/>
                  <a:gd name="connsiteY44" fmla="*/ 462649 h 838042"/>
                  <a:gd name="connsiteX45" fmla="*/ 90512 w 1033465"/>
                  <a:gd name="connsiteY45" fmla="*/ 468364 h 838042"/>
                  <a:gd name="connsiteX46" fmla="*/ 84797 w 1033465"/>
                  <a:gd name="connsiteY46" fmla="*/ 470269 h 838042"/>
                  <a:gd name="connsiteX47" fmla="*/ 79082 w 1033465"/>
                  <a:gd name="connsiteY47" fmla="*/ 474079 h 838042"/>
                  <a:gd name="connsiteX48" fmla="*/ 67652 w 1033465"/>
                  <a:gd name="connsiteY48" fmla="*/ 475984 h 838042"/>
                  <a:gd name="connsiteX49" fmla="*/ 29552 w 1033465"/>
                  <a:gd name="connsiteY49" fmla="*/ 477889 h 838042"/>
                  <a:gd name="connsiteX50" fmla="*/ 18122 w 1033465"/>
                  <a:gd name="connsiteY50" fmla="*/ 483604 h 838042"/>
                  <a:gd name="connsiteX51" fmla="*/ 8597 w 1033465"/>
                  <a:gd name="connsiteY51" fmla="*/ 493129 h 838042"/>
                  <a:gd name="connsiteX52" fmla="*/ 6692 w 1033465"/>
                  <a:gd name="connsiteY52" fmla="*/ 498844 h 838042"/>
                  <a:gd name="connsiteX53" fmla="*/ 2882 w 1033465"/>
                  <a:gd name="connsiteY53" fmla="*/ 504559 h 838042"/>
                  <a:gd name="connsiteX54" fmla="*/ 14312 w 1033465"/>
                  <a:gd name="connsiteY54" fmla="*/ 540754 h 838042"/>
                  <a:gd name="connsiteX55" fmla="*/ 147662 w 1033465"/>
                  <a:gd name="connsiteY55" fmla="*/ 540754 h 838042"/>
                  <a:gd name="connsiteX56" fmla="*/ 155282 w 1033465"/>
                  <a:gd name="connsiteY56" fmla="*/ 538849 h 838042"/>
                  <a:gd name="connsiteX57" fmla="*/ 305777 w 1033465"/>
                  <a:gd name="connsiteY57" fmla="*/ 533134 h 838042"/>
                  <a:gd name="connsiteX58" fmla="*/ 321017 w 1033465"/>
                  <a:gd name="connsiteY58" fmla="*/ 540754 h 838042"/>
                  <a:gd name="connsiteX59" fmla="*/ 332447 w 1033465"/>
                  <a:gd name="connsiteY59" fmla="*/ 546469 h 838042"/>
                  <a:gd name="connsiteX60" fmla="*/ 336257 w 1033465"/>
                  <a:gd name="connsiteY60" fmla="*/ 552184 h 838042"/>
                  <a:gd name="connsiteX61" fmla="*/ 341972 w 1033465"/>
                  <a:gd name="connsiteY61" fmla="*/ 554089 h 838042"/>
                  <a:gd name="connsiteX62" fmla="*/ 353402 w 1033465"/>
                  <a:gd name="connsiteY62" fmla="*/ 561709 h 838042"/>
                  <a:gd name="connsiteX63" fmla="*/ 359117 w 1033465"/>
                  <a:gd name="connsiteY63" fmla="*/ 565519 h 838042"/>
                  <a:gd name="connsiteX64" fmla="*/ 362927 w 1033465"/>
                  <a:gd name="connsiteY64" fmla="*/ 571234 h 838042"/>
                  <a:gd name="connsiteX65" fmla="*/ 368642 w 1033465"/>
                  <a:gd name="connsiteY65" fmla="*/ 582664 h 838042"/>
                  <a:gd name="connsiteX66" fmla="*/ 364832 w 1033465"/>
                  <a:gd name="connsiteY66" fmla="*/ 609334 h 838042"/>
                  <a:gd name="connsiteX67" fmla="*/ 361022 w 1033465"/>
                  <a:gd name="connsiteY67" fmla="*/ 615049 h 838042"/>
                  <a:gd name="connsiteX68" fmla="*/ 359117 w 1033465"/>
                  <a:gd name="connsiteY68" fmla="*/ 620764 h 838042"/>
                  <a:gd name="connsiteX69" fmla="*/ 355307 w 1033465"/>
                  <a:gd name="connsiteY69" fmla="*/ 626479 h 838042"/>
                  <a:gd name="connsiteX70" fmla="*/ 353402 w 1033465"/>
                  <a:gd name="connsiteY70" fmla="*/ 632194 h 838042"/>
                  <a:gd name="connsiteX71" fmla="*/ 349592 w 1033465"/>
                  <a:gd name="connsiteY71" fmla="*/ 637909 h 838042"/>
                  <a:gd name="connsiteX72" fmla="*/ 332447 w 1033465"/>
                  <a:gd name="connsiteY72" fmla="*/ 704584 h 838042"/>
                  <a:gd name="connsiteX73" fmla="*/ 330542 w 1033465"/>
                  <a:gd name="connsiteY73" fmla="*/ 756019 h 838042"/>
                  <a:gd name="connsiteX74" fmla="*/ 332447 w 1033465"/>
                  <a:gd name="connsiteY74" fmla="*/ 780784 h 838042"/>
                  <a:gd name="connsiteX75" fmla="*/ 334352 w 1033465"/>
                  <a:gd name="connsiteY75" fmla="*/ 786499 h 838042"/>
                  <a:gd name="connsiteX76" fmla="*/ 338162 w 1033465"/>
                  <a:gd name="connsiteY76" fmla="*/ 790309 h 838042"/>
                  <a:gd name="connsiteX77" fmla="*/ 366737 w 1033465"/>
                  <a:gd name="connsiteY77" fmla="*/ 836029 h 838042"/>
                  <a:gd name="connsiteX78" fmla="*/ 389597 w 1033465"/>
                  <a:gd name="connsiteY78" fmla="*/ 837934 h 838042"/>
                  <a:gd name="connsiteX79" fmla="*/ 397407 w 1033465"/>
                  <a:gd name="connsiteY79" fmla="*/ 833530 h 838042"/>
                  <a:gd name="connsiteX80" fmla="*/ 402932 w 1033465"/>
                  <a:gd name="connsiteY80" fmla="*/ 784594 h 838042"/>
                  <a:gd name="connsiteX81" fmla="*/ 406742 w 1033465"/>
                  <a:gd name="connsiteY81" fmla="*/ 727444 h 838042"/>
                  <a:gd name="connsiteX82" fmla="*/ 423887 w 1033465"/>
                  <a:gd name="connsiteY82" fmla="*/ 672199 h 838042"/>
                  <a:gd name="connsiteX83" fmla="*/ 429602 w 1033465"/>
                  <a:gd name="connsiteY83" fmla="*/ 658864 h 838042"/>
                  <a:gd name="connsiteX84" fmla="*/ 444084 w 1033465"/>
                  <a:gd name="connsiteY84" fmla="*/ 626947 h 838042"/>
                  <a:gd name="connsiteX85" fmla="*/ 464289 w 1033465"/>
                  <a:gd name="connsiteY85" fmla="*/ 600072 h 838042"/>
                  <a:gd name="connsiteX86" fmla="*/ 523510 w 1033465"/>
                  <a:gd name="connsiteY86" fmla="*/ 565123 h 838042"/>
                  <a:gd name="connsiteX87" fmla="*/ 599348 w 1033465"/>
                  <a:gd name="connsiteY87" fmla="*/ 550915 h 838042"/>
                  <a:gd name="connsiteX88" fmla="*/ 707801 w 1033465"/>
                  <a:gd name="connsiteY88" fmla="*/ 612819 h 838042"/>
                  <a:gd name="connsiteX89" fmla="*/ 780122 w 1033465"/>
                  <a:gd name="connsiteY89" fmla="*/ 656959 h 838042"/>
                  <a:gd name="connsiteX90" fmla="*/ 804887 w 1033465"/>
                  <a:gd name="connsiteY90" fmla="*/ 632194 h 838042"/>
                  <a:gd name="connsiteX91" fmla="*/ 801077 w 1033465"/>
                  <a:gd name="connsiteY91" fmla="*/ 601714 h 838042"/>
                  <a:gd name="connsiteX92" fmla="*/ 762796 w 1033465"/>
                  <a:gd name="connsiteY92" fmla="*/ 562523 h 838042"/>
                  <a:gd name="connsiteX93" fmla="*/ 650582 w 1033465"/>
                  <a:gd name="connsiteY93" fmla="*/ 479794 h 838042"/>
                  <a:gd name="connsiteX94" fmla="*/ 646772 w 1033465"/>
                  <a:gd name="connsiteY94" fmla="*/ 462649 h 838042"/>
                  <a:gd name="connsiteX95" fmla="*/ 658202 w 1033465"/>
                  <a:gd name="connsiteY95" fmla="*/ 426454 h 838042"/>
                  <a:gd name="connsiteX96" fmla="*/ 726782 w 1033465"/>
                  <a:gd name="connsiteY96" fmla="*/ 405499 h 838042"/>
                  <a:gd name="connsiteX97" fmla="*/ 813738 w 1033465"/>
                  <a:gd name="connsiteY97" fmla="*/ 406906 h 838042"/>
                  <a:gd name="connsiteX98" fmla="*/ 906231 w 1033465"/>
                  <a:gd name="connsiteY98" fmla="*/ 417646 h 838042"/>
                  <a:gd name="connsiteX99" fmla="*/ 1002290 w 1033465"/>
                  <a:gd name="connsiteY99" fmla="*/ 426835 h 838042"/>
                  <a:gd name="connsiteX100" fmla="*/ 1032449 w 1033465"/>
                  <a:gd name="connsiteY100" fmla="*/ 402711 h 838042"/>
                  <a:gd name="connsiteX101" fmla="*/ 1020514 w 1033465"/>
                  <a:gd name="connsiteY101" fmla="*/ 377797 h 838042"/>
                  <a:gd name="connsiteX102" fmla="*/ 964889 w 1033465"/>
                  <a:gd name="connsiteY102" fmla="*/ 358029 h 838042"/>
                  <a:gd name="connsiteX103" fmla="*/ 827747 w 1033465"/>
                  <a:gd name="connsiteY103" fmla="*/ 357874 h 838042"/>
                  <a:gd name="connsiteX104" fmla="*/ 755811 w 1033465"/>
                  <a:gd name="connsiteY104" fmla="*/ 361702 h 838042"/>
                  <a:gd name="connsiteX105" fmla="*/ 671537 w 1033465"/>
                  <a:gd name="connsiteY105" fmla="*/ 369304 h 838042"/>
                  <a:gd name="connsiteX106" fmla="*/ 644867 w 1033465"/>
                  <a:gd name="connsiteY106" fmla="*/ 338824 h 838042"/>
                  <a:gd name="connsiteX107" fmla="*/ 676403 w 1033465"/>
                  <a:gd name="connsiteY107" fmla="*/ 304962 h 838042"/>
                  <a:gd name="connsiteX108" fmla="*/ 707732 w 1033465"/>
                  <a:gd name="connsiteY108" fmla="*/ 283579 h 838042"/>
                  <a:gd name="connsiteX109" fmla="*/ 743927 w 1033465"/>
                  <a:gd name="connsiteY109" fmla="*/ 251194 h 838042"/>
                  <a:gd name="connsiteX110" fmla="*/ 783019 w 1033465"/>
                  <a:gd name="connsiteY110" fmla="*/ 213846 h 838042"/>
                  <a:gd name="connsiteX111" fmla="*/ 746401 w 1033465"/>
                  <a:gd name="connsiteY111" fmla="*/ 201789 h 838042"/>
                  <a:gd name="connsiteX112" fmla="*/ 694397 w 1033465"/>
                  <a:gd name="connsiteY112" fmla="*/ 226429 h 838042"/>
                  <a:gd name="connsiteX113" fmla="*/ 656678 w 1033465"/>
                  <a:gd name="connsiteY113" fmla="*/ 257626 h 838042"/>
                  <a:gd name="connsiteX114" fmla="*/ 616001 w 1033465"/>
                  <a:gd name="connsiteY114" fmla="*/ 286712 h 838042"/>
                  <a:gd name="connsiteX115" fmla="*/ 564857 w 1033465"/>
                  <a:gd name="connsiteY115" fmla="*/ 287389 h 838042"/>
                  <a:gd name="connsiteX116" fmla="*/ 530567 w 1033465"/>
                  <a:gd name="connsiteY116" fmla="*/ 274054 h 838042"/>
                  <a:gd name="connsiteX117" fmla="*/ 507707 w 1033465"/>
                  <a:gd name="connsiteY117" fmla="*/ 235954 h 838042"/>
                  <a:gd name="connsiteX118" fmla="*/ 509612 w 1033465"/>
                  <a:gd name="connsiteY118" fmla="*/ 171184 h 838042"/>
                  <a:gd name="connsiteX119" fmla="*/ 508314 w 1033465"/>
                  <a:gd name="connsiteY119" fmla="*/ 73485 h 838042"/>
                  <a:gd name="connsiteX120" fmla="*/ 454116 w 1033465"/>
                  <a:gd name="connsiteY120" fmla="*/ 11248 h 838042"/>
                  <a:gd name="connsiteX121" fmla="*/ 442470 w 1033465"/>
                  <a:gd name="connsiteY121" fmla="*/ 75864 h 838042"/>
                  <a:gd name="connsiteX122" fmla="*/ 439226 w 1033465"/>
                  <a:gd name="connsiteY122" fmla="*/ 132660 h 838042"/>
                  <a:gd name="connsiteX123" fmla="*/ 436054 w 1033465"/>
                  <a:gd name="connsiteY12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6222 w 1033465"/>
                  <a:gd name="connsiteY12" fmla="*/ 201664 h 838042"/>
                  <a:gd name="connsiteX13" fmla="*/ 52412 w 1033465"/>
                  <a:gd name="connsiteY13" fmla="*/ 256909 h 838042"/>
                  <a:gd name="connsiteX14" fmla="*/ 56222 w 1033465"/>
                  <a:gd name="connsiteY14" fmla="*/ 262624 h 838042"/>
                  <a:gd name="connsiteX15" fmla="*/ 61937 w 1033465"/>
                  <a:gd name="connsiteY15" fmla="*/ 266434 h 838042"/>
                  <a:gd name="connsiteX16" fmla="*/ 65747 w 1033465"/>
                  <a:gd name="connsiteY16" fmla="*/ 272149 h 838042"/>
                  <a:gd name="connsiteX17" fmla="*/ 82892 w 1033465"/>
                  <a:gd name="connsiteY17" fmla="*/ 281674 h 838042"/>
                  <a:gd name="connsiteX18" fmla="*/ 105752 w 1033465"/>
                  <a:gd name="connsiteY18" fmla="*/ 283579 h 838042"/>
                  <a:gd name="connsiteX19" fmla="*/ 126707 w 1033465"/>
                  <a:gd name="connsiteY19" fmla="*/ 289294 h 838042"/>
                  <a:gd name="connsiteX20" fmla="*/ 132422 w 1033465"/>
                  <a:gd name="connsiteY20" fmla="*/ 291199 h 838042"/>
                  <a:gd name="connsiteX21" fmla="*/ 138137 w 1033465"/>
                  <a:gd name="connsiteY21" fmla="*/ 296914 h 838042"/>
                  <a:gd name="connsiteX22" fmla="*/ 145757 w 1033465"/>
                  <a:gd name="connsiteY22" fmla="*/ 298819 h 838042"/>
                  <a:gd name="connsiteX23" fmla="*/ 168617 w 1033465"/>
                  <a:gd name="connsiteY23" fmla="*/ 302629 h 838042"/>
                  <a:gd name="connsiteX24" fmla="*/ 193382 w 1033465"/>
                  <a:gd name="connsiteY24" fmla="*/ 308344 h 838042"/>
                  <a:gd name="connsiteX25" fmla="*/ 210527 w 1033465"/>
                  <a:gd name="connsiteY25" fmla="*/ 314059 h 838042"/>
                  <a:gd name="connsiteX26" fmla="*/ 216242 w 1033465"/>
                  <a:gd name="connsiteY26" fmla="*/ 315964 h 838042"/>
                  <a:gd name="connsiteX27" fmla="*/ 231482 w 1033465"/>
                  <a:gd name="connsiteY27" fmla="*/ 319774 h 838042"/>
                  <a:gd name="connsiteX28" fmla="*/ 250532 w 1033465"/>
                  <a:gd name="connsiteY28" fmla="*/ 325489 h 838042"/>
                  <a:gd name="connsiteX29" fmla="*/ 256247 w 1033465"/>
                  <a:gd name="connsiteY29" fmla="*/ 329299 h 838042"/>
                  <a:gd name="connsiteX30" fmla="*/ 269582 w 1033465"/>
                  <a:gd name="connsiteY30" fmla="*/ 344539 h 838042"/>
                  <a:gd name="connsiteX31" fmla="*/ 275297 w 1033465"/>
                  <a:gd name="connsiteY31" fmla="*/ 363589 h 838042"/>
                  <a:gd name="connsiteX32" fmla="*/ 277202 w 1033465"/>
                  <a:gd name="connsiteY32" fmla="*/ 369304 h 838042"/>
                  <a:gd name="connsiteX33" fmla="*/ 279107 w 1033465"/>
                  <a:gd name="connsiteY33" fmla="*/ 375019 h 838042"/>
                  <a:gd name="connsiteX34" fmla="*/ 281012 w 1033465"/>
                  <a:gd name="connsiteY34" fmla="*/ 399784 h 838042"/>
                  <a:gd name="connsiteX35" fmla="*/ 282917 w 1033465"/>
                  <a:gd name="connsiteY35" fmla="*/ 405499 h 838042"/>
                  <a:gd name="connsiteX36" fmla="*/ 281012 w 1033465"/>
                  <a:gd name="connsiteY36" fmla="*/ 424549 h 838042"/>
                  <a:gd name="connsiteX37" fmla="*/ 279107 w 1033465"/>
                  <a:gd name="connsiteY37" fmla="*/ 434074 h 838042"/>
                  <a:gd name="connsiteX38" fmla="*/ 265772 w 1033465"/>
                  <a:gd name="connsiteY38" fmla="*/ 447409 h 838042"/>
                  <a:gd name="connsiteX39" fmla="*/ 254342 w 1033465"/>
                  <a:gd name="connsiteY39" fmla="*/ 455029 h 838042"/>
                  <a:gd name="connsiteX40" fmla="*/ 242912 w 1033465"/>
                  <a:gd name="connsiteY40" fmla="*/ 458839 h 838042"/>
                  <a:gd name="connsiteX41" fmla="*/ 128612 w 1033465"/>
                  <a:gd name="connsiteY41" fmla="*/ 458839 h 838042"/>
                  <a:gd name="connsiteX42" fmla="*/ 122897 w 1033465"/>
                  <a:gd name="connsiteY42" fmla="*/ 460744 h 838042"/>
                  <a:gd name="connsiteX43" fmla="*/ 107657 w 1033465"/>
                  <a:gd name="connsiteY43" fmla="*/ 462649 h 838042"/>
                  <a:gd name="connsiteX44" fmla="*/ 90512 w 1033465"/>
                  <a:gd name="connsiteY44" fmla="*/ 468364 h 838042"/>
                  <a:gd name="connsiteX45" fmla="*/ 84797 w 1033465"/>
                  <a:gd name="connsiteY45" fmla="*/ 470269 h 838042"/>
                  <a:gd name="connsiteX46" fmla="*/ 79082 w 1033465"/>
                  <a:gd name="connsiteY46" fmla="*/ 474079 h 838042"/>
                  <a:gd name="connsiteX47" fmla="*/ 67652 w 1033465"/>
                  <a:gd name="connsiteY47" fmla="*/ 475984 h 838042"/>
                  <a:gd name="connsiteX48" fmla="*/ 29552 w 1033465"/>
                  <a:gd name="connsiteY48" fmla="*/ 477889 h 838042"/>
                  <a:gd name="connsiteX49" fmla="*/ 18122 w 1033465"/>
                  <a:gd name="connsiteY49" fmla="*/ 483604 h 838042"/>
                  <a:gd name="connsiteX50" fmla="*/ 8597 w 1033465"/>
                  <a:gd name="connsiteY50" fmla="*/ 493129 h 838042"/>
                  <a:gd name="connsiteX51" fmla="*/ 6692 w 1033465"/>
                  <a:gd name="connsiteY51" fmla="*/ 498844 h 838042"/>
                  <a:gd name="connsiteX52" fmla="*/ 2882 w 1033465"/>
                  <a:gd name="connsiteY52" fmla="*/ 504559 h 838042"/>
                  <a:gd name="connsiteX53" fmla="*/ 14312 w 1033465"/>
                  <a:gd name="connsiteY53" fmla="*/ 540754 h 838042"/>
                  <a:gd name="connsiteX54" fmla="*/ 147662 w 1033465"/>
                  <a:gd name="connsiteY54" fmla="*/ 540754 h 838042"/>
                  <a:gd name="connsiteX55" fmla="*/ 155282 w 1033465"/>
                  <a:gd name="connsiteY55" fmla="*/ 538849 h 838042"/>
                  <a:gd name="connsiteX56" fmla="*/ 305777 w 1033465"/>
                  <a:gd name="connsiteY56" fmla="*/ 533134 h 838042"/>
                  <a:gd name="connsiteX57" fmla="*/ 321017 w 1033465"/>
                  <a:gd name="connsiteY57" fmla="*/ 540754 h 838042"/>
                  <a:gd name="connsiteX58" fmla="*/ 332447 w 1033465"/>
                  <a:gd name="connsiteY58" fmla="*/ 546469 h 838042"/>
                  <a:gd name="connsiteX59" fmla="*/ 336257 w 1033465"/>
                  <a:gd name="connsiteY59" fmla="*/ 552184 h 838042"/>
                  <a:gd name="connsiteX60" fmla="*/ 341972 w 1033465"/>
                  <a:gd name="connsiteY60" fmla="*/ 554089 h 838042"/>
                  <a:gd name="connsiteX61" fmla="*/ 353402 w 1033465"/>
                  <a:gd name="connsiteY61" fmla="*/ 561709 h 838042"/>
                  <a:gd name="connsiteX62" fmla="*/ 359117 w 1033465"/>
                  <a:gd name="connsiteY62" fmla="*/ 565519 h 838042"/>
                  <a:gd name="connsiteX63" fmla="*/ 362927 w 1033465"/>
                  <a:gd name="connsiteY63" fmla="*/ 571234 h 838042"/>
                  <a:gd name="connsiteX64" fmla="*/ 368642 w 1033465"/>
                  <a:gd name="connsiteY64" fmla="*/ 582664 h 838042"/>
                  <a:gd name="connsiteX65" fmla="*/ 364832 w 1033465"/>
                  <a:gd name="connsiteY65" fmla="*/ 609334 h 838042"/>
                  <a:gd name="connsiteX66" fmla="*/ 361022 w 1033465"/>
                  <a:gd name="connsiteY66" fmla="*/ 615049 h 838042"/>
                  <a:gd name="connsiteX67" fmla="*/ 359117 w 1033465"/>
                  <a:gd name="connsiteY67" fmla="*/ 620764 h 838042"/>
                  <a:gd name="connsiteX68" fmla="*/ 355307 w 1033465"/>
                  <a:gd name="connsiteY68" fmla="*/ 626479 h 838042"/>
                  <a:gd name="connsiteX69" fmla="*/ 353402 w 1033465"/>
                  <a:gd name="connsiteY69" fmla="*/ 632194 h 838042"/>
                  <a:gd name="connsiteX70" fmla="*/ 349592 w 1033465"/>
                  <a:gd name="connsiteY70" fmla="*/ 637909 h 838042"/>
                  <a:gd name="connsiteX71" fmla="*/ 332447 w 1033465"/>
                  <a:gd name="connsiteY71" fmla="*/ 704584 h 838042"/>
                  <a:gd name="connsiteX72" fmla="*/ 330542 w 1033465"/>
                  <a:gd name="connsiteY72" fmla="*/ 756019 h 838042"/>
                  <a:gd name="connsiteX73" fmla="*/ 332447 w 1033465"/>
                  <a:gd name="connsiteY73" fmla="*/ 780784 h 838042"/>
                  <a:gd name="connsiteX74" fmla="*/ 334352 w 1033465"/>
                  <a:gd name="connsiteY74" fmla="*/ 786499 h 838042"/>
                  <a:gd name="connsiteX75" fmla="*/ 338162 w 1033465"/>
                  <a:gd name="connsiteY75" fmla="*/ 790309 h 838042"/>
                  <a:gd name="connsiteX76" fmla="*/ 366737 w 1033465"/>
                  <a:gd name="connsiteY76" fmla="*/ 836029 h 838042"/>
                  <a:gd name="connsiteX77" fmla="*/ 389597 w 1033465"/>
                  <a:gd name="connsiteY77" fmla="*/ 837934 h 838042"/>
                  <a:gd name="connsiteX78" fmla="*/ 397407 w 1033465"/>
                  <a:gd name="connsiteY78" fmla="*/ 833530 h 838042"/>
                  <a:gd name="connsiteX79" fmla="*/ 402932 w 1033465"/>
                  <a:gd name="connsiteY79" fmla="*/ 784594 h 838042"/>
                  <a:gd name="connsiteX80" fmla="*/ 406742 w 1033465"/>
                  <a:gd name="connsiteY80" fmla="*/ 727444 h 838042"/>
                  <a:gd name="connsiteX81" fmla="*/ 423887 w 1033465"/>
                  <a:gd name="connsiteY81" fmla="*/ 672199 h 838042"/>
                  <a:gd name="connsiteX82" fmla="*/ 429602 w 1033465"/>
                  <a:gd name="connsiteY82" fmla="*/ 658864 h 838042"/>
                  <a:gd name="connsiteX83" fmla="*/ 444084 w 1033465"/>
                  <a:gd name="connsiteY83" fmla="*/ 626947 h 838042"/>
                  <a:gd name="connsiteX84" fmla="*/ 464289 w 1033465"/>
                  <a:gd name="connsiteY84" fmla="*/ 600072 h 838042"/>
                  <a:gd name="connsiteX85" fmla="*/ 523510 w 1033465"/>
                  <a:gd name="connsiteY85" fmla="*/ 565123 h 838042"/>
                  <a:gd name="connsiteX86" fmla="*/ 599348 w 1033465"/>
                  <a:gd name="connsiteY86" fmla="*/ 550915 h 838042"/>
                  <a:gd name="connsiteX87" fmla="*/ 707801 w 1033465"/>
                  <a:gd name="connsiteY87" fmla="*/ 612819 h 838042"/>
                  <a:gd name="connsiteX88" fmla="*/ 780122 w 1033465"/>
                  <a:gd name="connsiteY88" fmla="*/ 656959 h 838042"/>
                  <a:gd name="connsiteX89" fmla="*/ 804887 w 1033465"/>
                  <a:gd name="connsiteY89" fmla="*/ 632194 h 838042"/>
                  <a:gd name="connsiteX90" fmla="*/ 801077 w 1033465"/>
                  <a:gd name="connsiteY90" fmla="*/ 601714 h 838042"/>
                  <a:gd name="connsiteX91" fmla="*/ 762796 w 1033465"/>
                  <a:gd name="connsiteY91" fmla="*/ 562523 h 838042"/>
                  <a:gd name="connsiteX92" fmla="*/ 650582 w 1033465"/>
                  <a:gd name="connsiteY92" fmla="*/ 479794 h 838042"/>
                  <a:gd name="connsiteX93" fmla="*/ 646772 w 1033465"/>
                  <a:gd name="connsiteY93" fmla="*/ 462649 h 838042"/>
                  <a:gd name="connsiteX94" fmla="*/ 658202 w 1033465"/>
                  <a:gd name="connsiteY94" fmla="*/ 426454 h 838042"/>
                  <a:gd name="connsiteX95" fmla="*/ 726782 w 1033465"/>
                  <a:gd name="connsiteY95" fmla="*/ 405499 h 838042"/>
                  <a:gd name="connsiteX96" fmla="*/ 813738 w 1033465"/>
                  <a:gd name="connsiteY96" fmla="*/ 406906 h 838042"/>
                  <a:gd name="connsiteX97" fmla="*/ 906231 w 1033465"/>
                  <a:gd name="connsiteY97" fmla="*/ 417646 h 838042"/>
                  <a:gd name="connsiteX98" fmla="*/ 1002290 w 1033465"/>
                  <a:gd name="connsiteY98" fmla="*/ 426835 h 838042"/>
                  <a:gd name="connsiteX99" fmla="*/ 1032449 w 1033465"/>
                  <a:gd name="connsiteY99" fmla="*/ 402711 h 838042"/>
                  <a:gd name="connsiteX100" fmla="*/ 1020514 w 1033465"/>
                  <a:gd name="connsiteY100" fmla="*/ 377797 h 838042"/>
                  <a:gd name="connsiteX101" fmla="*/ 964889 w 1033465"/>
                  <a:gd name="connsiteY101" fmla="*/ 358029 h 838042"/>
                  <a:gd name="connsiteX102" fmla="*/ 827747 w 1033465"/>
                  <a:gd name="connsiteY102" fmla="*/ 357874 h 838042"/>
                  <a:gd name="connsiteX103" fmla="*/ 755811 w 1033465"/>
                  <a:gd name="connsiteY103" fmla="*/ 361702 h 838042"/>
                  <a:gd name="connsiteX104" fmla="*/ 671537 w 1033465"/>
                  <a:gd name="connsiteY104" fmla="*/ 369304 h 838042"/>
                  <a:gd name="connsiteX105" fmla="*/ 644867 w 1033465"/>
                  <a:gd name="connsiteY105" fmla="*/ 338824 h 838042"/>
                  <a:gd name="connsiteX106" fmla="*/ 676403 w 1033465"/>
                  <a:gd name="connsiteY106" fmla="*/ 304962 h 838042"/>
                  <a:gd name="connsiteX107" fmla="*/ 707732 w 1033465"/>
                  <a:gd name="connsiteY107" fmla="*/ 283579 h 838042"/>
                  <a:gd name="connsiteX108" fmla="*/ 743927 w 1033465"/>
                  <a:gd name="connsiteY108" fmla="*/ 251194 h 838042"/>
                  <a:gd name="connsiteX109" fmla="*/ 783019 w 1033465"/>
                  <a:gd name="connsiteY109" fmla="*/ 213846 h 838042"/>
                  <a:gd name="connsiteX110" fmla="*/ 746401 w 1033465"/>
                  <a:gd name="connsiteY110" fmla="*/ 201789 h 838042"/>
                  <a:gd name="connsiteX111" fmla="*/ 694397 w 1033465"/>
                  <a:gd name="connsiteY111" fmla="*/ 226429 h 838042"/>
                  <a:gd name="connsiteX112" fmla="*/ 656678 w 1033465"/>
                  <a:gd name="connsiteY112" fmla="*/ 257626 h 838042"/>
                  <a:gd name="connsiteX113" fmla="*/ 616001 w 1033465"/>
                  <a:gd name="connsiteY113" fmla="*/ 286712 h 838042"/>
                  <a:gd name="connsiteX114" fmla="*/ 564857 w 1033465"/>
                  <a:gd name="connsiteY114" fmla="*/ 287389 h 838042"/>
                  <a:gd name="connsiteX115" fmla="*/ 530567 w 1033465"/>
                  <a:gd name="connsiteY115" fmla="*/ 274054 h 838042"/>
                  <a:gd name="connsiteX116" fmla="*/ 507707 w 1033465"/>
                  <a:gd name="connsiteY116" fmla="*/ 235954 h 838042"/>
                  <a:gd name="connsiteX117" fmla="*/ 509612 w 1033465"/>
                  <a:gd name="connsiteY117" fmla="*/ 171184 h 838042"/>
                  <a:gd name="connsiteX118" fmla="*/ 508314 w 1033465"/>
                  <a:gd name="connsiteY118" fmla="*/ 73485 h 838042"/>
                  <a:gd name="connsiteX119" fmla="*/ 454116 w 1033465"/>
                  <a:gd name="connsiteY119" fmla="*/ 11248 h 838042"/>
                  <a:gd name="connsiteX120" fmla="*/ 442470 w 1033465"/>
                  <a:gd name="connsiteY120" fmla="*/ 75864 h 838042"/>
                  <a:gd name="connsiteX121" fmla="*/ 439226 w 1033465"/>
                  <a:gd name="connsiteY121" fmla="*/ 132660 h 838042"/>
                  <a:gd name="connsiteX122" fmla="*/ 436054 w 1033465"/>
                  <a:gd name="connsiteY12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56222 w 1033465"/>
                  <a:gd name="connsiteY13" fmla="*/ 262624 h 838042"/>
                  <a:gd name="connsiteX14" fmla="*/ 61937 w 1033465"/>
                  <a:gd name="connsiteY14" fmla="*/ 266434 h 838042"/>
                  <a:gd name="connsiteX15" fmla="*/ 65747 w 1033465"/>
                  <a:gd name="connsiteY15" fmla="*/ 272149 h 838042"/>
                  <a:gd name="connsiteX16" fmla="*/ 82892 w 1033465"/>
                  <a:gd name="connsiteY16" fmla="*/ 281674 h 838042"/>
                  <a:gd name="connsiteX17" fmla="*/ 105752 w 1033465"/>
                  <a:gd name="connsiteY17" fmla="*/ 283579 h 838042"/>
                  <a:gd name="connsiteX18" fmla="*/ 126707 w 1033465"/>
                  <a:gd name="connsiteY18" fmla="*/ 289294 h 838042"/>
                  <a:gd name="connsiteX19" fmla="*/ 132422 w 1033465"/>
                  <a:gd name="connsiteY19" fmla="*/ 291199 h 838042"/>
                  <a:gd name="connsiteX20" fmla="*/ 138137 w 1033465"/>
                  <a:gd name="connsiteY20" fmla="*/ 296914 h 838042"/>
                  <a:gd name="connsiteX21" fmla="*/ 145757 w 1033465"/>
                  <a:gd name="connsiteY21" fmla="*/ 298819 h 838042"/>
                  <a:gd name="connsiteX22" fmla="*/ 168617 w 1033465"/>
                  <a:gd name="connsiteY22" fmla="*/ 302629 h 838042"/>
                  <a:gd name="connsiteX23" fmla="*/ 193382 w 1033465"/>
                  <a:gd name="connsiteY23" fmla="*/ 308344 h 838042"/>
                  <a:gd name="connsiteX24" fmla="*/ 210527 w 1033465"/>
                  <a:gd name="connsiteY24" fmla="*/ 314059 h 838042"/>
                  <a:gd name="connsiteX25" fmla="*/ 216242 w 1033465"/>
                  <a:gd name="connsiteY25" fmla="*/ 315964 h 838042"/>
                  <a:gd name="connsiteX26" fmla="*/ 231482 w 1033465"/>
                  <a:gd name="connsiteY26" fmla="*/ 319774 h 838042"/>
                  <a:gd name="connsiteX27" fmla="*/ 250532 w 1033465"/>
                  <a:gd name="connsiteY27" fmla="*/ 325489 h 838042"/>
                  <a:gd name="connsiteX28" fmla="*/ 256247 w 1033465"/>
                  <a:gd name="connsiteY28" fmla="*/ 329299 h 838042"/>
                  <a:gd name="connsiteX29" fmla="*/ 269582 w 1033465"/>
                  <a:gd name="connsiteY29" fmla="*/ 344539 h 838042"/>
                  <a:gd name="connsiteX30" fmla="*/ 275297 w 1033465"/>
                  <a:gd name="connsiteY30" fmla="*/ 363589 h 838042"/>
                  <a:gd name="connsiteX31" fmla="*/ 277202 w 1033465"/>
                  <a:gd name="connsiteY31" fmla="*/ 369304 h 838042"/>
                  <a:gd name="connsiteX32" fmla="*/ 279107 w 1033465"/>
                  <a:gd name="connsiteY32" fmla="*/ 375019 h 838042"/>
                  <a:gd name="connsiteX33" fmla="*/ 281012 w 1033465"/>
                  <a:gd name="connsiteY33" fmla="*/ 399784 h 838042"/>
                  <a:gd name="connsiteX34" fmla="*/ 282917 w 1033465"/>
                  <a:gd name="connsiteY34" fmla="*/ 405499 h 838042"/>
                  <a:gd name="connsiteX35" fmla="*/ 281012 w 1033465"/>
                  <a:gd name="connsiteY35" fmla="*/ 424549 h 838042"/>
                  <a:gd name="connsiteX36" fmla="*/ 279107 w 1033465"/>
                  <a:gd name="connsiteY36" fmla="*/ 434074 h 838042"/>
                  <a:gd name="connsiteX37" fmla="*/ 265772 w 1033465"/>
                  <a:gd name="connsiteY37" fmla="*/ 447409 h 838042"/>
                  <a:gd name="connsiteX38" fmla="*/ 254342 w 1033465"/>
                  <a:gd name="connsiteY38" fmla="*/ 455029 h 838042"/>
                  <a:gd name="connsiteX39" fmla="*/ 242912 w 1033465"/>
                  <a:gd name="connsiteY39" fmla="*/ 458839 h 838042"/>
                  <a:gd name="connsiteX40" fmla="*/ 128612 w 1033465"/>
                  <a:gd name="connsiteY40" fmla="*/ 458839 h 838042"/>
                  <a:gd name="connsiteX41" fmla="*/ 122897 w 1033465"/>
                  <a:gd name="connsiteY41" fmla="*/ 460744 h 838042"/>
                  <a:gd name="connsiteX42" fmla="*/ 107657 w 1033465"/>
                  <a:gd name="connsiteY42" fmla="*/ 462649 h 838042"/>
                  <a:gd name="connsiteX43" fmla="*/ 90512 w 1033465"/>
                  <a:gd name="connsiteY43" fmla="*/ 468364 h 838042"/>
                  <a:gd name="connsiteX44" fmla="*/ 84797 w 1033465"/>
                  <a:gd name="connsiteY44" fmla="*/ 470269 h 838042"/>
                  <a:gd name="connsiteX45" fmla="*/ 79082 w 1033465"/>
                  <a:gd name="connsiteY45" fmla="*/ 474079 h 838042"/>
                  <a:gd name="connsiteX46" fmla="*/ 67652 w 1033465"/>
                  <a:gd name="connsiteY46" fmla="*/ 475984 h 838042"/>
                  <a:gd name="connsiteX47" fmla="*/ 29552 w 1033465"/>
                  <a:gd name="connsiteY47" fmla="*/ 477889 h 838042"/>
                  <a:gd name="connsiteX48" fmla="*/ 18122 w 1033465"/>
                  <a:gd name="connsiteY48" fmla="*/ 483604 h 838042"/>
                  <a:gd name="connsiteX49" fmla="*/ 8597 w 1033465"/>
                  <a:gd name="connsiteY49" fmla="*/ 493129 h 838042"/>
                  <a:gd name="connsiteX50" fmla="*/ 6692 w 1033465"/>
                  <a:gd name="connsiteY50" fmla="*/ 498844 h 838042"/>
                  <a:gd name="connsiteX51" fmla="*/ 2882 w 1033465"/>
                  <a:gd name="connsiteY51" fmla="*/ 504559 h 838042"/>
                  <a:gd name="connsiteX52" fmla="*/ 14312 w 1033465"/>
                  <a:gd name="connsiteY52" fmla="*/ 540754 h 838042"/>
                  <a:gd name="connsiteX53" fmla="*/ 147662 w 1033465"/>
                  <a:gd name="connsiteY53" fmla="*/ 540754 h 838042"/>
                  <a:gd name="connsiteX54" fmla="*/ 155282 w 1033465"/>
                  <a:gd name="connsiteY54" fmla="*/ 538849 h 838042"/>
                  <a:gd name="connsiteX55" fmla="*/ 305777 w 1033465"/>
                  <a:gd name="connsiteY55" fmla="*/ 533134 h 838042"/>
                  <a:gd name="connsiteX56" fmla="*/ 321017 w 1033465"/>
                  <a:gd name="connsiteY56" fmla="*/ 540754 h 838042"/>
                  <a:gd name="connsiteX57" fmla="*/ 332447 w 1033465"/>
                  <a:gd name="connsiteY57" fmla="*/ 546469 h 838042"/>
                  <a:gd name="connsiteX58" fmla="*/ 336257 w 1033465"/>
                  <a:gd name="connsiteY58" fmla="*/ 552184 h 838042"/>
                  <a:gd name="connsiteX59" fmla="*/ 341972 w 1033465"/>
                  <a:gd name="connsiteY59" fmla="*/ 554089 h 838042"/>
                  <a:gd name="connsiteX60" fmla="*/ 353402 w 1033465"/>
                  <a:gd name="connsiteY60" fmla="*/ 561709 h 838042"/>
                  <a:gd name="connsiteX61" fmla="*/ 359117 w 1033465"/>
                  <a:gd name="connsiteY61" fmla="*/ 565519 h 838042"/>
                  <a:gd name="connsiteX62" fmla="*/ 362927 w 1033465"/>
                  <a:gd name="connsiteY62" fmla="*/ 571234 h 838042"/>
                  <a:gd name="connsiteX63" fmla="*/ 368642 w 1033465"/>
                  <a:gd name="connsiteY63" fmla="*/ 582664 h 838042"/>
                  <a:gd name="connsiteX64" fmla="*/ 364832 w 1033465"/>
                  <a:gd name="connsiteY64" fmla="*/ 609334 h 838042"/>
                  <a:gd name="connsiteX65" fmla="*/ 361022 w 1033465"/>
                  <a:gd name="connsiteY65" fmla="*/ 615049 h 838042"/>
                  <a:gd name="connsiteX66" fmla="*/ 359117 w 1033465"/>
                  <a:gd name="connsiteY66" fmla="*/ 620764 h 838042"/>
                  <a:gd name="connsiteX67" fmla="*/ 355307 w 1033465"/>
                  <a:gd name="connsiteY67" fmla="*/ 626479 h 838042"/>
                  <a:gd name="connsiteX68" fmla="*/ 353402 w 1033465"/>
                  <a:gd name="connsiteY68" fmla="*/ 632194 h 838042"/>
                  <a:gd name="connsiteX69" fmla="*/ 349592 w 1033465"/>
                  <a:gd name="connsiteY69" fmla="*/ 637909 h 838042"/>
                  <a:gd name="connsiteX70" fmla="*/ 332447 w 1033465"/>
                  <a:gd name="connsiteY70" fmla="*/ 704584 h 838042"/>
                  <a:gd name="connsiteX71" fmla="*/ 330542 w 1033465"/>
                  <a:gd name="connsiteY71" fmla="*/ 756019 h 838042"/>
                  <a:gd name="connsiteX72" fmla="*/ 332447 w 1033465"/>
                  <a:gd name="connsiteY72" fmla="*/ 780784 h 838042"/>
                  <a:gd name="connsiteX73" fmla="*/ 334352 w 1033465"/>
                  <a:gd name="connsiteY73" fmla="*/ 786499 h 838042"/>
                  <a:gd name="connsiteX74" fmla="*/ 338162 w 1033465"/>
                  <a:gd name="connsiteY74" fmla="*/ 790309 h 838042"/>
                  <a:gd name="connsiteX75" fmla="*/ 366737 w 1033465"/>
                  <a:gd name="connsiteY75" fmla="*/ 836029 h 838042"/>
                  <a:gd name="connsiteX76" fmla="*/ 389597 w 1033465"/>
                  <a:gd name="connsiteY76" fmla="*/ 837934 h 838042"/>
                  <a:gd name="connsiteX77" fmla="*/ 397407 w 1033465"/>
                  <a:gd name="connsiteY77" fmla="*/ 833530 h 838042"/>
                  <a:gd name="connsiteX78" fmla="*/ 402932 w 1033465"/>
                  <a:gd name="connsiteY78" fmla="*/ 784594 h 838042"/>
                  <a:gd name="connsiteX79" fmla="*/ 406742 w 1033465"/>
                  <a:gd name="connsiteY79" fmla="*/ 727444 h 838042"/>
                  <a:gd name="connsiteX80" fmla="*/ 423887 w 1033465"/>
                  <a:gd name="connsiteY80" fmla="*/ 672199 h 838042"/>
                  <a:gd name="connsiteX81" fmla="*/ 429602 w 1033465"/>
                  <a:gd name="connsiteY81" fmla="*/ 658864 h 838042"/>
                  <a:gd name="connsiteX82" fmla="*/ 444084 w 1033465"/>
                  <a:gd name="connsiteY82" fmla="*/ 626947 h 838042"/>
                  <a:gd name="connsiteX83" fmla="*/ 464289 w 1033465"/>
                  <a:gd name="connsiteY83" fmla="*/ 600072 h 838042"/>
                  <a:gd name="connsiteX84" fmla="*/ 523510 w 1033465"/>
                  <a:gd name="connsiteY84" fmla="*/ 565123 h 838042"/>
                  <a:gd name="connsiteX85" fmla="*/ 599348 w 1033465"/>
                  <a:gd name="connsiteY85" fmla="*/ 550915 h 838042"/>
                  <a:gd name="connsiteX86" fmla="*/ 707801 w 1033465"/>
                  <a:gd name="connsiteY86" fmla="*/ 612819 h 838042"/>
                  <a:gd name="connsiteX87" fmla="*/ 780122 w 1033465"/>
                  <a:gd name="connsiteY87" fmla="*/ 656959 h 838042"/>
                  <a:gd name="connsiteX88" fmla="*/ 804887 w 1033465"/>
                  <a:gd name="connsiteY88" fmla="*/ 632194 h 838042"/>
                  <a:gd name="connsiteX89" fmla="*/ 801077 w 1033465"/>
                  <a:gd name="connsiteY89" fmla="*/ 601714 h 838042"/>
                  <a:gd name="connsiteX90" fmla="*/ 762796 w 1033465"/>
                  <a:gd name="connsiteY90" fmla="*/ 562523 h 838042"/>
                  <a:gd name="connsiteX91" fmla="*/ 650582 w 1033465"/>
                  <a:gd name="connsiteY91" fmla="*/ 479794 h 838042"/>
                  <a:gd name="connsiteX92" fmla="*/ 646772 w 1033465"/>
                  <a:gd name="connsiteY92" fmla="*/ 462649 h 838042"/>
                  <a:gd name="connsiteX93" fmla="*/ 658202 w 1033465"/>
                  <a:gd name="connsiteY93" fmla="*/ 426454 h 838042"/>
                  <a:gd name="connsiteX94" fmla="*/ 726782 w 1033465"/>
                  <a:gd name="connsiteY94" fmla="*/ 405499 h 838042"/>
                  <a:gd name="connsiteX95" fmla="*/ 813738 w 1033465"/>
                  <a:gd name="connsiteY95" fmla="*/ 406906 h 838042"/>
                  <a:gd name="connsiteX96" fmla="*/ 906231 w 1033465"/>
                  <a:gd name="connsiteY96" fmla="*/ 417646 h 838042"/>
                  <a:gd name="connsiteX97" fmla="*/ 1002290 w 1033465"/>
                  <a:gd name="connsiteY97" fmla="*/ 426835 h 838042"/>
                  <a:gd name="connsiteX98" fmla="*/ 1032449 w 1033465"/>
                  <a:gd name="connsiteY98" fmla="*/ 402711 h 838042"/>
                  <a:gd name="connsiteX99" fmla="*/ 1020514 w 1033465"/>
                  <a:gd name="connsiteY99" fmla="*/ 377797 h 838042"/>
                  <a:gd name="connsiteX100" fmla="*/ 964889 w 1033465"/>
                  <a:gd name="connsiteY100" fmla="*/ 358029 h 838042"/>
                  <a:gd name="connsiteX101" fmla="*/ 827747 w 1033465"/>
                  <a:gd name="connsiteY101" fmla="*/ 357874 h 838042"/>
                  <a:gd name="connsiteX102" fmla="*/ 755811 w 1033465"/>
                  <a:gd name="connsiteY102" fmla="*/ 361702 h 838042"/>
                  <a:gd name="connsiteX103" fmla="*/ 671537 w 1033465"/>
                  <a:gd name="connsiteY103" fmla="*/ 369304 h 838042"/>
                  <a:gd name="connsiteX104" fmla="*/ 644867 w 1033465"/>
                  <a:gd name="connsiteY104" fmla="*/ 338824 h 838042"/>
                  <a:gd name="connsiteX105" fmla="*/ 676403 w 1033465"/>
                  <a:gd name="connsiteY105" fmla="*/ 304962 h 838042"/>
                  <a:gd name="connsiteX106" fmla="*/ 707732 w 1033465"/>
                  <a:gd name="connsiteY106" fmla="*/ 283579 h 838042"/>
                  <a:gd name="connsiteX107" fmla="*/ 743927 w 1033465"/>
                  <a:gd name="connsiteY107" fmla="*/ 251194 h 838042"/>
                  <a:gd name="connsiteX108" fmla="*/ 783019 w 1033465"/>
                  <a:gd name="connsiteY108" fmla="*/ 213846 h 838042"/>
                  <a:gd name="connsiteX109" fmla="*/ 746401 w 1033465"/>
                  <a:gd name="connsiteY109" fmla="*/ 201789 h 838042"/>
                  <a:gd name="connsiteX110" fmla="*/ 694397 w 1033465"/>
                  <a:gd name="connsiteY110" fmla="*/ 226429 h 838042"/>
                  <a:gd name="connsiteX111" fmla="*/ 656678 w 1033465"/>
                  <a:gd name="connsiteY111" fmla="*/ 257626 h 838042"/>
                  <a:gd name="connsiteX112" fmla="*/ 616001 w 1033465"/>
                  <a:gd name="connsiteY112" fmla="*/ 286712 h 838042"/>
                  <a:gd name="connsiteX113" fmla="*/ 564857 w 1033465"/>
                  <a:gd name="connsiteY113" fmla="*/ 287389 h 838042"/>
                  <a:gd name="connsiteX114" fmla="*/ 530567 w 1033465"/>
                  <a:gd name="connsiteY114" fmla="*/ 274054 h 838042"/>
                  <a:gd name="connsiteX115" fmla="*/ 507707 w 1033465"/>
                  <a:gd name="connsiteY115" fmla="*/ 235954 h 838042"/>
                  <a:gd name="connsiteX116" fmla="*/ 509612 w 1033465"/>
                  <a:gd name="connsiteY116" fmla="*/ 171184 h 838042"/>
                  <a:gd name="connsiteX117" fmla="*/ 508314 w 1033465"/>
                  <a:gd name="connsiteY117" fmla="*/ 73485 h 838042"/>
                  <a:gd name="connsiteX118" fmla="*/ 454116 w 1033465"/>
                  <a:gd name="connsiteY118" fmla="*/ 11248 h 838042"/>
                  <a:gd name="connsiteX119" fmla="*/ 442470 w 1033465"/>
                  <a:gd name="connsiteY119" fmla="*/ 75864 h 838042"/>
                  <a:gd name="connsiteX120" fmla="*/ 439226 w 1033465"/>
                  <a:gd name="connsiteY120" fmla="*/ 132660 h 838042"/>
                  <a:gd name="connsiteX121" fmla="*/ 436054 w 1033465"/>
                  <a:gd name="connsiteY12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1937 w 1033465"/>
                  <a:gd name="connsiteY14" fmla="*/ 266434 h 838042"/>
                  <a:gd name="connsiteX15" fmla="*/ 65747 w 1033465"/>
                  <a:gd name="connsiteY15" fmla="*/ 272149 h 838042"/>
                  <a:gd name="connsiteX16" fmla="*/ 82892 w 1033465"/>
                  <a:gd name="connsiteY16" fmla="*/ 281674 h 838042"/>
                  <a:gd name="connsiteX17" fmla="*/ 105752 w 1033465"/>
                  <a:gd name="connsiteY17" fmla="*/ 283579 h 838042"/>
                  <a:gd name="connsiteX18" fmla="*/ 126707 w 1033465"/>
                  <a:gd name="connsiteY18" fmla="*/ 289294 h 838042"/>
                  <a:gd name="connsiteX19" fmla="*/ 132422 w 1033465"/>
                  <a:gd name="connsiteY19" fmla="*/ 291199 h 838042"/>
                  <a:gd name="connsiteX20" fmla="*/ 138137 w 1033465"/>
                  <a:gd name="connsiteY20" fmla="*/ 296914 h 838042"/>
                  <a:gd name="connsiteX21" fmla="*/ 145757 w 1033465"/>
                  <a:gd name="connsiteY21" fmla="*/ 298819 h 838042"/>
                  <a:gd name="connsiteX22" fmla="*/ 168617 w 1033465"/>
                  <a:gd name="connsiteY22" fmla="*/ 302629 h 838042"/>
                  <a:gd name="connsiteX23" fmla="*/ 193382 w 1033465"/>
                  <a:gd name="connsiteY23" fmla="*/ 308344 h 838042"/>
                  <a:gd name="connsiteX24" fmla="*/ 210527 w 1033465"/>
                  <a:gd name="connsiteY24" fmla="*/ 314059 h 838042"/>
                  <a:gd name="connsiteX25" fmla="*/ 216242 w 1033465"/>
                  <a:gd name="connsiteY25" fmla="*/ 315964 h 838042"/>
                  <a:gd name="connsiteX26" fmla="*/ 231482 w 1033465"/>
                  <a:gd name="connsiteY26" fmla="*/ 319774 h 838042"/>
                  <a:gd name="connsiteX27" fmla="*/ 250532 w 1033465"/>
                  <a:gd name="connsiteY27" fmla="*/ 325489 h 838042"/>
                  <a:gd name="connsiteX28" fmla="*/ 256247 w 1033465"/>
                  <a:gd name="connsiteY28" fmla="*/ 329299 h 838042"/>
                  <a:gd name="connsiteX29" fmla="*/ 269582 w 1033465"/>
                  <a:gd name="connsiteY29" fmla="*/ 344539 h 838042"/>
                  <a:gd name="connsiteX30" fmla="*/ 275297 w 1033465"/>
                  <a:gd name="connsiteY30" fmla="*/ 363589 h 838042"/>
                  <a:gd name="connsiteX31" fmla="*/ 277202 w 1033465"/>
                  <a:gd name="connsiteY31" fmla="*/ 369304 h 838042"/>
                  <a:gd name="connsiteX32" fmla="*/ 279107 w 1033465"/>
                  <a:gd name="connsiteY32" fmla="*/ 375019 h 838042"/>
                  <a:gd name="connsiteX33" fmla="*/ 281012 w 1033465"/>
                  <a:gd name="connsiteY33" fmla="*/ 399784 h 838042"/>
                  <a:gd name="connsiteX34" fmla="*/ 282917 w 1033465"/>
                  <a:gd name="connsiteY34" fmla="*/ 405499 h 838042"/>
                  <a:gd name="connsiteX35" fmla="*/ 281012 w 1033465"/>
                  <a:gd name="connsiteY35" fmla="*/ 424549 h 838042"/>
                  <a:gd name="connsiteX36" fmla="*/ 279107 w 1033465"/>
                  <a:gd name="connsiteY36" fmla="*/ 434074 h 838042"/>
                  <a:gd name="connsiteX37" fmla="*/ 265772 w 1033465"/>
                  <a:gd name="connsiteY37" fmla="*/ 447409 h 838042"/>
                  <a:gd name="connsiteX38" fmla="*/ 254342 w 1033465"/>
                  <a:gd name="connsiteY38" fmla="*/ 455029 h 838042"/>
                  <a:gd name="connsiteX39" fmla="*/ 242912 w 1033465"/>
                  <a:gd name="connsiteY39" fmla="*/ 458839 h 838042"/>
                  <a:gd name="connsiteX40" fmla="*/ 128612 w 1033465"/>
                  <a:gd name="connsiteY40" fmla="*/ 458839 h 838042"/>
                  <a:gd name="connsiteX41" fmla="*/ 122897 w 1033465"/>
                  <a:gd name="connsiteY41" fmla="*/ 460744 h 838042"/>
                  <a:gd name="connsiteX42" fmla="*/ 107657 w 1033465"/>
                  <a:gd name="connsiteY42" fmla="*/ 462649 h 838042"/>
                  <a:gd name="connsiteX43" fmla="*/ 90512 w 1033465"/>
                  <a:gd name="connsiteY43" fmla="*/ 468364 h 838042"/>
                  <a:gd name="connsiteX44" fmla="*/ 84797 w 1033465"/>
                  <a:gd name="connsiteY44" fmla="*/ 470269 h 838042"/>
                  <a:gd name="connsiteX45" fmla="*/ 79082 w 1033465"/>
                  <a:gd name="connsiteY45" fmla="*/ 474079 h 838042"/>
                  <a:gd name="connsiteX46" fmla="*/ 67652 w 1033465"/>
                  <a:gd name="connsiteY46" fmla="*/ 475984 h 838042"/>
                  <a:gd name="connsiteX47" fmla="*/ 29552 w 1033465"/>
                  <a:gd name="connsiteY47" fmla="*/ 477889 h 838042"/>
                  <a:gd name="connsiteX48" fmla="*/ 18122 w 1033465"/>
                  <a:gd name="connsiteY48" fmla="*/ 483604 h 838042"/>
                  <a:gd name="connsiteX49" fmla="*/ 8597 w 1033465"/>
                  <a:gd name="connsiteY49" fmla="*/ 493129 h 838042"/>
                  <a:gd name="connsiteX50" fmla="*/ 6692 w 1033465"/>
                  <a:gd name="connsiteY50" fmla="*/ 498844 h 838042"/>
                  <a:gd name="connsiteX51" fmla="*/ 2882 w 1033465"/>
                  <a:gd name="connsiteY51" fmla="*/ 504559 h 838042"/>
                  <a:gd name="connsiteX52" fmla="*/ 14312 w 1033465"/>
                  <a:gd name="connsiteY52" fmla="*/ 540754 h 838042"/>
                  <a:gd name="connsiteX53" fmla="*/ 147662 w 1033465"/>
                  <a:gd name="connsiteY53" fmla="*/ 540754 h 838042"/>
                  <a:gd name="connsiteX54" fmla="*/ 155282 w 1033465"/>
                  <a:gd name="connsiteY54" fmla="*/ 538849 h 838042"/>
                  <a:gd name="connsiteX55" fmla="*/ 305777 w 1033465"/>
                  <a:gd name="connsiteY55" fmla="*/ 533134 h 838042"/>
                  <a:gd name="connsiteX56" fmla="*/ 321017 w 1033465"/>
                  <a:gd name="connsiteY56" fmla="*/ 540754 h 838042"/>
                  <a:gd name="connsiteX57" fmla="*/ 332447 w 1033465"/>
                  <a:gd name="connsiteY57" fmla="*/ 546469 h 838042"/>
                  <a:gd name="connsiteX58" fmla="*/ 336257 w 1033465"/>
                  <a:gd name="connsiteY58" fmla="*/ 552184 h 838042"/>
                  <a:gd name="connsiteX59" fmla="*/ 341972 w 1033465"/>
                  <a:gd name="connsiteY59" fmla="*/ 554089 h 838042"/>
                  <a:gd name="connsiteX60" fmla="*/ 353402 w 1033465"/>
                  <a:gd name="connsiteY60" fmla="*/ 561709 h 838042"/>
                  <a:gd name="connsiteX61" fmla="*/ 359117 w 1033465"/>
                  <a:gd name="connsiteY61" fmla="*/ 565519 h 838042"/>
                  <a:gd name="connsiteX62" fmla="*/ 362927 w 1033465"/>
                  <a:gd name="connsiteY62" fmla="*/ 571234 h 838042"/>
                  <a:gd name="connsiteX63" fmla="*/ 368642 w 1033465"/>
                  <a:gd name="connsiteY63" fmla="*/ 582664 h 838042"/>
                  <a:gd name="connsiteX64" fmla="*/ 364832 w 1033465"/>
                  <a:gd name="connsiteY64" fmla="*/ 609334 h 838042"/>
                  <a:gd name="connsiteX65" fmla="*/ 361022 w 1033465"/>
                  <a:gd name="connsiteY65" fmla="*/ 615049 h 838042"/>
                  <a:gd name="connsiteX66" fmla="*/ 359117 w 1033465"/>
                  <a:gd name="connsiteY66" fmla="*/ 620764 h 838042"/>
                  <a:gd name="connsiteX67" fmla="*/ 355307 w 1033465"/>
                  <a:gd name="connsiteY67" fmla="*/ 626479 h 838042"/>
                  <a:gd name="connsiteX68" fmla="*/ 353402 w 1033465"/>
                  <a:gd name="connsiteY68" fmla="*/ 632194 h 838042"/>
                  <a:gd name="connsiteX69" fmla="*/ 349592 w 1033465"/>
                  <a:gd name="connsiteY69" fmla="*/ 637909 h 838042"/>
                  <a:gd name="connsiteX70" fmla="*/ 332447 w 1033465"/>
                  <a:gd name="connsiteY70" fmla="*/ 704584 h 838042"/>
                  <a:gd name="connsiteX71" fmla="*/ 330542 w 1033465"/>
                  <a:gd name="connsiteY71" fmla="*/ 756019 h 838042"/>
                  <a:gd name="connsiteX72" fmla="*/ 332447 w 1033465"/>
                  <a:gd name="connsiteY72" fmla="*/ 780784 h 838042"/>
                  <a:gd name="connsiteX73" fmla="*/ 334352 w 1033465"/>
                  <a:gd name="connsiteY73" fmla="*/ 786499 h 838042"/>
                  <a:gd name="connsiteX74" fmla="*/ 338162 w 1033465"/>
                  <a:gd name="connsiteY74" fmla="*/ 790309 h 838042"/>
                  <a:gd name="connsiteX75" fmla="*/ 366737 w 1033465"/>
                  <a:gd name="connsiteY75" fmla="*/ 836029 h 838042"/>
                  <a:gd name="connsiteX76" fmla="*/ 389597 w 1033465"/>
                  <a:gd name="connsiteY76" fmla="*/ 837934 h 838042"/>
                  <a:gd name="connsiteX77" fmla="*/ 397407 w 1033465"/>
                  <a:gd name="connsiteY77" fmla="*/ 833530 h 838042"/>
                  <a:gd name="connsiteX78" fmla="*/ 402932 w 1033465"/>
                  <a:gd name="connsiteY78" fmla="*/ 784594 h 838042"/>
                  <a:gd name="connsiteX79" fmla="*/ 406742 w 1033465"/>
                  <a:gd name="connsiteY79" fmla="*/ 727444 h 838042"/>
                  <a:gd name="connsiteX80" fmla="*/ 423887 w 1033465"/>
                  <a:gd name="connsiteY80" fmla="*/ 672199 h 838042"/>
                  <a:gd name="connsiteX81" fmla="*/ 429602 w 1033465"/>
                  <a:gd name="connsiteY81" fmla="*/ 658864 h 838042"/>
                  <a:gd name="connsiteX82" fmla="*/ 444084 w 1033465"/>
                  <a:gd name="connsiteY82" fmla="*/ 626947 h 838042"/>
                  <a:gd name="connsiteX83" fmla="*/ 464289 w 1033465"/>
                  <a:gd name="connsiteY83" fmla="*/ 600072 h 838042"/>
                  <a:gd name="connsiteX84" fmla="*/ 523510 w 1033465"/>
                  <a:gd name="connsiteY84" fmla="*/ 565123 h 838042"/>
                  <a:gd name="connsiteX85" fmla="*/ 599348 w 1033465"/>
                  <a:gd name="connsiteY85" fmla="*/ 550915 h 838042"/>
                  <a:gd name="connsiteX86" fmla="*/ 707801 w 1033465"/>
                  <a:gd name="connsiteY86" fmla="*/ 612819 h 838042"/>
                  <a:gd name="connsiteX87" fmla="*/ 780122 w 1033465"/>
                  <a:gd name="connsiteY87" fmla="*/ 656959 h 838042"/>
                  <a:gd name="connsiteX88" fmla="*/ 804887 w 1033465"/>
                  <a:gd name="connsiteY88" fmla="*/ 632194 h 838042"/>
                  <a:gd name="connsiteX89" fmla="*/ 801077 w 1033465"/>
                  <a:gd name="connsiteY89" fmla="*/ 601714 h 838042"/>
                  <a:gd name="connsiteX90" fmla="*/ 762796 w 1033465"/>
                  <a:gd name="connsiteY90" fmla="*/ 562523 h 838042"/>
                  <a:gd name="connsiteX91" fmla="*/ 650582 w 1033465"/>
                  <a:gd name="connsiteY91" fmla="*/ 479794 h 838042"/>
                  <a:gd name="connsiteX92" fmla="*/ 646772 w 1033465"/>
                  <a:gd name="connsiteY92" fmla="*/ 462649 h 838042"/>
                  <a:gd name="connsiteX93" fmla="*/ 658202 w 1033465"/>
                  <a:gd name="connsiteY93" fmla="*/ 426454 h 838042"/>
                  <a:gd name="connsiteX94" fmla="*/ 726782 w 1033465"/>
                  <a:gd name="connsiteY94" fmla="*/ 405499 h 838042"/>
                  <a:gd name="connsiteX95" fmla="*/ 813738 w 1033465"/>
                  <a:gd name="connsiteY95" fmla="*/ 406906 h 838042"/>
                  <a:gd name="connsiteX96" fmla="*/ 906231 w 1033465"/>
                  <a:gd name="connsiteY96" fmla="*/ 417646 h 838042"/>
                  <a:gd name="connsiteX97" fmla="*/ 1002290 w 1033465"/>
                  <a:gd name="connsiteY97" fmla="*/ 426835 h 838042"/>
                  <a:gd name="connsiteX98" fmla="*/ 1032449 w 1033465"/>
                  <a:gd name="connsiteY98" fmla="*/ 402711 h 838042"/>
                  <a:gd name="connsiteX99" fmla="*/ 1020514 w 1033465"/>
                  <a:gd name="connsiteY99" fmla="*/ 377797 h 838042"/>
                  <a:gd name="connsiteX100" fmla="*/ 964889 w 1033465"/>
                  <a:gd name="connsiteY100" fmla="*/ 358029 h 838042"/>
                  <a:gd name="connsiteX101" fmla="*/ 827747 w 1033465"/>
                  <a:gd name="connsiteY101" fmla="*/ 357874 h 838042"/>
                  <a:gd name="connsiteX102" fmla="*/ 755811 w 1033465"/>
                  <a:gd name="connsiteY102" fmla="*/ 361702 h 838042"/>
                  <a:gd name="connsiteX103" fmla="*/ 671537 w 1033465"/>
                  <a:gd name="connsiteY103" fmla="*/ 369304 h 838042"/>
                  <a:gd name="connsiteX104" fmla="*/ 644867 w 1033465"/>
                  <a:gd name="connsiteY104" fmla="*/ 338824 h 838042"/>
                  <a:gd name="connsiteX105" fmla="*/ 676403 w 1033465"/>
                  <a:gd name="connsiteY105" fmla="*/ 304962 h 838042"/>
                  <a:gd name="connsiteX106" fmla="*/ 707732 w 1033465"/>
                  <a:gd name="connsiteY106" fmla="*/ 283579 h 838042"/>
                  <a:gd name="connsiteX107" fmla="*/ 743927 w 1033465"/>
                  <a:gd name="connsiteY107" fmla="*/ 251194 h 838042"/>
                  <a:gd name="connsiteX108" fmla="*/ 783019 w 1033465"/>
                  <a:gd name="connsiteY108" fmla="*/ 213846 h 838042"/>
                  <a:gd name="connsiteX109" fmla="*/ 746401 w 1033465"/>
                  <a:gd name="connsiteY109" fmla="*/ 201789 h 838042"/>
                  <a:gd name="connsiteX110" fmla="*/ 694397 w 1033465"/>
                  <a:gd name="connsiteY110" fmla="*/ 226429 h 838042"/>
                  <a:gd name="connsiteX111" fmla="*/ 656678 w 1033465"/>
                  <a:gd name="connsiteY111" fmla="*/ 257626 h 838042"/>
                  <a:gd name="connsiteX112" fmla="*/ 616001 w 1033465"/>
                  <a:gd name="connsiteY112" fmla="*/ 286712 h 838042"/>
                  <a:gd name="connsiteX113" fmla="*/ 564857 w 1033465"/>
                  <a:gd name="connsiteY113" fmla="*/ 287389 h 838042"/>
                  <a:gd name="connsiteX114" fmla="*/ 530567 w 1033465"/>
                  <a:gd name="connsiteY114" fmla="*/ 274054 h 838042"/>
                  <a:gd name="connsiteX115" fmla="*/ 507707 w 1033465"/>
                  <a:gd name="connsiteY115" fmla="*/ 235954 h 838042"/>
                  <a:gd name="connsiteX116" fmla="*/ 509612 w 1033465"/>
                  <a:gd name="connsiteY116" fmla="*/ 171184 h 838042"/>
                  <a:gd name="connsiteX117" fmla="*/ 508314 w 1033465"/>
                  <a:gd name="connsiteY117" fmla="*/ 73485 h 838042"/>
                  <a:gd name="connsiteX118" fmla="*/ 454116 w 1033465"/>
                  <a:gd name="connsiteY118" fmla="*/ 11248 h 838042"/>
                  <a:gd name="connsiteX119" fmla="*/ 442470 w 1033465"/>
                  <a:gd name="connsiteY119" fmla="*/ 75864 h 838042"/>
                  <a:gd name="connsiteX120" fmla="*/ 439226 w 1033465"/>
                  <a:gd name="connsiteY120" fmla="*/ 132660 h 838042"/>
                  <a:gd name="connsiteX121" fmla="*/ 436054 w 1033465"/>
                  <a:gd name="connsiteY12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05752 w 1033465"/>
                  <a:gd name="connsiteY16" fmla="*/ 283579 h 838042"/>
                  <a:gd name="connsiteX17" fmla="*/ 126707 w 1033465"/>
                  <a:gd name="connsiteY17" fmla="*/ 289294 h 838042"/>
                  <a:gd name="connsiteX18" fmla="*/ 132422 w 1033465"/>
                  <a:gd name="connsiteY18" fmla="*/ 291199 h 838042"/>
                  <a:gd name="connsiteX19" fmla="*/ 138137 w 1033465"/>
                  <a:gd name="connsiteY19" fmla="*/ 296914 h 838042"/>
                  <a:gd name="connsiteX20" fmla="*/ 145757 w 1033465"/>
                  <a:gd name="connsiteY20" fmla="*/ 298819 h 838042"/>
                  <a:gd name="connsiteX21" fmla="*/ 168617 w 1033465"/>
                  <a:gd name="connsiteY21" fmla="*/ 302629 h 838042"/>
                  <a:gd name="connsiteX22" fmla="*/ 193382 w 1033465"/>
                  <a:gd name="connsiteY22" fmla="*/ 308344 h 838042"/>
                  <a:gd name="connsiteX23" fmla="*/ 210527 w 1033465"/>
                  <a:gd name="connsiteY23" fmla="*/ 314059 h 838042"/>
                  <a:gd name="connsiteX24" fmla="*/ 216242 w 1033465"/>
                  <a:gd name="connsiteY24" fmla="*/ 315964 h 838042"/>
                  <a:gd name="connsiteX25" fmla="*/ 231482 w 1033465"/>
                  <a:gd name="connsiteY25" fmla="*/ 319774 h 838042"/>
                  <a:gd name="connsiteX26" fmla="*/ 250532 w 1033465"/>
                  <a:gd name="connsiteY26" fmla="*/ 325489 h 838042"/>
                  <a:gd name="connsiteX27" fmla="*/ 256247 w 1033465"/>
                  <a:gd name="connsiteY27" fmla="*/ 329299 h 838042"/>
                  <a:gd name="connsiteX28" fmla="*/ 269582 w 1033465"/>
                  <a:gd name="connsiteY28" fmla="*/ 344539 h 838042"/>
                  <a:gd name="connsiteX29" fmla="*/ 275297 w 1033465"/>
                  <a:gd name="connsiteY29" fmla="*/ 363589 h 838042"/>
                  <a:gd name="connsiteX30" fmla="*/ 277202 w 1033465"/>
                  <a:gd name="connsiteY30" fmla="*/ 369304 h 838042"/>
                  <a:gd name="connsiteX31" fmla="*/ 279107 w 1033465"/>
                  <a:gd name="connsiteY31" fmla="*/ 375019 h 838042"/>
                  <a:gd name="connsiteX32" fmla="*/ 281012 w 1033465"/>
                  <a:gd name="connsiteY32" fmla="*/ 399784 h 838042"/>
                  <a:gd name="connsiteX33" fmla="*/ 282917 w 1033465"/>
                  <a:gd name="connsiteY33" fmla="*/ 405499 h 838042"/>
                  <a:gd name="connsiteX34" fmla="*/ 281012 w 1033465"/>
                  <a:gd name="connsiteY34" fmla="*/ 424549 h 838042"/>
                  <a:gd name="connsiteX35" fmla="*/ 279107 w 1033465"/>
                  <a:gd name="connsiteY35" fmla="*/ 434074 h 838042"/>
                  <a:gd name="connsiteX36" fmla="*/ 265772 w 1033465"/>
                  <a:gd name="connsiteY36" fmla="*/ 447409 h 838042"/>
                  <a:gd name="connsiteX37" fmla="*/ 254342 w 1033465"/>
                  <a:gd name="connsiteY37" fmla="*/ 455029 h 838042"/>
                  <a:gd name="connsiteX38" fmla="*/ 242912 w 1033465"/>
                  <a:gd name="connsiteY38" fmla="*/ 458839 h 838042"/>
                  <a:gd name="connsiteX39" fmla="*/ 128612 w 1033465"/>
                  <a:gd name="connsiteY39" fmla="*/ 458839 h 838042"/>
                  <a:gd name="connsiteX40" fmla="*/ 122897 w 1033465"/>
                  <a:gd name="connsiteY40" fmla="*/ 460744 h 838042"/>
                  <a:gd name="connsiteX41" fmla="*/ 107657 w 1033465"/>
                  <a:gd name="connsiteY41" fmla="*/ 462649 h 838042"/>
                  <a:gd name="connsiteX42" fmla="*/ 90512 w 1033465"/>
                  <a:gd name="connsiteY42" fmla="*/ 468364 h 838042"/>
                  <a:gd name="connsiteX43" fmla="*/ 84797 w 1033465"/>
                  <a:gd name="connsiteY43" fmla="*/ 470269 h 838042"/>
                  <a:gd name="connsiteX44" fmla="*/ 79082 w 1033465"/>
                  <a:gd name="connsiteY44" fmla="*/ 474079 h 838042"/>
                  <a:gd name="connsiteX45" fmla="*/ 67652 w 1033465"/>
                  <a:gd name="connsiteY45" fmla="*/ 475984 h 838042"/>
                  <a:gd name="connsiteX46" fmla="*/ 29552 w 1033465"/>
                  <a:gd name="connsiteY46" fmla="*/ 477889 h 838042"/>
                  <a:gd name="connsiteX47" fmla="*/ 18122 w 1033465"/>
                  <a:gd name="connsiteY47" fmla="*/ 483604 h 838042"/>
                  <a:gd name="connsiteX48" fmla="*/ 8597 w 1033465"/>
                  <a:gd name="connsiteY48" fmla="*/ 493129 h 838042"/>
                  <a:gd name="connsiteX49" fmla="*/ 6692 w 1033465"/>
                  <a:gd name="connsiteY49" fmla="*/ 498844 h 838042"/>
                  <a:gd name="connsiteX50" fmla="*/ 2882 w 1033465"/>
                  <a:gd name="connsiteY50" fmla="*/ 504559 h 838042"/>
                  <a:gd name="connsiteX51" fmla="*/ 14312 w 1033465"/>
                  <a:gd name="connsiteY51" fmla="*/ 540754 h 838042"/>
                  <a:gd name="connsiteX52" fmla="*/ 147662 w 1033465"/>
                  <a:gd name="connsiteY52" fmla="*/ 540754 h 838042"/>
                  <a:gd name="connsiteX53" fmla="*/ 155282 w 1033465"/>
                  <a:gd name="connsiteY53" fmla="*/ 538849 h 838042"/>
                  <a:gd name="connsiteX54" fmla="*/ 305777 w 1033465"/>
                  <a:gd name="connsiteY54" fmla="*/ 533134 h 838042"/>
                  <a:gd name="connsiteX55" fmla="*/ 321017 w 1033465"/>
                  <a:gd name="connsiteY55" fmla="*/ 540754 h 838042"/>
                  <a:gd name="connsiteX56" fmla="*/ 332447 w 1033465"/>
                  <a:gd name="connsiteY56" fmla="*/ 546469 h 838042"/>
                  <a:gd name="connsiteX57" fmla="*/ 336257 w 1033465"/>
                  <a:gd name="connsiteY57" fmla="*/ 552184 h 838042"/>
                  <a:gd name="connsiteX58" fmla="*/ 341972 w 1033465"/>
                  <a:gd name="connsiteY58" fmla="*/ 554089 h 838042"/>
                  <a:gd name="connsiteX59" fmla="*/ 353402 w 1033465"/>
                  <a:gd name="connsiteY59" fmla="*/ 561709 h 838042"/>
                  <a:gd name="connsiteX60" fmla="*/ 359117 w 1033465"/>
                  <a:gd name="connsiteY60" fmla="*/ 565519 h 838042"/>
                  <a:gd name="connsiteX61" fmla="*/ 362927 w 1033465"/>
                  <a:gd name="connsiteY61" fmla="*/ 571234 h 838042"/>
                  <a:gd name="connsiteX62" fmla="*/ 368642 w 1033465"/>
                  <a:gd name="connsiteY62" fmla="*/ 582664 h 838042"/>
                  <a:gd name="connsiteX63" fmla="*/ 364832 w 1033465"/>
                  <a:gd name="connsiteY63" fmla="*/ 609334 h 838042"/>
                  <a:gd name="connsiteX64" fmla="*/ 361022 w 1033465"/>
                  <a:gd name="connsiteY64" fmla="*/ 615049 h 838042"/>
                  <a:gd name="connsiteX65" fmla="*/ 359117 w 1033465"/>
                  <a:gd name="connsiteY65" fmla="*/ 620764 h 838042"/>
                  <a:gd name="connsiteX66" fmla="*/ 355307 w 1033465"/>
                  <a:gd name="connsiteY66" fmla="*/ 626479 h 838042"/>
                  <a:gd name="connsiteX67" fmla="*/ 353402 w 1033465"/>
                  <a:gd name="connsiteY67" fmla="*/ 632194 h 838042"/>
                  <a:gd name="connsiteX68" fmla="*/ 349592 w 1033465"/>
                  <a:gd name="connsiteY68" fmla="*/ 637909 h 838042"/>
                  <a:gd name="connsiteX69" fmla="*/ 332447 w 1033465"/>
                  <a:gd name="connsiteY69" fmla="*/ 704584 h 838042"/>
                  <a:gd name="connsiteX70" fmla="*/ 330542 w 1033465"/>
                  <a:gd name="connsiteY70" fmla="*/ 756019 h 838042"/>
                  <a:gd name="connsiteX71" fmla="*/ 332447 w 1033465"/>
                  <a:gd name="connsiteY71" fmla="*/ 780784 h 838042"/>
                  <a:gd name="connsiteX72" fmla="*/ 334352 w 1033465"/>
                  <a:gd name="connsiteY72" fmla="*/ 786499 h 838042"/>
                  <a:gd name="connsiteX73" fmla="*/ 338162 w 1033465"/>
                  <a:gd name="connsiteY73" fmla="*/ 790309 h 838042"/>
                  <a:gd name="connsiteX74" fmla="*/ 366737 w 1033465"/>
                  <a:gd name="connsiteY74" fmla="*/ 836029 h 838042"/>
                  <a:gd name="connsiteX75" fmla="*/ 389597 w 1033465"/>
                  <a:gd name="connsiteY75" fmla="*/ 837934 h 838042"/>
                  <a:gd name="connsiteX76" fmla="*/ 397407 w 1033465"/>
                  <a:gd name="connsiteY76" fmla="*/ 833530 h 838042"/>
                  <a:gd name="connsiteX77" fmla="*/ 402932 w 1033465"/>
                  <a:gd name="connsiteY77" fmla="*/ 784594 h 838042"/>
                  <a:gd name="connsiteX78" fmla="*/ 406742 w 1033465"/>
                  <a:gd name="connsiteY78" fmla="*/ 727444 h 838042"/>
                  <a:gd name="connsiteX79" fmla="*/ 423887 w 1033465"/>
                  <a:gd name="connsiteY79" fmla="*/ 672199 h 838042"/>
                  <a:gd name="connsiteX80" fmla="*/ 429602 w 1033465"/>
                  <a:gd name="connsiteY80" fmla="*/ 658864 h 838042"/>
                  <a:gd name="connsiteX81" fmla="*/ 444084 w 1033465"/>
                  <a:gd name="connsiteY81" fmla="*/ 626947 h 838042"/>
                  <a:gd name="connsiteX82" fmla="*/ 464289 w 1033465"/>
                  <a:gd name="connsiteY82" fmla="*/ 600072 h 838042"/>
                  <a:gd name="connsiteX83" fmla="*/ 523510 w 1033465"/>
                  <a:gd name="connsiteY83" fmla="*/ 565123 h 838042"/>
                  <a:gd name="connsiteX84" fmla="*/ 599348 w 1033465"/>
                  <a:gd name="connsiteY84" fmla="*/ 550915 h 838042"/>
                  <a:gd name="connsiteX85" fmla="*/ 707801 w 1033465"/>
                  <a:gd name="connsiteY85" fmla="*/ 612819 h 838042"/>
                  <a:gd name="connsiteX86" fmla="*/ 780122 w 1033465"/>
                  <a:gd name="connsiteY86" fmla="*/ 656959 h 838042"/>
                  <a:gd name="connsiteX87" fmla="*/ 804887 w 1033465"/>
                  <a:gd name="connsiteY87" fmla="*/ 632194 h 838042"/>
                  <a:gd name="connsiteX88" fmla="*/ 801077 w 1033465"/>
                  <a:gd name="connsiteY88" fmla="*/ 601714 h 838042"/>
                  <a:gd name="connsiteX89" fmla="*/ 762796 w 1033465"/>
                  <a:gd name="connsiteY89" fmla="*/ 562523 h 838042"/>
                  <a:gd name="connsiteX90" fmla="*/ 650582 w 1033465"/>
                  <a:gd name="connsiteY90" fmla="*/ 479794 h 838042"/>
                  <a:gd name="connsiteX91" fmla="*/ 646772 w 1033465"/>
                  <a:gd name="connsiteY91" fmla="*/ 462649 h 838042"/>
                  <a:gd name="connsiteX92" fmla="*/ 658202 w 1033465"/>
                  <a:gd name="connsiteY92" fmla="*/ 426454 h 838042"/>
                  <a:gd name="connsiteX93" fmla="*/ 726782 w 1033465"/>
                  <a:gd name="connsiteY93" fmla="*/ 405499 h 838042"/>
                  <a:gd name="connsiteX94" fmla="*/ 813738 w 1033465"/>
                  <a:gd name="connsiteY94" fmla="*/ 406906 h 838042"/>
                  <a:gd name="connsiteX95" fmla="*/ 906231 w 1033465"/>
                  <a:gd name="connsiteY95" fmla="*/ 417646 h 838042"/>
                  <a:gd name="connsiteX96" fmla="*/ 1002290 w 1033465"/>
                  <a:gd name="connsiteY96" fmla="*/ 426835 h 838042"/>
                  <a:gd name="connsiteX97" fmla="*/ 1032449 w 1033465"/>
                  <a:gd name="connsiteY97" fmla="*/ 402711 h 838042"/>
                  <a:gd name="connsiteX98" fmla="*/ 1020514 w 1033465"/>
                  <a:gd name="connsiteY98" fmla="*/ 377797 h 838042"/>
                  <a:gd name="connsiteX99" fmla="*/ 964889 w 1033465"/>
                  <a:gd name="connsiteY99" fmla="*/ 358029 h 838042"/>
                  <a:gd name="connsiteX100" fmla="*/ 827747 w 1033465"/>
                  <a:gd name="connsiteY100" fmla="*/ 357874 h 838042"/>
                  <a:gd name="connsiteX101" fmla="*/ 755811 w 1033465"/>
                  <a:gd name="connsiteY101" fmla="*/ 361702 h 838042"/>
                  <a:gd name="connsiteX102" fmla="*/ 671537 w 1033465"/>
                  <a:gd name="connsiteY102" fmla="*/ 369304 h 838042"/>
                  <a:gd name="connsiteX103" fmla="*/ 644867 w 1033465"/>
                  <a:gd name="connsiteY103" fmla="*/ 338824 h 838042"/>
                  <a:gd name="connsiteX104" fmla="*/ 676403 w 1033465"/>
                  <a:gd name="connsiteY104" fmla="*/ 304962 h 838042"/>
                  <a:gd name="connsiteX105" fmla="*/ 707732 w 1033465"/>
                  <a:gd name="connsiteY105" fmla="*/ 283579 h 838042"/>
                  <a:gd name="connsiteX106" fmla="*/ 743927 w 1033465"/>
                  <a:gd name="connsiteY106" fmla="*/ 251194 h 838042"/>
                  <a:gd name="connsiteX107" fmla="*/ 783019 w 1033465"/>
                  <a:gd name="connsiteY107" fmla="*/ 213846 h 838042"/>
                  <a:gd name="connsiteX108" fmla="*/ 746401 w 1033465"/>
                  <a:gd name="connsiteY108" fmla="*/ 201789 h 838042"/>
                  <a:gd name="connsiteX109" fmla="*/ 694397 w 1033465"/>
                  <a:gd name="connsiteY109" fmla="*/ 226429 h 838042"/>
                  <a:gd name="connsiteX110" fmla="*/ 656678 w 1033465"/>
                  <a:gd name="connsiteY110" fmla="*/ 257626 h 838042"/>
                  <a:gd name="connsiteX111" fmla="*/ 616001 w 1033465"/>
                  <a:gd name="connsiteY111" fmla="*/ 286712 h 838042"/>
                  <a:gd name="connsiteX112" fmla="*/ 564857 w 1033465"/>
                  <a:gd name="connsiteY112" fmla="*/ 287389 h 838042"/>
                  <a:gd name="connsiteX113" fmla="*/ 530567 w 1033465"/>
                  <a:gd name="connsiteY113" fmla="*/ 274054 h 838042"/>
                  <a:gd name="connsiteX114" fmla="*/ 507707 w 1033465"/>
                  <a:gd name="connsiteY114" fmla="*/ 235954 h 838042"/>
                  <a:gd name="connsiteX115" fmla="*/ 509612 w 1033465"/>
                  <a:gd name="connsiteY115" fmla="*/ 171184 h 838042"/>
                  <a:gd name="connsiteX116" fmla="*/ 508314 w 1033465"/>
                  <a:gd name="connsiteY116" fmla="*/ 73485 h 838042"/>
                  <a:gd name="connsiteX117" fmla="*/ 454116 w 1033465"/>
                  <a:gd name="connsiteY117" fmla="*/ 11248 h 838042"/>
                  <a:gd name="connsiteX118" fmla="*/ 442470 w 1033465"/>
                  <a:gd name="connsiteY118" fmla="*/ 75864 h 838042"/>
                  <a:gd name="connsiteX119" fmla="*/ 439226 w 1033465"/>
                  <a:gd name="connsiteY119" fmla="*/ 132660 h 838042"/>
                  <a:gd name="connsiteX120" fmla="*/ 436054 w 1033465"/>
                  <a:gd name="connsiteY12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45757 w 1033465"/>
                  <a:gd name="connsiteY19" fmla="*/ 298819 h 838042"/>
                  <a:gd name="connsiteX20" fmla="*/ 168617 w 1033465"/>
                  <a:gd name="connsiteY20" fmla="*/ 302629 h 838042"/>
                  <a:gd name="connsiteX21" fmla="*/ 193382 w 1033465"/>
                  <a:gd name="connsiteY21" fmla="*/ 308344 h 838042"/>
                  <a:gd name="connsiteX22" fmla="*/ 210527 w 1033465"/>
                  <a:gd name="connsiteY22" fmla="*/ 314059 h 838042"/>
                  <a:gd name="connsiteX23" fmla="*/ 216242 w 1033465"/>
                  <a:gd name="connsiteY23" fmla="*/ 315964 h 838042"/>
                  <a:gd name="connsiteX24" fmla="*/ 231482 w 1033465"/>
                  <a:gd name="connsiteY24" fmla="*/ 319774 h 838042"/>
                  <a:gd name="connsiteX25" fmla="*/ 250532 w 1033465"/>
                  <a:gd name="connsiteY25" fmla="*/ 325489 h 838042"/>
                  <a:gd name="connsiteX26" fmla="*/ 256247 w 1033465"/>
                  <a:gd name="connsiteY26" fmla="*/ 329299 h 838042"/>
                  <a:gd name="connsiteX27" fmla="*/ 269582 w 1033465"/>
                  <a:gd name="connsiteY27" fmla="*/ 344539 h 838042"/>
                  <a:gd name="connsiteX28" fmla="*/ 275297 w 1033465"/>
                  <a:gd name="connsiteY28" fmla="*/ 363589 h 838042"/>
                  <a:gd name="connsiteX29" fmla="*/ 277202 w 1033465"/>
                  <a:gd name="connsiteY29" fmla="*/ 369304 h 838042"/>
                  <a:gd name="connsiteX30" fmla="*/ 279107 w 1033465"/>
                  <a:gd name="connsiteY30" fmla="*/ 375019 h 838042"/>
                  <a:gd name="connsiteX31" fmla="*/ 281012 w 1033465"/>
                  <a:gd name="connsiteY31" fmla="*/ 399784 h 838042"/>
                  <a:gd name="connsiteX32" fmla="*/ 282917 w 1033465"/>
                  <a:gd name="connsiteY32" fmla="*/ 405499 h 838042"/>
                  <a:gd name="connsiteX33" fmla="*/ 281012 w 1033465"/>
                  <a:gd name="connsiteY33" fmla="*/ 424549 h 838042"/>
                  <a:gd name="connsiteX34" fmla="*/ 279107 w 1033465"/>
                  <a:gd name="connsiteY34" fmla="*/ 434074 h 838042"/>
                  <a:gd name="connsiteX35" fmla="*/ 265772 w 1033465"/>
                  <a:gd name="connsiteY35" fmla="*/ 447409 h 838042"/>
                  <a:gd name="connsiteX36" fmla="*/ 254342 w 1033465"/>
                  <a:gd name="connsiteY36" fmla="*/ 455029 h 838042"/>
                  <a:gd name="connsiteX37" fmla="*/ 242912 w 1033465"/>
                  <a:gd name="connsiteY37" fmla="*/ 458839 h 838042"/>
                  <a:gd name="connsiteX38" fmla="*/ 128612 w 1033465"/>
                  <a:gd name="connsiteY38" fmla="*/ 458839 h 838042"/>
                  <a:gd name="connsiteX39" fmla="*/ 122897 w 1033465"/>
                  <a:gd name="connsiteY39" fmla="*/ 460744 h 838042"/>
                  <a:gd name="connsiteX40" fmla="*/ 107657 w 1033465"/>
                  <a:gd name="connsiteY40" fmla="*/ 462649 h 838042"/>
                  <a:gd name="connsiteX41" fmla="*/ 90512 w 1033465"/>
                  <a:gd name="connsiteY41" fmla="*/ 468364 h 838042"/>
                  <a:gd name="connsiteX42" fmla="*/ 84797 w 1033465"/>
                  <a:gd name="connsiteY42" fmla="*/ 470269 h 838042"/>
                  <a:gd name="connsiteX43" fmla="*/ 79082 w 1033465"/>
                  <a:gd name="connsiteY43" fmla="*/ 474079 h 838042"/>
                  <a:gd name="connsiteX44" fmla="*/ 67652 w 1033465"/>
                  <a:gd name="connsiteY44" fmla="*/ 475984 h 838042"/>
                  <a:gd name="connsiteX45" fmla="*/ 29552 w 1033465"/>
                  <a:gd name="connsiteY45" fmla="*/ 477889 h 838042"/>
                  <a:gd name="connsiteX46" fmla="*/ 18122 w 1033465"/>
                  <a:gd name="connsiteY46" fmla="*/ 483604 h 838042"/>
                  <a:gd name="connsiteX47" fmla="*/ 8597 w 1033465"/>
                  <a:gd name="connsiteY47" fmla="*/ 493129 h 838042"/>
                  <a:gd name="connsiteX48" fmla="*/ 6692 w 1033465"/>
                  <a:gd name="connsiteY48" fmla="*/ 498844 h 838042"/>
                  <a:gd name="connsiteX49" fmla="*/ 2882 w 1033465"/>
                  <a:gd name="connsiteY49" fmla="*/ 504559 h 838042"/>
                  <a:gd name="connsiteX50" fmla="*/ 14312 w 1033465"/>
                  <a:gd name="connsiteY50" fmla="*/ 540754 h 838042"/>
                  <a:gd name="connsiteX51" fmla="*/ 147662 w 1033465"/>
                  <a:gd name="connsiteY51" fmla="*/ 540754 h 838042"/>
                  <a:gd name="connsiteX52" fmla="*/ 155282 w 1033465"/>
                  <a:gd name="connsiteY52" fmla="*/ 538849 h 838042"/>
                  <a:gd name="connsiteX53" fmla="*/ 305777 w 1033465"/>
                  <a:gd name="connsiteY53" fmla="*/ 533134 h 838042"/>
                  <a:gd name="connsiteX54" fmla="*/ 321017 w 1033465"/>
                  <a:gd name="connsiteY54" fmla="*/ 540754 h 838042"/>
                  <a:gd name="connsiteX55" fmla="*/ 332447 w 1033465"/>
                  <a:gd name="connsiteY55" fmla="*/ 546469 h 838042"/>
                  <a:gd name="connsiteX56" fmla="*/ 336257 w 1033465"/>
                  <a:gd name="connsiteY56" fmla="*/ 552184 h 838042"/>
                  <a:gd name="connsiteX57" fmla="*/ 341972 w 1033465"/>
                  <a:gd name="connsiteY57" fmla="*/ 554089 h 838042"/>
                  <a:gd name="connsiteX58" fmla="*/ 353402 w 1033465"/>
                  <a:gd name="connsiteY58" fmla="*/ 561709 h 838042"/>
                  <a:gd name="connsiteX59" fmla="*/ 359117 w 1033465"/>
                  <a:gd name="connsiteY59" fmla="*/ 565519 h 838042"/>
                  <a:gd name="connsiteX60" fmla="*/ 362927 w 1033465"/>
                  <a:gd name="connsiteY60" fmla="*/ 571234 h 838042"/>
                  <a:gd name="connsiteX61" fmla="*/ 368642 w 1033465"/>
                  <a:gd name="connsiteY61" fmla="*/ 582664 h 838042"/>
                  <a:gd name="connsiteX62" fmla="*/ 364832 w 1033465"/>
                  <a:gd name="connsiteY62" fmla="*/ 609334 h 838042"/>
                  <a:gd name="connsiteX63" fmla="*/ 361022 w 1033465"/>
                  <a:gd name="connsiteY63" fmla="*/ 615049 h 838042"/>
                  <a:gd name="connsiteX64" fmla="*/ 359117 w 1033465"/>
                  <a:gd name="connsiteY64" fmla="*/ 620764 h 838042"/>
                  <a:gd name="connsiteX65" fmla="*/ 355307 w 1033465"/>
                  <a:gd name="connsiteY65" fmla="*/ 626479 h 838042"/>
                  <a:gd name="connsiteX66" fmla="*/ 353402 w 1033465"/>
                  <a:gd name="connsiteY66" fmla="*/ 632194 h 838042"/>
                  <a:gd name="connsiteX67" fmla="*/ 349592 w 1033465"/>
                  <a:gd name="connsiteY67" fmla="*/ 637909 h 838042"/>
                  <a:gd name="connsiteX68" fmla="*/ 332447 w 1033465"/>
                  <a:gd name="connsiteY68" fmla="*/ 704584 h 838042"/>
                  <a:gd name="connsiteX69" fmla="*/ 330542 w 1033465"/>
                  <a:gd name="connsiteY69" fmla="*/ 756019 h 838042"/>
                  <a:gd name="connsiteX70" fmla="*/ 332447 w 1033465"/>
                  <a:gd name="connsiteY70" fmla="*/ 780784 h 838042"/>
                  <a:gd name="connsiteX71" fmla="*/ 334352 w 1033465"/>
                  <a:gd name="connsiteY71" fmla="*/ 786499 h 838042"/>
                  <a:gd name="connsiteX72" fmla="*/ 338162 w 1033465"/>
                  <a:gd name="connsiteY72" fmla="*/ 790309 h 838042"/>
                  <a:gd name="connsiteX73" fmla="*/ 366737 w 1033465"/>
                  <a:gd name="connsiteY73" fmla="*/ 836029 h 838042"/>
                  <a:gd name="connsiteX74" fmla="*/ 389597 w 1033465"/>
                  <a:gd name="connsiteY74" fmla="*/ 837934 h 838042"/>
                  <a:gd name="connsiteX75" fmla="*/ 397407 w 1033465"/>
                  <a:gd name="connsiteY75" fmla="*/ 833530 h 838042"/>
                  <a:gd name="connsiteX76" fmla="*/ 402932 w 1033465"/>
                  <a:gd name="connsiteY76" fmla="*/ 784594 h 838042"/>
                  <a:gd name="connsiteX77" fmla="*/ 406742 w 1033465"/>
                  <a:gd name="connsiteY77" fmla="*/ 727444 h 838042"/>
                  <a:gd name="connsiteX78" fmla="*/ 423887 w 1033465"/>
                  <a:gd name="connsiteY78" fmla="*/ 672199 h 838042"/>
                  <a:gd name="connsiteX79" fmla="*/ 429602 w 1033465"/>
                  <a:gd name="connsiteY79" fmla="*/ 658864 h 838042"/>
                  <a:gd name="connsiteX80" fmla="*/ 444084 w 1033465"/>
                  <a:gd name="connsiteY80" fmla="*/ 626947 h 838042"/>
                  <a:gd name="connsiteX81" fmla="*/ 464289 w 1033465"/>
                  <a:gd name="connsiteY81" fmla="*/ 600072 h 838042"/>
                  <a:gd name="connsiteX82" fmla="*/ 523510 w 1033465"/>
                  <a:gd name="connsiteY82" fmla="*/ 565123 h 838042"/>
                  <a:gd name="connsiteX83" fmla="*/ 599348 w 1033465"/>
                  <a:gd name="connsiteY83" fmla="*/ 550915 h 838042"/>
                  <a:gd name="connsiteX84" fmla="*/ 707801 w 1033465"/>
                  <a:gd name="connsiteY84" fmla="*/ 612819 h 838042"/>
                  <a:gd name="connsiteX85" fmla="*/ 780122 w 1033465"/>
                  <a:gd name="connsiteY85" fmla="*/ 656959 h 838042"/>
                  <a:gd name="connsiteX86" fmla="*/ 804887 w 1033465"/>
                  <a:gd name="connsiteY86" fmla="*/ 632194 h 838042"/>
                  <a:gd name="connsiteX87" fmla="*/ 801077 w 1033465"/>
                  <a:gd name="connsiteY87" fmla="*/ 601714 h 838042"/>
                  <a:gd name="connsiteX88" fmla="*/ 762796 w 1033465"/>
                  <a:gd name="connsiteY88" fmla="*/ 562523 h 838042"/>
                  <a:gd name="connsiteX89" fmla="*/ 650582 w 1033465"/>
                  <a:gd name="connsiteY89" fmla="*/ 479794 h 838042"/>
                  <a:gd name="connsiteX90" fmla="*/ 646772 w 1033465"/>
                  <a:gd name="connsiteY90" fmla="*/ 462649 h 838042"/>
                  <a:gd name="connsiteX91" fmla="*/ 658202 w 1033465"/>
                  <a:gd name="connsiteY91" fmla="*/ 426454 h 838042"/>
                  <a:gd name="connsiteX92" fmla="*/ 726782 w 1033465"/>
                  <a:gd name="connsiteY92" fmla="*/ 405499 h 838042"/>
                  <a:gd name="connsiteX93" fmla="*/ 813738 w 1033465"/>
                  <a:gd name="connsiteY93" fmla="*/ 406906 h 838042"/>
                  <a:gd name="connsiteX94" fmla="*/ 906231 w 1033465"/>
                  <a:gd name="connsiteY94" fmla="*/ 417646 h 838042"/>
                  <a:gd name="connsiteX95" fmla="*/ 1002290 w 1033465"/>
                  <a:gd name="connsiteY95" fmla="*/ 426835 h 838042"/>
                  <a:gd name="connsiteX96" fmla="*/ 1032449 w 1033465"/>
                  <a:gd name="connsiteY96" fmla="*/ 402711 h 838042"/>
                  <a:gd name="connsiteX97" fmla="*/ 1020514 w 1033465"/>
                  <a:gd name="connsiteY97" fmla="*/ 377797 h 838042"/>
                  <a:gd name="connsiteX98" fmla="*/ 964889 w 1033465"/>
                  <a:gd name="connsiteY98" fmla="*/ 358029 h 838042"/>
                  <a:gd name="connsiteX99" fmla="*/ 827747 w 1033465"/>
                  <a:gd name="connsiteY99" fmla="*/ 357874 h 838042"/>
                  <a:gd name="connsiteX100" fmla="*/ 755811 w 1033465"/>
                  <a:gd name="connsiteY100" fmla="*/ 361702 h 838042"/>
                  <a:gd name="connsiteX101" fmla="*/ 671537 w 1033465"/>
                  <a:gd name="connsiteY101" fmla="*/ 369304 h 838042"/>
                  <a:gd name="connsiteX102" fmla="*/ 644867 w 1033465"/>
                  <a:gd name="connsiteY102" fmla="*/ 338824 h 838042"/>
                  <a:gd name="connsiteX103" fmla="*/ 676403 w 1033465"/>
                  <a:gd name="connsiteY103" fmla="*/ 304962 h 838042"/>
                  <a:gd name="connsiteX104" fmla="*/ 707732 w 1033465"/>
                  <a:gd name="connsiteY104" fmla="*/ 283579 h 838042"/>
                  <a:gd name="connsiteX105" fmla="*/ 743927 w 1033465"/>
                  <a:gd name="connsiteY105" fmla="*/ 251194 h 838042"/>
                  <a:gd name="connsiteX106" fmla="*/ 783019 w 1033465"/>
                  <a:gd name="connsiteY106" fmla="*/ 213846 h 838042"/>
                  <a:gd name="connsiteX107" fmla="*/ 746401 w 1033465"/>
                  <a:gd name="connsiteY107" fmla="*/ 201789 h 838042"/>
                  <a:gd name="connsiteX108" fmla="*/ 694397 w 1033465"/>
                  <a:gd name="connsiteY108" fmla="*/ 226429 h 838042"/>
                  <a:gd name="connsiteX109" fmla="*/ 656678 w 1033465"/>
                  <a:gd name="connsiteY109" fmla="*/ 257626 h 838042"/>
                  <a:gd name="connsiteX110" fmla="*/ 616001 w 1033465"/>
                  <a:gd name="connsiteY110" fmla="*/ 286712 h 838042"/>
                  <a:gd name="connsiteX111" fmla="*/ 564857 w 1033465"/>
                  <a:gd name="connsiteY111" fmla="*/ 287389 h 838042"/>
                  <a:gd name="connsiteX112" fmla="*/ 530567 w 1033465"/>
                  <a:gd name="connsiteY112" fmla="*/ 274054 h 838042"/>
                  <a:gd name="connsiteX113" fmla="*/ 507707 w 1033465"/>
                  <a:gd name="connsiteY113" fmla="*/ 235954 h 838042"/>
                  <a:gd name="connsiteX114" fmla="*/ 509612 w 1033465"/>
                  <a:gd name="connsiteY114" fmla="*/ 171184 h 838042"/>
                  <a:gd name="connsiteX115" fmla="*/ 508314 w 1033465"/>
                  <a:gd name="connsiteY115" fmla="*/ 73485 h 838042"/>
                  <a:gd name="connsiteX116" fmla="*/ 454116 w 1033465"/>
                  <a:gd name="connsiteY116" fmla="*/ 11248 h 838042"/>
                  <a:gd name="connsiteX117" fmla="*/ 442470 w 1033465"/>
                  <a:gd name="connsiteY117" fmla="*/ 75864 h 838042"/>
                  <a:gd name="connsiteX118" fmla="*/ 439226 w 1033465"/>
                  <a:gd name="connsiteY118" fmla="*/ 132660 h 838042"/>
                  <a:gd name="connsiteX119" fmla="*/ 436054 w 1033465"/>
                  <a:gd name="connsiteY11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68617 w 1033465"/>
                  <a:gd name="connsiteY19" fmla="*/ 302629 h 838042"/>
                  <a:gd name="connsiteX20" fmla="*/ 193382 w 1033465"/>
                  <a:gd name="connsiteY20" fmla="*/ 308344 h 838042"/>
                  <a:gd name="connsiteX21" fmla="*/ 210527 w 1033465"/>
                  <a:gd name="connsiteY21" fmla="*/ 314059 h 838042"/>
                  <a:gd name="connsiteX22" fmla="*/ 216242 w 1033465"/>
                  <a:gd name="connsiteY22" fmla="*/ 315964 h 838042"/>
                  <a:gd name="connsiteX23" fmla="*/ 231482 w 1033465"/>
                  <a:gd name="connsiteY23" fmla="*/ 319774 h 838042"/>
                  <a:gd name="connsiteX24" fmla="*/ 250532 w 1033465"/>
                  <a:gd name="connsiteY24" fmla="*/ 325489 h 838042"/>
                  <a:gd name="connsiteX25" fmla="*/ 256247 w 1033465"/>
                  <a:gd name="connsiteY25" fmla="*/ 329299 h 838042"/>
                  <a:gd name="connsiteX26" fmla="*/ 269582 w 1033465"/>
                  <a:gd name="connsiteY26" fmla="*/ 344539 h 838042"/>
                  <a:gd name="connsiteX27" fmla="*/ 275297 w 1033465"/>
                  <a:gd name="connsiteY27" fmla="*/ 363589 h 838042"/>
                  <a:gd name="connsiteX28" fmla="*/ 277202 w 1033465"/>
                  <a:gd name="connsiteY28" fmla="*/ 369304 h 838042"/>
                  <a:gd name="connsiteX29" fmla="*/ 279107 w 1033465"/>
                  <a:gd name="connsiteY29" fmla="*/ 375019 h 838042"/>
                  <a:gd name="connsiteX30" fmla="*/ 281012 w 1033465"/>
                  <a:gd name="connsiteY30" fmla="*/ 399784 h 838042"/>
                  <a:gd name="connsiteX31" fmla="*/ 282917 w 1033465"/>
                  <a:gd name="connsiteY31" fmla="*/ 405499 h 838042"/>
                  <a:gd name="connsiteX32" fmla="*/ 281012 w 1033465"/>
                  <a:gd name="connsiteY32" fmla="*/ 424549 h 838042"/>
                  <a:gd name="connsiteX33" fmla="*/ 279107 w 1033465"/>
                  <a:gd name="connsiteY33" fmla="*/ 434074 h 838042"/>
                  <a:gd name="connsiteX34" fmla="*/ 265772 w 1033465"/>
                  <a:gd name="connsiteY34" fmla="*/ 447409 h 838042"/>
                  <a:gd name="connsiteX35" fmla="*/ 254342 w 1033465"/>
                  <a:gd name="connsiteY35" fmla="*/ 455029 h 838042"/>
                  <a:gd name="connsiteX36" fmla="*/ 242912 w 1033465"/>
                  <a:gd name="connsiteY36" fmla="*/ 458839 h 838042"/>
                  <a:gd name="connsiteX37" fmla="*/ 128612 w 1033465"/>
                  <a:gd name="connsiteY37" fmla="*/ 458839 h 838042"/>
                  <a:gd name="connsiteX38" fmla="*/ 122897 w 1033465"/>
                  <a:gd name="connsiteY38" fmla="*/ 460744 h 838042"/>
                  <a:gd name="connsiteX39" fmla="*/ 107657 w 1033465"/>
                  <a:gd name="connsiteY39" fmla="*/ 462649 h 838042"/>
                  <a:gd name="connsiteX40" fmla="*/ 90512 w 1033465"/>
                  <a:gd name="connsiteY40" fmla="*/ 468364 h 838042"/>
                  <a:gd name="connsiteX41" fmla="*/ 84797 w 1033465"/>
                  <a:gd name="connsiteY41" fmla="*/ 470269 h 838042"/>
                  <a:gd name="connsiteX42" fmla="*/ 79082 w 1033465"/>
                  <a:gd name="connsiteY42" fmla="*/ 474079 h 838042"/>
                  <a:gd name="connsiteX43" fmla="*/ 67652 w 1033465"/>
                  <a:gd name="connsiteY43" fmla="*/ 475984 h 838042"/>
                  <a:gd name="connsiteX44" fmla="*/ 29552 w 1033465"/>
                  <a:gd name="connsiteY44" fmla="*/ 477889 h 838042"/>
                  <a:gd name="connsiteX45" fmla="*/ 18122 w 1033465"/>
                  <a:gd name="connsiteY45" fmla="*/ 483604 h 838042"/>
                  <a:gd name="connsiteX46" fmla="*/ 8597 w 1033465"/>
                  <a:gd name="connsiteY46" fmla="*/ 493129 h 838042"/>
                  <a:gd name="connsiteX47" fmla="*/ 6692 w 1033465"/>
                  <a:gd name="connsiteY47" fmla="*/ 498844 h 838042"/>
                  <a:gd name="connsiteX48" fmla="*/ 2882 w 1033465"/>
                  <a:gd name="connsiteY48" fmla="*/ 504559 h 838042"/>
                  <a:gd name="connsiteX49" fmla="*/ 14312 w 1033465"/>
                  <a:gd name="connsiteY49" fmla="*/ 540754 h 838042"/>
                  <a:gd name="connsiteX50" fmla="*/ 147662 w 1033465"/>
                  <a:gd name="connsiteY50" fmla="*/ 540754 h 838042"/>
                  <a:gd name="connsiteX51" fmla="*/ 155282 w 1033465"/>
                  <a:gd name="connsiteY51" fmla="*/ 538849 h 838042"/>
                  <a:gd name="connsiteX52" fmla="*/ 305777 w 1033465"/>
                  <a:gd name="connsiteY52" fmla="*/ 533134 h 838042"/>
                  <a:gd name="connsiteX53" fmla="*/ 321017 w 1033465"/>
                  <a:gd name="connsiteY53" fmla="*/ 540754 h 838042"/>
                  <a:gd name="connsiteX54" fmla="*/ 332447 w 1033465"/>
                  <a:gd name="connsiteY54" fmla="*/ 546469 h 838042"/>
                  <a:gd name="connsiteX55" fmla="*/ 336257 w 1033465"/>
                  <a:gd name="connsiteY55" fmla="*/ 552184 h 838042"/>
                  <a:gd name="connsiteX56" fmla="*/ 341972 w 1033465"/>
                  <a:gd name="connsiteY56" fmla="*/ 554089 h 838042"/>
                  <a:gd name="connsiteX57" fmla="*/ 353402 w 1033465"/>
                  <a:gd name="connsiteY57" fmla="*/ 561709 h 838042"/>
                  <a:gd name="connsiteX58" fmla="*/ 359117 w 1033465"/>
                  <a:gd name="connsiteY58" fmla="*/ 565519 h 838042"/>
                  <a:gd name="connsiteX59" fmla="*/ 362927 w 1033465"/>
                  <a:gd name="connsiteY59" fmla="*/ 571234 h 838042"/>
                  <a:gd name="connsiteX60" fmla="*/ 368642 w 1033465"/>
                  <a:gd name="connsiteY60" fmla="*/ 582664 h 838042"/>
                  <a:gd name="connsiteX61" fmla="*/ 364832 w 1033465"/>
                  <a:gd name="connsiteY61" fmla="*/ 609334 h 838042"/>
                  <a:gd name="connsiteX62" fmla="*/ 361022 w 1033465"/>
                  <a:gd name="connsiteY62" fmla="*/ 615049 h 838042"/>
                  <a:gd name="connsiteX63" fmla="*/ 359117 w 1033465"/>
                  <a:gd name="connsiteY63" fmla="*/ 620764 h 838042"/>
                  <a:gd name="connsiteX64" fmla="*/ 355307 w 1033465"/>
                  <a:gd name="connsiteY64" fmla="*/ 626479 h 838042"/>
                  <a:gd name="connsiteX65" fmla="*/ 353402 w 1033465"/>
                  <a:gd name="connsiteY65" fmla="*/ 632194 h 838042"/>
                  <a:gd name="connsiteX66" fmla="*/ 349592 w 1033465"/>
                  <a:gd name="connsiteY66" fmla="*/ 637909 h 838042"/>
                  <a:gd name="connsiteX67" fmla="*/ 332447 w 1033465"/>
                  <a:gd name="connsiteY67" fmla="*/ 704584 h 838042"/>
                  <a:gd name="connsiteX68" fmla="*/ 330542 w 1033465"/>
                  <a:gd name="connsiteY68" fmla="*/ 756019 h 838042"/>
                  <a:gd name="connsiteX69" fmla="*/ 332447 w 1033465"/>
                  <a:gd name="connsiteY69" fmla="*/ 780784 h 838042"/>
                  <a:gd name="connsiteX70" fmla="*/ 334352 w 1033465"/>
                  <a:gd name="connsiteY70" fmla="*/ 786499 h 838042"/>
                  <a:gd name="connsiteX71" fmla="*/ 338162 w 1033465"/>
                  <a:gd name="connsiteY71" fmla="*/ 790309 h 838042"/>
                  <a:gd name="connsiteX72" fmla="*/ 366737 w 1033465"/>
                  <a:gd name="connsiteY72" fmla="*/ 836029 h 838042"/>
                  <a:gd name="connsiteX73" fmla="*/ 389597 w 1033465"/>
                  <a:gd name="connsiteY73" fmla="*/ 837934 h 838042"/>
                  <a:gd name="connsiteX74" fmla="*/ 397407 w 1033465"/>
                  <a:gd name="connsiteY74" fmla="*/ 833530 h 838042"/>
                  <a:gd name="connsiteX75" fmla="*/ 402932 w 1033465"/>
                  <a:gd name="connsiteY75" fmla="*/ 784594 h 838042"/>
                  <a:gd name="connsiteX76" fmla="*/ 406742 w 1033465"/>
                  <a:gd name="connsiteY76" fmla="*/ 727444 h 838042"/>
                  <a:gd name="connsiteX77" fmla="*/ 423887 w 1033465"/>
                  <a:gd name="connsiteY77" fmla="*/ 672199 h 838042"/>
                  <a:gd name="connsiteX78" fmla="*/ 429602 w 1033465"/>
                  <a:gd name="connsiteY78" fmla="*/ 658864 h 838042"/>
                  <a:gd name="connsiteX79" fmla="*/ 444084 w 1033465"/>
                  <a:gd name="connsiteY79" fmla="*/ 626947 h 838042"/>
                  <a:gd name="connsiteX80" fmla="*/ 464289 w 1033465"/>
                  <a:gd name="connsiteY80" fmla="*/ 600072 h 838042"/>
                  <a:gd name="connsiteX81" fmla="*/ 523510 w 1033465"/>
                  <a:gd name="connsiteY81" fmla="*/ 565123 h 838042"/>
                  <a:gd name="connsiteX82" fmla="*/ 599348 w 1033465"/>
                  <a:gd name="connsiteY82" fmla="*/ 550915 h 838042"/>
                  <a:gd name="connsiteX83" fmla="*/ 707801 w 1033465"/>
                  <a:gd name="connsiteY83" fmla="*/ 612819 h 838042"/>
                  <a:gd name="connsiteX84" fmla="*/ 780122 w 1033465"/>
                  <a:gd name="connsiteY84" fmla="*/ 656959 h 838042"/>
                  <a:gd name="connsiteX85" fmla="*/ 804887 w 1033465"/>
                  <a:gd name="connsiteY85" fmla="*/ 632194 h 838042"/>
                  <a:gd name="connsiteX86" fmla="*/ 801077 w 1033465"/>
                  <a:gd name="connsiteY86" fmla="*/ 601714 h 838042"/>
                  <a:gd name="connsiteX87" fmla="*/ 762796 w 1033465"/>
                  <a:gd name="connsiteY87" fmla="*/ 562523 h 838042"/>
                  <a:gd name="connsiteX88" fmla="*/ 650582 w 1033465"/>
                  <a:gd name="connsiteY88" fmla="*/ 479794 h 838042"/>
                  <a:gd name="connsiteX89" fmla="*/ 646772 w 1033465"/>
                  <a:gd name="connsiteY89" fmla="*/ 462649 h 838042"/>
                  <a:gd name="connsiteX90" fmla="*/ 658202 w 1033465"/>
                  <a:gd name="connsiteY90" fmla="*/ 426454 h 838042"/>
                  <a:gd name="connsiteX91" fmla="*/ 726782 w 1033465"/>
                  <a:gd name="connsiteY91" fmla="*/ 405499 h 838042"/>
                  <a:gd name="connsiteX92" fmla="*/ 813738 w 1033465"/>
                  <a:gd name="connsiteY92" fmla="*/ 406906 h 838042"/>
                  <a:gd name="connsiteX93" fmla="*/ 906231 w 1033465"/>
                  <a:gd name="connsiteY93" fmla="*/ 417646 h 838042"/>
                  <a:gd name="connsiteX94" fmla="*/ 1002290 w 1033465"/>
                  <a:gd name="connsiteY94" fmla="*/ 426835 h 838042"/>
                  <a:gd name="connsiteX95" fmla="*/ 1032449 w 1033465"/>
                  <a:gd name="connsiteY95" fmla="*/ 402711 h 838042"/>
                  <a:gd name="connsiteX96" fmla="*/ 1020514 w 1033465"/>
                  <a:gd name="connsiteY96" fmla="*/ 377797 h 838042"/>
                  <a:gd name="connsiteX97" fmla="*/ 964889 w 1033465"/>
                  <a:gd name="connsiteY97" fmla="*/ 358029 h 838042"/>
                  <a:gd name="connsiteX98" fmla="*/ 827747 w 1033465"/>
                  <a:gd name="connsiteY98" fmla="*/ 357874 h 838042"/>
                  <a:gd name="connsiteX99" fmla="*/ 755811 w 1033465"/>
                  <a:gd name="connsiteY99" fmla="*/ 361702 h 838042"/>
                  <a:gd name="connsiteX100" fmla="*/ 671537 w 1033465"/>
                  <a:gd name="connsiteY100" fmla="*/ 369304 h 838042"/>
                  <a:gd name="connsiteX101" fmla="*/ 644867 w 1033465"/>
                  <a:gd name="connsiteY101" fmla="*/ 338824 h 838042"/>
                  <a:gd name="connsiteX102" fmla="*/ 676403 w 1033465"/>
                  <a:gd name="connsiteY102" fmla="*/ 304962 h 838042"/>
                  <a:gd name="connsiteX103" fmla="*/ 707732 w 1033465"/>
                  <a:gd name="connsiteY103" fmla="*/ 283579 h 838042"/>
                  <a:gd name="connsiteX104" fmla="*/ 743927 w 1033465"/>
                  <a:gd name="connsiteY104" fmla="*/ 251194 h 838042"/>
                  <a:gd name="connsiteX105" fmla="*/ 783019 w 1033465"/>
                  <a:gd name="connsiteY105" fmla="*/ 213846 h 838042"/>
                  <a:gd name="connsiteX106" fmla="*/ 746401 w 1033465"/>
                  <a:gd name="connsiteY106" fmla="*/ 201789 h 838042"/>
                  <a:gd name="connsiteX107" fmla="*/ 694397 w 1033465"/>
                  <a:gd name="connsiteY107" fmla="*/ 226429 h 838042"/>
                  <a:gd name="connsiteX108" fmla="*/ 656678 w 1033465"/>
                  <a:gd name="connsiteY108" fmla="*/ 257626 h 838042"/>
                  <a:gd name="connsiteX109" fmla="*/ 616001 w 1033465"/>
                  <a:gd name="connsiteY109" fmla="*/ 286712 h 838042"/>
                  <a:gd name="connsiteX110" fmla="*/ 564857 w 1033465"/>
                  <a:gd name="connsiteY110" fmla="*/ 287389 h 838042"/>
                  <a:gd name="connsiteX111" fmla="*/ 530567 w 1033465"/>
                  <a:gd name="connsiteY111" fmla="*/ 274054 h 838042"/>
                  <a:gd name="connsiteX112" fmla="*/ 507707 w 1033465"/>
                  <a:gd name="connsiteY112" fmla="*/ 235954 h 838042"/>
                  <a:gd name="connsiteX113" fmla="*/ 509612 w 1033465"/>
                  <a:gd name="connsiteY113" fmla="*/ 171184 h 838042"/>
                  <a:gd name="connsiteX114" fmla="*/ 508314 w 1033465"/>
                  <a:gd name="connsiteY114" fmla="*/ 73485 h 838042"/>
                  <a:gd name="connsiteX115" fmla="*/ 454116 w 1033465"/>
                  <a:gd name="connsiteY115" fmla="*/ 11248 h 838042"/>
                  <a:gd name="connsiteX116" fmla="*/ 442470 w 1033465"/>
                  <a:gd name="connsiteY116" fmla="*/ 75864 h 838042"/>
                  <a:gd name="connsiteX117" fmla="*/ 439226 w 1033465"/>
                  <a:gd name="connsiteY117" fmla="*/ 132660 h 838042"/>
                  <a:gd name="connsiteX118" fmla="*/ 436054 w 1033465"/>
                  <a:gd name="connsiteY11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38137 w 1033465"/>
                  <a:gd name="connsiteY18" fmla="*/ 296914 h 838042"/>
                  <a:gd name="connsiteX19" fmla="*/ 193382 w 1033465"/>
                  <a:gd name="connsiteY19" fmla="*/ 308344 h 838042"/>
                  <a:gd name="connsiteX20" fmla="*/ 210527 w 1033465"/>
                  <a:gd name="connsiteY20" fmla="*/ 314059 h 838042"/>
                  <a:gd name="connsiteX21" fmla="*/ 216242 w 1033465"/>
                  <a:gd name="connsiteY21" fmla="*/ 315964 h 838042"/>
                  <a:gd name="connsiteX22" fmla="*/ 231482 w 1033465"/>
                  <a:gd name="connsiteY22" fmla="*/ 319774 h 838042"/>
                  <a:gd name="connsiteX23" fmla="*/ 250532 w 1033465"/>
                  <a:gd name="connsiteY23" fmla="*/ 325489 h 838042"/>
                  <a:gd name="connsiteX24" fmla="*/ 256247 w 1033465"/>
                  <a:gd name="connsiteY24" fmla="*/ 329299 h 838042"/>
                  <a:gd name="connsiteX25" fmla="*/ 269582 w 1033465"/>
                  <a:gd name="connsiteY25" fmla="*/ 344539 h 838042"/>
                  <a:gd name="connsiteX26" fmla="*/ 275297 w 1033465"/>
                  <a:gd name="connsiteY26" fmla="*/ 363589 h 838042"/>
                  <a:gd name="connsiteX27" fmla="*/ 277202 w 1033465"/>
                  <a:gd name="connsiteY27" fmla="*/ 369304 h 838042"/>
                  <a:gd name="connsiteX28" fmla="*/ 279107 w 1033465"/>
                  <a:gd name="connsiteY28" fmla="*/ 375019 h 838042"/>
                  <a:gd name="connsiteX29" fmla="*/ 281012 w 1033465"/>
                  <a:gd name="connsiteY29" fmla="*/ 399784 h 838042"/>
                  <a:gd name="connsiteX30" fmla="*/ 282917 w 1033465"/>
                  <a:gd name="connsiteY30" fmla="*/ 405499 h 838042"/>
                  <a:gd name="connsiteX31" fmla="*/ 281012 w 1033465"/>
                  <a:gd name="connsiteY31" fmla="*/ 424549 h 838042"/>
                  <a:gd name="connsiteX32" fmla="*/ 279107 w 1033465"/>
                  <a:gd name="connsiteY32" fmla="*/ 434074 h 838042"/>
                  <a:gd name="connsiteX33" fmla="*/ 265772 w 1033465"/>
                  <a:gd name="connsiteY33" fmla="*/ 447409 h 838042"/>
                  <a:gd name="connsiteX34" fmla="*/ 254342 w 1033465"/>
                  <a:gd name="connsiteY34" fmla="*/ 455029 h 838042"/>
                  <a:gd name="connsiteX35" fmla="*/ 242912 w 1033465"/>
                  <a:gd name="connsiteY35" fmla="*/ 458839 h 838042"/>
                  <a:gd name="connsiteX36" fmla="*/ 128612 w 1033465"/>
                  <a:gd name="connsiteY36" fmla="*/ 458839 h 838042"/>
                  <a:gd name="connsiteX37" fmla="*/ 122897 w 1033465"/>
                  <a:gd name="connsiteY37" fmla="*/ 460744 h 838042"/>
                  <a:gd name="connsiteX38" fmla="*/ 107657 w 1033465"/>
                  <a:gd name="connsiteY38" fmla="*/ 462649 h 838042"/>
                  <a:gd name="connsiteX39" fmla="*/ 90512 w 1033465"/>
                  <a:gd name="connsiteY39" fmla="*/ 468364 h 838042"/>
                  <a:gd name="connsiteX40" fmla="*/ 84797 w 1033465"/>
                  <a:gd name="connsiteY40" fmla="*/ 470269 h 838042"/>
                  <a:gd name="connsiteX41" fmla="*/ 79082 w 1033465"/>
                  <a:gd name="connsiteY41" fmla="*/ 474079 h 838042"/>
                  <a:gd name="connsiteX42" fmla="*/ 67652 w 1033465"/>
                  <a:gd name="connsiteY42" fmla="*/ 475984 h 838042"/>
                  <a:gd name="connsiteX43" fmla="*/ 29552 w 1033465"/>
                  <a:gd name="connsiteY43" fmla="*/ 477889 h 838042"/>
                  <a:gd name="connsiteX44" fmla="*/ 18122 w 1033465"/>
                  <a:gd name="connsiteY44" fmla="*/ 483604 h 838042"/>
                  <a:gd name="connsiteX45" fmla="*/ 8597 w 1033465"/>
                  <a:gd name="connsiteY45" fmla="*/ 493129 h 838042"/>
                  <a:gd name="connsiteX46" fmla="*/ 6692 w 1033465"/>
                  <a:gd name="connsiteY46" fmla="*/ 498844 h 838042"/>
                  <a:gd name="connsiteX47" fmla="*/ 2882 w 1033465"/>
                  <a:gd name="connsiteY47" fmla="*/ 504559 h 838042"/>
                  <a:gd name="connsiteX48" fmla="*/ 14312 w 1033465"/>
                  <a:gd name="connsiteY48" fmla="*/ 540754 h 838042"/>
                  <a:gd name="connsiteX49" fmla="*/ 147662 w 1033465"/>
                  <a:gd name="connsiteY49" fmla="*/ 540754 h 838042"/>
                  <a:gd name="connsiteX50" fmla="*/ 155282 w 1033465"/>
                  <a:gd name="connsiteY50" fmla="*/ 538849 h 838042"/>
                  <a:gd name="connsiteX51" fmla="*/ 305777 w 1033465"/>
                  <a:gd name="connsiteY51" fmla="*/ 533134 h 838042"/>
                  <a:gd name="connsiteX52" fmla="*/ 321017 w 1033465"/>
                  <a:gd name="connsiteY52" fmla="*/ 540754 h 838042"/>
                  <a:gd name="connsiteX53" fmla="*/ 332447 w 1033465"/>
                  <a:gd name="connsiteY53" fmla="*/ 546469 h 838042"/>
                  <a:gd name="connsiteX54" fmla="*/ 336257 w 1033465"/>
                  <a:gd name="connsiteY54" fmla="*/ 552184 h 838042"/>
                  <a:gd name="connsiteX55" fmla="*/ 341972 w 1033465"/>
                  <a:gd name="connsiteY55" fmla="*/ 554089 h 838042"/>
                  <a:gd name="connsiteX56" fmla="*/ 353402 w 1033465"/>
                  <a:gd name="connsiteY56" fmla="*/ 561709 h 838042"/>
                  <a:gd name="connsiteX57" fmla="*/ 359117 w 1033465"/>
                  <a:gd name="connsiteY57" fmla="*/ 565519 h 838042"/>
                  <a:gd name="connsiteX58" fmla="*/ 362927 w 1033465"/>
                  <a:gd name="connsiteY58" fmla="*/ 571234 h 838042"/>
                  <a:gd name="connsiteX59" fmla="*/ 368642 w 1033465"/>
                  <a:gd name="connsiteY59" fmla="*/ 582664 h 838042"/>
                  <a:gd name="connsiteX60" fmla="*/ 364832 w 1033465"/>
                  <a:gd name="connsiteY60" fmla="*/ 609334 h 838042"/>
                  <a:gd name="connsiteX61" fmla="*/ 361022 w 1033465"/>
                  <a:gd name="connsiteY61" fmla="*/ 615049 h 838042"/>
                  <a:gd name="connsiteX62" fmla="*/ 359117 w 1033465"/>
                  <a:gd name="connsiteY62" fmla="*/ 620764 h 838042"/>
                  <a:gd name="connsiteX63" fmla="*/ 355307 w 1033465"/>
                  <a:gd name="connsiteY63" fmla="*/ 626479 h 838042"/>
                  <a:gd name="connsiteX64" fmla="*/ 353402 w 1033465"/>
                  <a:gd name="connsiteY64" fmla="*/ 632194 h 838042"/>
                  <a:gd name="connsiteX65" fmla="*/ 349592 w 1033465"/>
                  <a:gd name="connsiteY65" fmla="*/ 637909 h 838042"/>
                  <a:gd name="connsiteX66" fmla="*/ 332447 w 1033465"/>
                  <a:gd name="connsiteY66" fmla="*/ 704584 h 838042"/>
                  <a:gd name="connsiteX67" fmla="*/ 330542 w 1033465"/>
                  <a:gd name="connsiteY67" fmla="*/ 756019 h 838042"/>
                  <a:gd name="connsiteX68" fmla="*/ 332447 w 1033465"/>
                  <a:gd name="connsiteY68" fmla="*/ 780784 h 838042"/>
                  <a:gd name="connsiteX69" fmla="*/ 334352 w 1033465"/>
                  <a:gd name="connsiteY69" fmla="*/ 786499 h 838042"/>
                  <a:gd name="connsiteX70" fmla="*/ 338162 w 1033465"/>
                  <a:gd name="connsiteY70" fmla="*/ 790309 h 838042"/>
                  <a:gd name="connsiteX71" fmla="*/ 366737 w 1033465"/>
                  <a:gd name="connsiteY71" fmla="*/ 836029 h 838042"/>
                  <a:gd name="connsiteX72" fmla="*/ 389597 w 1033465"/>
                  <a:gd name="connsiteY72" fmla="*/ 837934 h 838042"/>
                  <a:gd name="connsiteX73" fmla="*/ 397407 w 1033465"/>
                  <a:gd name="connsiteY73" fmla="*/ 833530 h 838042"/>
                  <a:gd name="connsiteX74" fmla="*/ 402932 w 1033465"/>
                  <a:gd name="connsiteY74" fmla="*/ 784594 h 838042"/>
                  <a:gd name="connsiteX75" fmla="*/ 406742 w 1033465"/>
                  <a:gd name="connsiteY75" fmla="*/ 727444 h 838042"/>
                  <a:gd name="connsiteX76" fmla="*/ 423887 w 1033465"/>
                  <a:gd name="connsiteY76" fmla="*/ 672199 h 838042"/>
                  <a:gd name="connsiteX77" fmla="*/ 429602 w 1033465"/>
                  <a:gd name="connsiteY77" fmla="*/ 658864 h 838042"/>
                  <a:gd name="connsiteX78" fmla="*/ 444084 w 1033465"/>
                  <a:gd name="connsiteY78" fmla="*/ 626947 h 838042"/>
                  <a:gd name="connsiteX79" fmla="*/ 464289 w 1033465"/>
                  <a:gd name="connsiteY79" fmla="*/ 600072 h 838042"/>
                  <a:gd name="connsiteX80" fmla="*/ 523510 w 1033465"/>
                  <a:gd name="connsiteY80" fmla="*/ 565123 h 838042"/>
                  <a:gd name="connsiteX81" fmla="*/ 599348 w 1033465"/>
                  <a:gd name="connsiteY81" fmla="*/ 550915 h 838042"/>
                  <a:gd name="connsiteX82" fmla="*/ 707801 w 1033465"/>
                  <a:gd name="connsiteY82" fmla="*/ 612819 h 838042"/>
                  <a:gd name="connsiteX83" fmla="*/ 780122 w 1033465"/>
                  <a:gd name="connsiteY83" fmla="*/ 656959 h 838042"/>
                  <a:gd name="connsiteX84" fmla="*/ 804887 w 1033465"/>
                  <a:gd name="connsiteY84" fmla="*/ 632194 h 838042"/>
                  <a:gd name="connsiteX85" fmla="*/ 801077 w 1033465"/>
                  <a:gd name="connsiteY85" fmla="*/ 601714 h 838042"/>
                  <a:gd name="connsiteX86" fmla="*/ 762796 w 1033465"/>
                  <a:gd name="connsiteY86" fmla="*/ 562523 h 838042"/>
                  <a:gd name="connsiteX87" fmla="*/ 650582 w 1033465"/>
                  <a:gd name="connsiteY87" fmla="*/ 479794 h 838042"/>
                  <a:gd name="connsiteX88" fmla="*/ 646772 w 1033465"/>
                  <a:gd name="connsiteY88" fmla="*/ 462649 h 838042"/>
                  <a:gd name="connsiteX89" fmla="*/ 658202 w 1033465"/>
                  <a:gd name="connsiteY89" fmla="*/ 426454 h 838042"/>
                  <a:gd name="connsiteX90" fmla="*/ 726782 w 1033465"/>
                  <a:gd name="connsiteY90" fmla="*/ 405499 h 838042"/>
                  <a:gd name="connsiteX91" fmla="*/ 813738 w 1033465"/>
                  <a:gd name="connsiteY91" fmla="*/ 406906 h 838042"/>
                  <a:gd name="connsiteX92" fmla="*/ 906231 w 1033465"/>
                  <a:gd name="connsiteY92" fmla="*/ 417646 h 838042"/>
                  <a:gd name="connsiteX93" fmla="*/ 1002290 w 1033465"/>
                  <a:gd name="connsiteY93" fmla="*/ 426835 h 838042"/>
                  <a:gd name="connsiteX94" fmla="*/ 1032449 w 1033465"/>
                  <a:gd name="connsiteY94" fmla="*/ 402711 h 838042"/>
                  <a:gd name="connsiteX95" fmla="*/ 1020514 w 1033465"/>
                  <a:gd name="connsiteY95" fmla="*/ 377797 h 838042"/>
                  <a:gd name="connsiteX96" fmla="*/ 964889 w 1033465"/>
                  <a:gd name="connsiteY96" fmla="*/ 358029 h 838042"/>
                  <a:gd name="connsiteX97" fmla="*/ 827747 w 1033465"/>
                  <a:gd name="connsiteY97" fmla="*/ 357874 h 838042"/>
                  <a:gd name="connsiteX98" fmla="*/ 755811 w 1033465"/>
                  <a:gd name="connsiteY98" fmla="*/ 361702 h 838042"/>
                  <a:gd name="connsiteX99" fmla="*/ 671537 w 1033465"/>
                  <a:gd name="connsiteY99" fmla="*/ 369304 h 838042"/>
                  <a:gd name="connsiteX100" fmla="*/ 644867 w 1033465"/>
                  <a:gd name="connsiteY100" fmla="*/ 338824 h 838042"/>
                  <a:gd name="connsiteX101" fmla="*/ 676403 w 1033465"/>
                  <a:gd name="connsiteY101" fmla="*/ 304962 h 838042"/>
                  <a:gd name="connsiteX102" fmla="*/ 707732 w 1033465"/>
                  <a:gd name="connsiteY102" fmla="*/ 283579 h 838042"/>
                  <a:gd name="connsiteX103" fmla="*/ 743927 w 1033465"/>
                  <a:gd name="connsiteY103" fmla="*/ 251194 h 838042"/>
                  <a:gd name="connsiteX104" fmla="*/ 783019 w 1033465"/>
                  <a:gd name="connsiteY104" fmla="*/ 213846 h 838042"/>
                  <a:gd name="connsiteX105" fmla="*/ 746401 w 1033465"/>
                  <a:gd name="connsiteY105" fmla="*/ 201789 h 838042"/>
                  <a:gd name="connsiteX106" fmla="*/ 694397 w 1033465"/>
                  <a:gd name="connsiteY106" fmla="*/ 226429 h 838042"/>
                  <a:gd name="connsiteX107" fmla="*/ 656678 w 1033465"/>
                  <a:gd name="connsiteY107" fmla="*/ 257626 h 838042"/>
                  <a:gd name="connsiteX108" fmla="*/ 616001 w 1033465"/>
                  <a:gd name="connsiteY108" fmla="*/ 286712 h 838042"/>
                  <a:gd name="connsiteX109" fmla="*/ 564857 w 1033465"/>
                  <a:gd name="connsiteY109" fmla="*/ 287389 h 838042"/>
                  <a:gd name="connsiteX110" fmla="*/ 530567 w 1033465"/>
                  <a:gd name="connsiteY110" fmla="*/ 274054 h 838042"/>
                  <a:gd name="connsiteX111" fmla="*/ 507707 w 1033465"/>
                  <a:gd name="connsiteY111" fmla="*/ 235954 h 838042"/>
                  <a:gd name="connsiteX112" fmla="*/ 509612 w 1033465"/>
                  <a:gd name="connsiteY112" fmla="*/ 171184 h 838042"/>
                  <a:gd name="connsiteX113" fmla="*/ 508314 w 1033465"/>
                  <a:gd name="connsiteY113" fmla="*/ 73485 h 838042"/>
                  <a:gd name="connsiteX114" fmla="*/ 454116 w 1033465"/>
                  <a:gd name="connsiteY114" fmla="*/ 11248 h 838042"/>
                  <a:gd name="connsiteX115" fmla="*/ 442470 w 1033465"/>
                  <a:gd name="connsiteY115" fmla="*/ 75864 h 838042"/>
                  <a:gd name="connsiteX116" fmla="*/ 439226 w 1033465"/>
                  <a:gd name="connsiteY116" fmla="*/ 132660 h 838042"/>
                  <a:gd name="connsiteX117" fmla="*/ 436054 w 1033465"/>
                  <a:gd name="connsiteY11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31482 w 1033465"/>
                  <a:gd name="connsiteY21" fmla="*/ 319774 h 838042"/>
                  <a:gd name="connsiteX22" fmla="*/ 250532 w 1033465"/>
                  <a:gd name="connsiteY22" fmla="*/ 325489 h 838042"/>
                  <a:gd name="connsiteX23" fmla="*/ 256247 w 1033465"/>
                  <a:gd name="connsiteY23" fmla="*/ 329299 h 838042"/>
                  <a:gd name="connsiteX24" fmla="*/ 269582 w 1033465"/>
                  <a:gd name="connsiteY24" fmla="*/ 344539 h 838042"/>
                  <a:gd name="connsiteX25" fmla="*/ 275297 w 1033465"/>
                  <a:gd name="connsiteY25" fmla="*/ 363589 h 838042"/>
                  <a:gd name="connsiteX26" fmla="*/ 277202 w 1033465"/>
                  <a:gd name="connsiteY26" fmla="*/ 369304 h 838042"/>
                  <a:gd name="connsiteX27" fmla="*/ 279107 w 1033465"/>
                  <a:gd name="connsiteY27" fmla="*/ 375019 h 838042"/>
                  <a:gd name="connsiteX28" fmla="*/ 281012 w 1033465"/>
                  <a:gd name="connsiteY28" fmla="*/ 399784 h 838042"/>
                  <a:gd name="connsiteX29" fmla="*/ 282917 w 1033465"/>
                  <a:gd name="connsiteY29" fmla="*/ 405499 h 838042"/>
                  <a:gd name="connsiteX30" fmla="*/ 281012 w 1033465"/>
                  <a:gd name="connsiteY30" fmla="*/ 424549 h 838042"/>
                  <a:gd name="connsiteX31" fmla="*/ 279107 w 1033465"/>
                  <a:gd name="connsiteY31" fmla="*/ 434074 h 838042"/>
                  <a:gd name="connsiteX32" fmla="*/ 265772 w 1033465"/>
                  <a:gd name="connsiteY32" fmla="*/ 447409 h 838042"/>
                  <a:gd name="connsiteX33" fmla="*/ 254342 w 1033465"/>
                  <a:gd name="connsiteY33" fmla="*/ 455029 h 838042"/>
                  <a:gd name="connsiteX34" fmla="*/ 242912 w 1033465"/>
                  <a:gd name="connsiteY34" fmla="*/ 458839 h 838042"/>
                  <a:gd name="connsiteX35" fmla="*/ 128612 w 1033465"/>
                  <a:gd name="connsiteY35" fmla="*/ 458839 h 838042"/>
                  <a:gd name="connsiteX36" fmla="*/ 122897 w 1033465"/>
                  <a:gd name="connsiteY36" fmla="*/ 460744 h 838042"/>
                  <a:gd name="connsiteX37" fmla="*/ 107657 w 1033465"/>
                  <a:gd name="connsiteY37" fmla="*/ 462649 h 838042"/>
                  <a:gd name="connsiteX38" fmla="*/ 90512 w 1033465"/>
                  <a:gd name="connsiteY38" fmla="*/ 468364 h 838042"/>
                  <a:gd name="connsiteX39" fmla="*/ 84797 w 1033465"/>
                  <a:gd name="connsiteY39" fmla="*/ 470269 h 838042"/>
                  <a:gd name="connsiteX40" fmla="*/ 79082 w 1033465"/>
                  <a:gd name="connsiteY40" fmla="*/ 474079 h 838042"/>
                  <a:gd name="connsiteX41" fmla="*/ 67652 w 1033465"/>
                  <a:gd name="connsiteY41" fmla="*/ 475984 h 838042"/>
                  <a:gd name="connsiteX42" fmla="*/ 29552 w 1033465"/>
                  <a:gd name="connsiteY42" fmla="*/ 477889 h 838042"/>
                  <a:gd name="connsiteX43" fmla="*/ 18122 w 1033465"/>
                  <a:gd name="connsiteY43" fmla="*/ 483604 h 838042"/>
                  <a:gd name="connsiteX44" fmla="*/ 8597 w 1033465"/>
                  <a:gd name="connsiteY44" fmla="*/ 493129 h 838042"/>
                  <a:gd name="connsiteX45" fmla="*/ 6692 w 1033465"/>
                  <a:gd name="connsiteY45" fmla="*/ 498844 h 838042"/>
                  <a:gd name="connsiteX46" fmla="*/ 2882 w 1033465"/>
                  <a:gd name="connsiteY46" fmla="*/ 504559 h 838042"/>
                  <a:gd name="connsiteX47" fmla="*/ 14312 w 1033465"/>
                  <a:gd name="connsiteY47" fmla="*/ 540754 h 838042"/>
                  <a:gd name="connsiteX48" fmla="*/ 147662 w 1033465"/>
                  <a:gd name="connsiteY48" fmla="*/ 540754 h 838042"/>
                  <a:gd name="connsiteX49" fmla="*/ 155282 w 1033465"/>
                  <a:gd name="connsiteY49" fmla="*/ 538849 h 838042"/>
                  <a:gd name="connsiteX50" fmla="*/ 305777 w 1033465"/>
                  <a:gd name="connsiteY50" fmla="*/ 533134 h 838042"/>
                  <a:gd name="connsiteX51" fmla="*/ 321017 w 1033465"/>
                  <a:gd name="connsiteY51" fmla="*/ 540754 h 838042"/>
                  <a:gd name="connsiteX52" fmla="*/ 332447 w 1033465"/>
                  <a:gd name="connsiteY52" fmla="*/ 546469 h 838042"/>
                  <a:gd name="connsiteX53" fmla="*/ 336257 w 1033465"/>
                  <a:gd name="connsiteY53" fmla="*/ 552184 h 838042"/>
                  <a:gd name="connsiteX54" fmla="*/ 341972 w 1033465"/>
                  <a:gd name="connsiteY54" fmla="*/ 554089 h 838042"/>
                  <a:gd name="connsiteX55" fmla="*/ 353402 w 1033465"/>
                  <a:gd name="connsiteY55" fmla="*/ 561709 h 838042"/>
                  <a:gd name="connsiteX56" fmla="*/ 359117 w 1033465"/>
                  <a:gd name="connsiteY56" fmla="*/ 565519 h 838042"/>
                  <a:gd name="connsiteX57" fmla="*/ 362927 w 1033465"/>
                  <a:gd name="connsiteY57" fmla="*/ 571234 h 838042"/>
                  <a:gd name="connsiteX58" fmla="*/ 368642 w 1033465"/>
                  <a:gd name="connsiteY58" fmla="*/ 582664 h 838042"/>
                  <a:gd name="connsiteX59" fmla="*/ 364832 w 1033465"/>
                  <a:gd name="connsiteY59" fmla="*/ 609334 h 838042"/>
                  <a:gd name="connsiteX60" fmla="*/ 361022 w 1033465"/>
                  <a:gd name="connsiteY60" fmla="*/ 615049 h 838042"/>
                  <a:gd name="connsiteX61" fmla="*/ 359117 w 1033465"/>
                  <a:gd name="connsiteY61" fmla="*/ 620764 h 838042"/>
                  <a:gd name="connsiteX62" fmla="*/ 355307 w 1033465"/>
                  <a:gd name="connsiteY62" fmla="*/ 626479 h 838042"/>
                  <a:gd name="connsiteX63" fmla="*/ 353402 w 1033465"/>
                  <a:gd name="connsiteY63" fmla="*/ 632194 h 838042"/>
                  <a:gd name="connsiteX64" fmla="*/ 349592 w 1033465"/>
                  <a:gd name="connsiteY64" fmla="*/ 637909 h 838042"/>
                  <a:gd name="connsiteX65" fmla="*/ 332447 w 1033465"/>
                  <a:gd name="connsiteY65" fmla="*/ 704584 h 838042"/>
                  <a:gd name="connsiteX66" fmla="*/ 330542 w 1033465"/>
                  <a:gd name="connsiteY66" fmla="*/ 756019 h 838042"/>
                  <a:gd name="connsiteX67" fmla="*/ 332447 w 1033465"/>
                  <a:gd name="connsiteY67" fmla="*/ 780784 h 838042"/>
                  <a:gd name="connsiteX68" fmla="*/ 334352 w 1033465"/>
                  <a:gd name="connsiteY68" fmla="*/ 786499 h 838042"/>
                  <a:gd name="connsiteX69" fmla="*/ 338162 w 1033465"/>
                  <a:gd name="connsiteY69" fmla="*/ 790309 h 838042"/>
                  <a:gd name="connsiteX70" fmla="*/ 366737 w 1033465"/>
                  <a:gd name="connsiteY70" fmla="*/ 836029 h 838042"/>
                  <a:gd name="connsiteX71" fmla="*/ 389597 w 1033465"/>
                  <a:gd name="connsiteY71" fmla="*/ 837934 h 838042"/>
                  <a:gd name="connsiteX72" fmla="*/ 397407 w 1033465"/>
                  <a:gd name="connsiteY72" fmla="*/ 833530 h 838042"/>
                  <a:gd name="connsiteX73" fmla="*/ 402932 w 1033465"/>
                  <a:gd name="connsiteY73" fmla="*/ 784594 h 838042"/>
                  <a:gd name="connsiteX74" fmla="*/ 406742 w 1033465"/>
                  <a:gd name="connsiteY74" fmla="*/ 727444 h 838042"/>
                  <a:gd name="connsiteX75" fmla="*/ 423887 w 1033465"/>
                  <a:gd name="connsiteY75" fmla="*/ 672199 h 838042"/>
                  <a:gd name="connsiteX76" fmla="*/ 429602 w 1033465"/>
                  <a:gd name="connsiteY76" fmla="*/ 658864 h 838042"/>
                  <a:gd name="connsiteX77" fmla="*/ 444084 w 1033465"/>
                  <a:gd name="connsiteY77" fmla="*/ 626947 h 838042"/>
                  <a:gd name="connsiteX78" fmla="*/ 464289 w 1033465"/>
                  <a:gd name="connsiteY78" fmla="*/ 600072 h 838042"/>
                  <a:gd name="connsiteX79" fmla="*/ 523510 w 1033465"/>
                  <a:gd name="connsiteY79" fmla="*/ 565123 h 838042"/>
                  <a:gd name="connsiteX80" fmla="*/ 599348 w 1033465"/>
                  <a:gd name="connsiteY80" fmla="*/ 550915 h 838042"/>
                  <a:gd name="connsiteX81" fmla="*/ 707801 w 1033465"/>
                  <a:gd name="connsiteY81" fmla="*/ 612819 h 838042"/>
                  <a:gd name="connsiteX82" fmla="*/ 780122 w 1033465"/>
                  <a:gd name="connsiteY82" fmla="*/ 656959 h 838042"/>
                  <a:gd name="connsiteX83" fmla="*/ 804887 w 1033465"/>
                  <a:gd name="connsiteY83" fmla="*/ 632194 h 838042"/>
                  <a:gd name="connsiteX84" fmla="*/ 801077 w 1033465"/>
                  <a:gd name="connsiteY84" fmla="*/ 601714 h 838042"/>
                  <a:gd name="connsiteX85" fmla="*/ 762796 w 1033465"/>
                  <a:gd name="connsiteY85" fmla="*/ 562523 h 838042"/>
                  <a:gd name="connsiteX86" fmla="*/ 650582 w 1033465"/>
                  <a:gd name="connsiteY86" fmla="*/ 479794 h 838042"/>
                  <a:gd name="connsiteX87" fmla="*/ 646772 w 1033465"/>
                  <a:gd name="connsiteY87" fmla="*/ 462649 h 838042"/>
                  <a:gd name="connsiteX88" fmla="*/ 658202 w 1033465"/>
                  <a:gd name="connsiteY88" fmla="*/ 426454 h 838042"/>
                  <a:gd name="connsiteX89" fmla="*/ 726782 w 1033465"/>
                  <a:gd name="connsiteY89" fmla="*/ 405499 h 838042"/>
                  <a:gd name="connsiteX90" fmla="*/ 813738 w 1033465"/>
                  <a:gd name="connsiteY90" fmla="*/ 406906 h 838042"/>
                  <a:gd name="connsiteX91" fmla="*/ 906231 w 1033465"/>
                  <a:gd name="connsiteY91" fmla="*/ 417646 h 838042"/>
                  <a:gd name="connsiteX92" fmla="*/ 1002290 w 1033465"/>
                  <a:gd name="connsiteY92" fmla="*/ 426835 h 838042"/>
                  <a:gd name="connsiteX93" fmla="*/ 1032449 w 1033465"/>
                  <a:gd name="connsiteY93" fmla="*/ 402711 h 838042"/>
                  <a:gd name="connsiteX94" fmla="*/ 1020514 w 1033465"/>
                  <a:gd name="connsiteY94" fmla="*/ 377797 h 838042"/>
                  <a:gd name="connsiteX95" fmla="*/ 964889 w 1033465"/>
                  <a:gd name="connsiteY95" fmla="*/ 358029 h 838042"/>
                  <a:gd name="connsiteX96" fmla="*/ 827747 w 1033465"/>
                  <a:gd name="connsiteY96" fmla="*/ 357874 h 838042"/>
                  <a:gd name="connsiteX97" fmla="*/ 755811 w 1033465"/>
                  <a:gd name="connsiteY97" fmla="*/ 361702 h 838042"/>
                  <a:gd name="connsiteX98" fmla="*/ 671537 w 1033465"/>
                  <a:gd name="connsiteY98" fmla="*/ 369304 h 838042"/>
                  <a:gd name="connsiteX99" fmla="*/ 644867 w 1033465"/>
                  <a:gd name="connsiteY99" fmla="*/ 338824 h 838042"/>
                  <a:gd name="connsiteX100" fmla="*/ 676403 w 1033465"/>
                  <a:gd name="connsiteY100" fmla="*/ 304962 h 838042"/>
                  <a:gd name="connsiteX101" fmla="*/ 707732 w 1033465"/>
                  <a:gd name="connsiteY101" fmla="*/ 283579 h 838042"/>
                  <a:gd name="connsiteX102" fmla="*/ 743927 w 1033465"/>
                  <a:gd name="connsiteY102" fmla="*/ 251194 h 838042"/>
                  <a:gd name="connsiteX103" fmla="*/ 783019 w 1033465"/>
                  <a:gd name="connsiteY103" fmla="*/ 213846 h 838042"/>
                  <a:gd name="connsiteX104" fmla="*/ 746401 w 1033465"/>
                  <a:gd name="connsiteY104" fmla="*/ 201789 h 838042"/>
                  <a:gd name="connsiteX105" fmla="*/ 694397 w 1033465"/>
                  <a:gd name="connsiteY105" fmla="*/ 226429 h 838042"/>
                  <a:gd name="connsiteX106" fmla="*/ 656678 w 1033465"/>
                  <a:gd name="connsiteY106" fmla="*/ 257626 h 838042"/>
                  <a:gd name="connsiteX107" fmla="*/ 616001 w 1033465"/>
                  <a:gd name="connsiteY107" fmla="*/ 286712 h 838042"/>
                  <a:gd name="connsiteX108" fmla="*/ 564857 w 1033465"/>
                  <a:gd name="connsiteY108" fmla="*/ 287389 h 838042"/>
                  <a:gd name="connsiteX109" fmla="*/ 530567 w 1033465"/>
                  <a:gd name="connsiteY109" fmla="*/ 274054 h 838042"/>
                  <a:gd name="connsiteX110" fmla="*/ 507707 w 1033465"/>
                  <a:gd name="connsiteY110" fmla="*/ 235954 h 838042"/>
                  <a:gd name="connsiteX111" fmla="*/ 509612 w 1033465"/>
                  <a:gd name="connsiteY111" fmla="*/ 171184 h 838042"/>
                  <a:gd name="connsiteX112" fmla="*/ 508314 w 1033465"/>
                  <a:gd name="connsiteY112" fmla="*/ 73485 h 838042"/>
                  <a:gd name="connsiteX113" fmla="*/ 454116 w 1033465"/>
                  <a:gd name="connsiteY113" fmla="*/ 11248 h 838042"/>
                  <a:gd name="connsiteX114" fmla="*/ 442470 w 1033465"/>
                  <a:gd name="connsiteY114" fmla="*/ 75864 h 838042"/>
                  <a:gd name="connsiteX115" fmla="*/ 439226 w 1033465"/>
                  <a:gd name="connsiteY115" fmla="*/ 132660 h 838042"/>
                  <a:gd name="connsiteX116" fmla="*/ 436054 w 1033465"/>
                  <a:gd name="connsiteY11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77202 w 1033465"/>
                  <a:gd name="connsiteY25" fmla="*/ 369304 h 838042"/>
                  <a:gd name="connsiteX26" fmla="*/ 279107 w 1033465"/>
                  <a:gd name="connsiteY26" fmla="*/ 375019 h 838042"/>
                  <a:gd name="connsiteX27" fmla="*/ 281012 w 1033465"/>
                  <a:gd name="connsiteY27" fmla="*/ 399784 h 838042"/>
                  <a:gd name="connsiteX28" fmla="*/ 282917 w 1033465"/>
                  <a:gd name="connsiteY28" fmla="*/ 405499 h 838042"/>
                  <a:gd name="connsiteX29" fmla="*/ 281012 w 1033465"/>
                  <a:gd name="connsiteY29" fmla="*/ 424549 h 838042"/>
                  <a:gd name="connsiteX30" fmla="*/ 279107 w 1033465"/>
                  <a:gd name="connsiteY30" fmla="*/ 434074 h 838042"/>
                  <a:gd name="connsiteX31" fmla="*/ 265772 w 1033465"/>
                  <a:gd name="connsiteY31" fmla="*/ 447409 h 838042"/>
                  <a:gd name="connsiteX32" fmla="*/ 254342 w 1033465"/>
                  <a:gd name="connsiteY32" fmla="*/ 455029 h 838042"/>
                  <a:gd name="connsiteX33" fmla="*/ 242912 w 1033465"/>
                  <a:gd name="connsiteY33" fmla="*/ 458839 h 838042"/>
                  <a:gd name="connsiteX34" fmla="*/ 128612 w 1033465"/>
                  <a:gd name="connsiteY34" fmla="*/ 458839 h 838042"/>
                  <a:gd name="connsiteX35" fmla="*/ 122897 w 1033465"/>
                  <a:gd name="connsiteY35" fmla="*/ 460744 h 838042"/>
                  <a:gd name="connsiteX36" fmla="*/ 107657 w 1033465"/>
                  <a:gd name="connsiteY36" fmla="*/ 462649 h 838042"/>
                  <a:gd name="connsiteX37" fmla="*/ 90512 w 1033465"/>
                  <a:gd name="connsiteY37" fmla="*/ 468364 h 838042"/>
                  <a:gd name="connsiteX38" fmla="*/ 84797 w 1033465"/>
                  <a:gd name="connsiteY38" fmla="*/ 470269 h 838042"/>
                  <a:gd name="connsiteX39" fmla="*/ 79082 w 1033465"/>
                  <a:gd name="connsiteY39" fmla="*/ 474079 h 838042"/>
                  <a:gd name="connsiteX40" fmla="*/ 67652 w 1033465"/>
                  <a:gd name="connsiteY40" fmla="*/ 475984 h 838042"/>
                  <a:gd name="connsiteX41" fmla="*/ 29552 w 1033465"/>
                  <a:gd name="connsiteY41" fmla="*/ 477889 h 838042"/>
                  <a:gd name="connsiteX42" fmla="*/ 18122 w 1033465"/>
                  <a:gd name="connsiteY42" fmla="*/ 483604 h 838042"/>
                  <a:gd name="connsiteX43" fmla="*/ 8597 w 1033465"/>
                  <a:gd name="connsiteY43" fmla="*/ 493129 h 838042"/>
                  <a:gd name="connsiteX44" fmla="*/ 6692 w 1033465"/>
                  <a:gd name="connsiteY44" fmla="*/ 498844 h 838042"/>
                  <a:gd name="connsiteX45" fmla="*/ 2882 w 1033465"/>
                  <a:gd name="connsiteY45" fmla="*/ 504559 h 838042"/>
                  <a:gd name="connsiteX46" fmla="*/ 14312 w 1033465"/>
                  <a:gd name="connsiteY46" fmla="*/ 540754 h 838042"/>
                  <a:gd name="connsiteX47" fmla="*/ 147662 w 1033465"/>
                  <a:gd name="connsiteY47" fmla="*/ 540754 h 838042"/>
                  <a:gd name="connsiteX48" fmla="*/ 155282 w 1033465"/>
                  <a:gd name="connsiteY48" fmla="*/ 538849 h 838042"/>
                  <a:gd name="connsiteX49" fmla="*/ 305777 w 1033465"/>
                  <a:gd name="connsiteY49" fmla="*/ 533134 h 838042"/>
                  <a:gd name="connsiteX50" fmla="*/ 321017 w 1033465"/>
                  <a:gd name="connsiteY50" fmla="*/ 540754 h 838042"/>
                  <a:gd name="connsiteX51" fmla="*/ 332447 w 1033465"/>
                  <a:gd name="connsiteY51" fmla="*/ 546469 h 838042"/>
                  <a:gd name="connsiteX52" fmla="*/ 336257 w 1033465"/>
                  <a:gd name="connsiteY52" fmla="*/ 552184 h 838042"/>
                  <a:gd name="connsiteX53" fmla="*/ 341972 w 1033465"/>
                  <a:gd name="connsiteY53" fmla="*/ 554089 h 838042"/>
                  <a:gd name="connsiteX54" fmla="*/ 353402 w 1033465"/>
                  <a:gd name="connsiteY54" fmla="*/ 561709 h 838042"/>
                  <a:gd name="connsiteX55" fmla="*/ 359117 w 1033465"/>
                  <a:gd name="connsiteY55" fmla="*/ 565519 h 838042"/>
                  <a:gd name="connsiteX56" fmla="*/ 362927 w 1033465"/>
                  <a:gd name="connsiteY56" fmla="*/ 571234 h 838042"/>
                  <a:gd name="connsiteX57" fmla="*/ 368642 w 1033465"/>
                  <a:gd name="connsiteY57" fmla="*/ 582664 h 838042"/>
                  <a:gd name="connsiteX58" fmla="*/ 364832 w 1033465"/>
                  <a:gd name="connsiteY58" fmla="*/ 609334 h 838042"/>
                  <a:gd name="connsiteX59" fmla="*/ 361022 w 1033465"/>
                  <a:gd name="connsiteY59" fmla="*/ 615049 h 838042"/>
                  <a:gd name="connsiteX60" fmla="*/ 359117 w 1033465"/>
                  <a:gd name="connsiteY60" fmla="*/ 620764 h 838042"/>
                  <a:gd name="connsiteX61" fmla="*/ 355307 w 1033465"/>
                  <a:gd name="connsiteY61" fmla="*/ 626479 h 838042"/>
                  <a:gd name="connsiteX62" fmla="*/ 353402 w 1033465"/>
                  <a:gd name="connsiteY62" fmla="*/ 632194 h 838042"/>
                  <a:gd name="connsiteX63" fmla="*/ 349592 w 1033465"/>
                  <a:gd name="connsiteY63" fmla="*/ 637909 h 838042"/>
                  <a:gd name="connsiteX64" fmla="*/ 332447 w 1033465"/>
                  <a:gd name="connsiteY64" fmla="*/ 704584 h 838042"/>
                  <a:gd name="connsiteX65" fmla="*/ 330542 w 1033465"/>
                  <a:gd name="connsiteY65" fmla="*/ 756019 h 838042"/>
                  <a:gd name="connsiteX66" fmla="*/ 332447 w 1033465"/>
                  <a:gd name="connsiteY66" fmla="*/ 780784 h 838042"/>
                  <a:gd name="connsiteX67" fmla="*/ 334352 w 1033465"/>
                  <a:gd name="connsiteY67" fmla="*/ 786499 h 838042"/>
                  <a:gd name="connsiteX68" fmla="*/ 338162 w 1033465"/>
                  <a:gd name="connsiteY68" fmla="*/ 790309 h 838042"/>
                  <a:gd name="connsiteX69" fmla="*/ 366737 w 1033465"/>
                  <a:gd name="connsiteY69" fmla="*/ 836029 h 838042"/>
                  <a:gd name="connsiteX70" fmla="*/ 389597 w 1033465"/>
                  <a:gd name="connsiteY70" fmla="*/ 837934 h 838042"/>
                  <a:gd name="connsiteX71" fmla="*/ 397407 w 1033465"/>
                  <a:gd name="connsiteY71" fmla="*/ 833530 h 838042"/>
                  <a:gd name="connsiteX72" fmla="*/ 402932 w 1033465"/>
                  <a:gd name="connsiteY72" fmla="*/ 784594 h 838042"/>
                  <a:gd name="connsiteX73" fmla="*/ 406742 w 1033465"/>
                  <a:gd name="connsiteY73" fmla="*/ 727444 h 838042"/>
                  <a:gd name="connsiteX74" fmla="*/ 423887 w 1033465"/>
                  <a:gd name="connsiteY74" fmla="*/ 672199 h 838042"/>
                  <a:gd name="connsiteX75" fmla="*/ 429602 w 1033465"/>
                  <a:gd name="connsiteY75" fmla="*/ 658864 h 838042"/>
                  <a:gd name="connsiteX76" fmla="*/ 444084 w 1033465"/>
                  <a:gd name="connsiteY76" fmla="*/ 626947 h 838042"/>
                  <a:gd name="connsiteX77" fmla="*/ 464289 w 1033465"/>
                  <a:gd name="connsiteY77" fmla="*/ 600072 h 838042"/>
                  <a:gd name="connsiteX78" fmla="*/ 523510 w 1033465"/>
                  <a:gd name="connsiteY78" fmla="*/ 565123 h 838042"/>
                  <a:gd name="connsiteX79" fmla="*/ 599348 w 1033465"/>
                  <a:gd name="connsiteY79" fmla="*/ 550915 h 838042"/>
                  <a:gd name="connsiteX80" fmla="*/ 707801 w 1033465"/>
                  <a:gd name="connsiteY80" fmla="*/ 612819 h 838042"/>
                  <a:gd name="connsiteX81" fmla="*/ 780122 w 1033465"/>
                  <a:gd name="connsiteY81" fmla="*/ 656959 h 838042"/>
                  <a:gd name="connsiteX82" fmla="*/ 804887 w 1033465"/>
                  <a:gd name="connsiteY82" fmla="*/ 632194 h 838042"/>
                  <a:gd name="connsiteX83" fmla="*/ 801077 w 1033465"/>
                  <a:gd name="connsiteY83" fmla="*/ 601714 h 838042"/>
                  <a:gd name="connsiteX84" fmla="*/ 762796 w 1033465"/>
                  <a:gd name="connsiteY84" fmla="*/ 562523 h 838042"/>
                  <a:gd name="connsiteX85" fmla="*/ 650582 w 1033465"/>
                  <a:gd name="connsiteY85" fmla="*/ 479794 h 838042"/>
                  <a:gd name="connsiteX86" fmla="*/ 646772 w 1033465"/>
                  <a:gd name="connsiteY86" fmla="*/ 462649 h 838042"/>
                  <a:gd name="connsiteX87" fmla="*/ 658202 w 1033465"/>
                  <a:gd name="connsiteY87" fmla="*/ 426454 h 838042"/>
                  <a:gd name="connsiteX88" fmla="*/ 726782 w 1033465"/>
                  <a:gd name="connsiteY88" fmla="*/ 405499 h 838042"/>
                  <a:gd name="connsiteX89" fmla="*/ 813738 w 1033465"/>
                  <a:gd name="connsiteY89" fmla="*/ 406906 h 838042"/>
                  <a:gd name="connsiteX90" fmla="*/ 906231 w 1033465"/>
                  <a:gd name="connsiteY90" fmla="*/ 417646 h 838042"/>
                  <a:gd name="connsiteX91" fmla="*/ 1002290 w 1033465"/>
                  <a:gd name="connsiteY91" fmla="*/ 426835 h 838042"/>
                  <a:gd name="connsiteX92" fmla="*/ 1032449 w 1033465"/>
                  <a:gd name="connsiteY92" fmla="*/ 402711 h 838042"/>
                  <a:gd name="connsiteX93" fmla="*/ 1020514 w 1033465"/>
                  <a:gd name="connsiteY93" fmla="*/ 377797 h 838042"/>
                  <a:gd name="connsiteX94" fmla="*/ 964889 w 1033465"/>
                  <a:gd name="connsiteY94" fmla="*/ 358029 h 838042"/>
                  <a:gd name="connsiteX95" fmla="*/ 827747 w 1033465"/>
                  <a:gd name="connsiteY95" fmla="*/ 357874 h 838042"/>
                  <a:gd name="connsiteX96" fmla="*/ 755811 w 1033465"/>
                  <a:gd name="connsiteY96" fmla="*/ 361702 h 838042"/>
                  <a:gd name="connsiteX97" fmla="*/ 671537 w 1033465"/>
                  <a:gd name="connsiteY97" fmla="*/ 369304 h 838042"/>
                  <a:gd name="connsiteX98" fmla="*/ 644867 w 1033465"/>
                  <a:gd name="connsiteY98" fmla="*/ 338824 h 838042"/>
                  <a:gd name="connsiteX99" fmla="*/ 676403 w 1033465"/>
                  <a:gd name="connsiteY99" fmla="*/ 304962 h 838042"/>
                  <a:gd name="connsiteX100" fmla="*/ 707732 w 1033465"/>
                  <a:gd name="connsiteY100" fmla="*/ 283579 h 838042"/>
                  <a:gd name="connsiteX101" fmla="*/ 743927 w 1033465"/>
                  <a:gd name="connsiteY101" fmla="*/ 251194 h 838042"/>
                  <a:gd name="connsiteX102" fmla="*/ 783019 w 1033465"/>
                  <a:gd name="connsiteY102" fmla="*/ 213846 h 838042"/>
                  <a:gd name="connsiteX103" fmla="*/ 746401 w 1033465"/>
                  <a:gd name="connsiteY103" fmla="*/ 201789 h 838042"/>
                  <a:gd name="connsiteX104" fmla="*/ 694397 w 1033465"/>
                  <a:gd name="connsiteY104" fmla="*/ 226429 h 838042"/>
                  <a:gd name="connsiteX105" fmla="*/ 656678 w 1033465"/>
                  <a:gd name="connsiteY105" fmla="*/ 257626 h 838042"/>
                  <a:gd name="connsiteX106" fmla="*/ 616001 w 1033465"/>
                  <a:gd name="connsiteY106" fmla="*/ 286712 h 838042"/>
                  <a:gd name="connsiteX107" fmla="*/ 564857 w 1033465"/>
                  <a:gd name="connsiteY107" fmla="*/ 287389 h 838042"/>
                  <a:gd name="connsiteX108" fmla="*/ 530567 w 1033465"/>
                  <a:gd name="connsiteY108" fmla="*/ 274054 h 838042"/>
                  <a:gd name="connsiteX109" fmla="*/ 507707 w 1033465"/>
                  <a:gd name="connsiteY109" fmla="*/ 235954 h 838042"/>
                  <a:gd name="connsiteX110" fmla="*/ 509612 w 1033465"/>
                  <a:gd name="connsiteY110" fmla="*/ 171184 h 838042"/>
                  <a:gd name="connsiteX111" fmla="*/ 508314 w 1033465"/>
                  <a:gd name="connsiteY111" fmla="*/ 73485 h 838042"/>
                  <a:gd name="connsiteX112" fmla="*/ 454116 w 1033465"/>
                  <a:gd name="connsiteY112" fmla="*/ 11248 h 838042"/>
                  <a:gd name="connsiteX113" fmla="*/ 442470 w 1033465"/>
                  <a:gd name="connsiteY113" fmla="*/ 75864 h 838042"/>
                  <a:gd name="connsiteX114" fmla="*/ 439226 w 1033465"/>
                  <a:gd name="connsiteY114" fmla="*/ 132660 h 838042"/>
                  <a:gd name="connsiteX115" fmla="*/ 436054 w 1033465"/>
                  <a:gd name="connsiteY11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77202 w 1033465"/>
                  <a:gd name="connsiteY25" fmla="*/ 369304 h 838042"/>
                  <a:gd name="connsiteX26" fmla="*/ 281012 w 1033465"/>
                  <a:gd name="connsiteY26" fmla="*/ 399784 h 838042"/>
                  <a:gd name="connsiteX27" fmla="*/ 282917 w 1033465"/>
                  <a:gd name="connsiteY27" fmla="*/ 405499 h 838042"/>
                  <a:gd name="connsiteX28" fmla="*/ 281012 w 1033465"/>
                  <a:gd name="connsiteY28" fmla="*/ 424549 h 838042"/>
                  <a:gd name="connsiteX29" fmla="*/ 279107 w 1033465"/>
                  <a:gd name="connsiteY29" fmla="*/ 434074 h 838042"/>
                  <a:gd name="connsiteX30" fmla="*/ 265772 w 1033465"/>
                  <a:gd name="connsiteY30" fmla="*/ 447409 h 838042"/>
                  <a:gd name="connsiteX31" fmla="*/ 254342 w 1033465"/>
                  <a:gd name="connsiteY31" fmla="*/ 455029 h 838042"/>
                  <a:gd name="connsiteX32" fmla="*/ 242912 w 1033465"/>
                  <a:gd name="connsiteY32" fmla="*/ 458839 h 838042"/>
                  <a:gd name="connsiteX33" fmla="*/ 128612 w 1033465"/>
                  <a:gd name="connsiteY33" fmla="*/ 458839 h 838042"/>
                  <a:gd name="connsiteX34" fmla="*/ 122897 w 1033465"/>
                  <a:gd name="connsiteY34" fmla="*/ 460744 h 838042"/>
                  <a:gd name="connsiteX35" fmla="*/ 107657 w 1033465"/>
                  <a:gd name="connsiteY35" fmla="*/ 462649 h 838042"/>
                  <a:gd name="connsiteX36" fmla="*/ 90512 w 1033465"/>
                  <a:gd name="connsiteY36" fmla="*/ 468364 h 838042"/>
                  <a:gd name="connsiteX37" fmla="*/ 84797 w 1033465"/>
                  <a:gd name="connsiteY37" fmla="*/ 470269 h 838042"/>
                  <a:gd name="connsiteX38" fmla="*/ 79082 w 1033465"/>
                  <a:gd name="connsiteY38" fmla="*/ 474079 h 838042"/>
                  <a:gd name="connsiteX39" fmla="*/ 67652 w 1033465"/>
                  <a:gd name="connsiteY39" fmla="*/ 475984 h 838042"/>
                  <a:gd name="connsiteX40" fmla="*/ 29552 w 1033465"/>
                  <a:gd name="connsiteY40" fmla="*/ 477889 h 838042"/>
                  <a:gd name="connsiteX41" fmla="*/ 18122 w 1033465"/>
                  <a:gd name="connsiteY41" fmla="*/ 483604 h 838042"/>
                  <a:gd name="connsiteX42" fmla="*/ 8597 w 1033465"/>
                  <a:gd name="connsiteY42" fmla="*/ 493129 h 838042"/>
                  <a:gd name="connsiteX43" fmla="*/ 6692 w 1033465"/>
                  <a:gd name="connsiteY43" fmla="*/ 498844 h 838042"/>
                  <a:gd name="connsiteX44" fmla="*/ 2882 w 1033465"/>
                  <a:gd name="connsiteY44" fmla="*/ 504559 h 838042"/>
                  <a:gd name="connsiteX45" fmla="*/ 14312 w 1033465"/>
                  <a:gd name="connsiteY45" fmla="*/ 540754 h 838042"/>
                  <a:gd name="connsiteX46" fmla="*/ 147662 w 1033465"/>
                  <a:gd name="connsiteY46" fmla="*/ 540754 h 838042"/>
                  <a:gd name="connsiteX47" fmla="*/ 155282 w 1033465"/>
                  <a:gd name="connsiteY47" fmla="*/ 538849 h 838042"/>
                  <a:gd name="connsiteX48" fmla="*/ 305777 w 1033465"/>
                  <a:gd name="connsiteY48" fmla="*/ 533134 h 838042"/>
                  <a:gd name="connsiteX49" fmla="*/ 321017 w 1033465"/>
                  <a:gd name="connsiteY49" fmla="*/ 540754 h 838042"/>
                  <a:gd name="connsiteX50" fmla="*/ 332447 w 1033465"/>
                  <a:gd name="connsiteY50" fmla="*/ 546469 h 838042"/>
                  <a:gd name="connsiteX51" fmla="*/ 336257 w 1033465"/>
                  <a:gd name="connsiteY51" fmla="*/ 552184 h 838042"/>
                  <a:gd name="connsiteX52" fmla="*/ 341972 w 1033465"/>
                  <a:gd name="connsiteY52" fmla="*/ 554089 h 838042"/>
                  <a:gd name="connsiteX53" fmla="*/ 353402 w 1033465"/>
                  <a:gd name="connsiteY53" fmla="*/ 561709 h 838042"/>
                  <a:gd name="connsiteX54" fmla="*/ 359117 w 1033465"/>
                  <a:gd name="connsiteY54" fmla="*/ 565519 h 838042"/>
                  <a:gd name="connsiteX55" fmla="*/ 362927 w 1033465"/>
                  <a:gd name="connsiteY55" fmla="*/ 571234 h 838042"/>
                  <a:gd name="connsiteX56" fmla="*/ 368642 w 1033465"/>
                  <a:gd name="connsiteY56" fmla="*/ 582664 h 838042"/>
                  <a:gd name="connsiteX57" fmla="*/ 364832 w 1033465"/>
                  <a:gd name="connsiteY57" fmla="*/ 609334 h 838042"/>
                  <a:gd name="connsiteX58" fmla="*/ 361022 w 1033465"/>
                  <a:gd name="connsiteY58" fmla="*/ 615049 h 838042"/>
                  <a:gd name="connsiteX59" fmla="*/ 359117 w 1033465"/>
                  <a:gd name="connsiteY59" fmla="*/ 620764 h 838042"/>
                  <a:gd name="connsiteX60" fmla="*/ 355307 w 1033465"/>
                  <a:gd name="connsiteY60" fmla="*/ 626479 h 838042"/>
                  <a:gd name="connsiteX61" fmla="*/ 353402 w 1033465"/>
                  <a:gd name="connsiteY61" fmla="*/ 632194 h 838042"/>
                  <a:gd name="connsiteX62" fmla="*/ 349592 w 1033465"/>
                  <a:gd name="connsiteY62" fmla="*/ 637909 h 838042"/>
                  <a:gd name="connsiteX63" fmla="*/ 332447 w 1033465"/>
                  <a:gd name="connsiteY63" fmla="*/ 704584 h 838042"/>
                  <a:gd name="connsiteX64" fmla="*/ 330542 w 1033465"/>
                  <a:gd name="connsiteY64" fmla="*/ 756019 h 838042"/>
                  <a:gd name="connsiteX65" fmla="*/ 332447 w 1033465"/>
                  <a:gd name="connsiteY65" fmla="*/ 780784 h 838042"/>
                  <a:gd name="connsiteX66" fmla="*/ 334352 w 1033465"/>
                  <a:gd name="connsiteY66" fmla="*/ 786499 h 838042"/>
                  <a:gd name="connsiteX67" fmla="*/ 338162 w 1033465"/>
                  <a:gd name="connsiteY67" fmla="*/ 790309 h 838042"/>
                  <a:gd name="connsiteX68" fmla="*/ 366737 w 1033465"/>
                  <a:gd name="connsiteY68" fmla="*/ 836029 h 838042"/>
                  <a:gd name="connsiteX69" fmla="*/ 389597 w 1033465"/>
                  <a:gd name="connsiteY69" fmla="*/ 837934 h 838042"/>
                  <a:gd name="connsiteX70" fmla="*/ 397407 w 1033465"/>
                  <a:gd name="connsiteY70" fmla="*/ 833530 h 838042"/>
                  <a:gd name="connsiteX71" fmla="*/ 402932 w 1033465"/>
                  <a:gd name="connsiteY71" fmla="*/ 784594 h 838042"/>
                  <a:gd name="connsiteX72" fmla="*/ 406742 w 1033465"/>
                  <a:gd name="connsiteY72" fmla="*/ 727444 h 838042"/>
                  <a:gd name="connsiteX73" fmla="*/ 423887 w 1033465"/>
                  <a:gd name="connsiteY73" fmla="*/ 672199 h 838042"/>
                  <a:gd name="connsiteX74" fmla="*/ 429602 w 1033465"/>
                  <a:gd name="connsiteY74" fmla="*/ 658864 h 838042"/>
                  <a:gd name="connsiteX75" fmla="*/ 444084 w 1033465"/>
                  <a:gd name="connsiteY75" fmla="*/ 626947 h 838042"/>
                  <a:gd name="connsiteX76" fmla="*/ 464289 w 1033465"/>
                  <a:gd name="connsiteY76" fmla="*/ 600072 h 838042"/>
                  <a:gd name="connsiteX77" fmla="*/ 523510 w 1033465"/>
                  <a:gd name="connsiteY77" fmla="*/ 565123 h 838042"/>
                  <a:gd name="connsiteX78" fmla="*/ 599348 w 1033465"/>
                  <a:gd name="connsiteY78" fmla="*/ 550915 h 838042"/>
                  <a:gd name="connsiteX79" fmla="*/ 707801 w 1033465"/>
                  <a:gd name="connsiteY79" fmla="*/ 612819 h 838042"/>
                  <a:gd name="connsiteX80" fmla="*/ 780122 w 1033465"/>
                  <a:gd name="connsiteY80" fmla="*/ 656959 h 838042"/>
                  <a:gd name="connsiteX81" fmla="*/ 804887 w 1033465"/>
                  <a:gd name="connsiteY81" fmla="*/ 632194 h 838042"/>
                  <a:gd name="connsiteX82" fmla="*/ 801077 w 1033465"/>
                  <a:gd name="connsiteY82" fmla="*/ 601714 h 838042"/>
                  <a:gd name="connsiteX83" fmla="*/ 762796 w 1033465"/>
                  <a:gd name="connsiteY83" fmla="*/ 562523 h 838042"/>
                  <a:gd name="connsiteX84" fmla="*/ 650582 w 1033465"/>
                  <a:gd name="connsiteY84" fmla="*/ 479794 h 838042"/>
                  <a:gd name="connsiteX85" fmla="*/ 646772 w 1033465"/>
                  <a:gd name="connsiteY85" fmla="*/ 462649 h 838042"/>
                  <a:gd name="connsiteX86" fmla="*/ 658202 w 1033465"/>
                  <a:gd name="connsiteY86" fmla="*/ 426454 h 838042"/>
                  <a:gd name="connsiteX87" fmla="*/ 726782 w 1033465"/>
                  <a:gd name="connsiteY87" fmla="*/ 405499 h 838042"/>
                  <a:gd name="connsiteX88" fmla="*/ 813738 w 1033465"/>
                  <a:gd name="connsiteY88" fmla="*/ 406906 h 838042"/>
                  <a:gd name="connsiteX89" fmla="*/ 906231 w 1033465"/>
                  <a:gd name="connsiteY89" fmla="*/ 417646 h 838042"/>
                  <a:gd name="connsiteX90" fmla="*/ 1002290 w 1033465"/>
                  <a:gd name="connsiteY90" fmla="*/ 426835 h 838042"/>
                  <a:gd name="connsiteX91" fmla="*/ 1032449 w 1033465"/>
                  <a:gd name="connsiteY91" fmla="*/ 402711 h 838042"/>
                  <a:gd name="connsiteX92" fmla="*/ 1020514 w 1033465"/>
                  <a:gd name="connsiteY92" fmla="*/ 377797 h 838042"/>
                  <a:gd name="connsiteX93" fmla="*/ 964889 w 1033465"/>
                  <a:gd name="connsiteY93" fmla="*/ 358029 h 838042"/>
                  <a:gd name="connsiteX94" fmla="*/ 827747 w 1033465"/>
                  <a:gd name="connsiteY94" fmla="*/ 357874 h 838042"/>
                  <a:gd name="connsiteX95" fmla="*/ 755811 w 1033465"/>
                  <a:gd name="connsiteY95" fmla="*/ 361702 h 838042"/>
                  <a:gd name="connsiteX96" fmla="*/ 671537 w 1033465"/>
                  <a:gd name="connsiteY96" fmla="*/ 369304 h 838042"/>
                  <a:gd name="connsiteX97" fmla="*/ 644867 w 1033465"/>
                  <a:gd name="connsiteY97" fmla="*/ 338824 h 838042"/>
                  <a:gd name="connsiteX98" fmla="*/ 676403 w 1033465"/>
                  <a:gd name="connsiteY98" fmla="*/ 304962 h 838042"/>
                  <a:gd name="connsiteX99" fmla="*/ 707732 w 1033465"/>
                  <a:gd name="connsiteY99" fmla="*/ 283579 h 838042"/>
                  <a:gd name="connsiteX100" fmla="*/ 743927 w 1033465"/>
                  <a:gd name="connsiteY100" fmla="*/ 251194 h 838042"/>
                  <a:gd name="connsiteX101" fmla="*/ 783019 w 1033465"/>
                  <a:gd name="connsiteY101" fmla="*/ 213846 h 838042"/>
                  <a:gd name="connsiteX102" fmla="*/ 746401 w 1033465"/>
                  <a:gd name="connsiteY102" fmla="*/ 201789 h 838042"/>
                  <a:gd name="connsiteX103" fmla="*/ 694397 w 1033465"/>
                  <a:gd name="connsiteY103" fmla="*/ 226429 h 838042"/>
                  <a:gd name="connsiteX104" fmla="*/ 656678 w 1033465"/>
                  <a:gd name="connsiteY104" fmla="*/ 257626 h 838042"/>
                  <a:gd name="connsiteX105" fmla="*/ 616001 w 1033465"/>
                  <a:gd name="connsiteY105" fmla="*/ 286712 h 838042"/>
                  <a:gd name="connsiteX106" fmla="*/ 564857 w 1033465"/>
                  <a:gd name="connsiteY106" fmla="*/ 287389 h 838042"/>
                  <a:gd name="connsiteX107" fmla="*/ 530567 w 1033465"/>
                  <a:gd name="connsiteY107" fmla="*/ 274054 h 838042"/>
                  <a:gd name="connsiteX108" fmla="*/ 507707 w 1033465"/>
                  <a:gd name="connsiteY108" fmla="*/ 235954 h 838042"/>
                  <a:gd name="connsiteX109" fmla="*/ 509612 w 1033465"/>
                  <a:gd name="connsiteY109" fmla="*/ 171184 h 838042"/>
                  <a:gd name="connsiteX110" fmla="*/ 508314 w 1033465"/>
                  <a:gd name="connsiteY110" fmla="*/ 73485 h 838042"/>
                  <a:gd name="connsiteX111" fmla="*/ 454116 w 1033465"/>
                  <a:gd name="connsiteY111" fmla="*/ 11248 h 838042"/>
                  <a:gd name="connsiteX112" fmla="*/ 442470 w 1033465"/>
                  <a:gd name="connsiteY112" fmla="*/ 75864 h 838042"/>
                  <a:gd name="connsiteX113" fmla="*/ 439226 w 1033465"/>
                  <a:gd name="connsiteY113" fmla="*/ 132660 h 838042"/>
                  <a:gd name="connsiteX114" fmla="*/ 436054 w 1033465"/>
                  <a:gd name="connsiteY11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75297 w 1033465"/>
                  <a:gd name="connsiteY24" fmla="*/ 363589 h 838042"/>
                  <a:gd name="connsiteX25" fmla="*/ 281012 w 1033465"/>
                  <a:gd name="connsiteY25" fmla="*/ 399784 h 838042"/>
                  <a:gd name="connsiteX26" fmla="*/ 282917 w 1033465"/>
                  <a:gd name="connsiteY26" fmla="*/ 405499 h 838042"/>
                  <a:gd name="connsiteX27" fmla="*/ 281012 w 1033465"/>
                  <a:gd name="connsiteY27" fmla="*/ 424549 h 838042"/>
                  <a:gd name="connsiteX28" fmla="*/ 279107 w 1033465"/>
                  <a:gd name="connsiteY28" fmla="*/ 434074 h 838042"/>
                  <a:gd name="connsiteX29" fmla="*/ 265772 w 1033465"/>
                  <a:gd name="connsiteY29" fmla="*/ 447409 h 838042"/>
                  <a:gd name="connsiteX30" fmla="*/ 254342 w 1033465"/>
                  <a:gd name="connsiteY30" fmla="*/ 455029 h 838042"/>
                  <a:gd name="connsiteX31" fmla="*/ 242912 w 1033465"/>
                  <a:gd name="connsiteY31" fmla="*/ 458839 h 838042"/>
                  <a:gd name="connsiteX32" fmla="*/ 128612 w 1033465"/>
                  <a:gd name="connsiteY32" fmla="*/ 458839 h 838042"/>
                  <a:gd name="connsiteX33" fmla="*/ 122897 w 1033465"/>
                  <a:gd name="connsiteY33" fmla="*/ 460744 h 838042"/>
                  <a:gd name="connsiteX34" fmla="*/ 107657 w 1033465"/>
                  <a:gd name="connsiteY34" fmla="*/ 462649 h 838042"/>
                  <a:gd name="connsiteX35" fmla="*/ 90512 w 1033465"/>
                  <a:gd name="connsiteY35" fmla="*/ 468364 h 838042"/>
                  <a:gd name="connsiteX36" fmla="*/ 84797 w 1033465"/>
                  <a:gd name="connsiteY36" fmla="*/ 470269 h 838042"/>
                  <a:gd name="connsiteX37" fmla="*/ 79082 w 1033465"/>
                  <a:gd name="connsiteY37" fmla="*/ 474079 h 838042"/>
                  <a:gd name="connsiteX38" fmla="*/ 67652 w 1033465"/>
                  <a:gd name="connsiteY38" fmla="*/ 475984 h 838042"/>
                  <a:gd name="connsiteX39" fmla="*/ 29552 w 1033465"/>
                  <a:gd name="connsiteY39" fmla="*/ 477889 h 838042"/>
                  <a:gd name="connsiteX40" fmla="*/ 18122 w 1033465"/>
                  <a:gd name="connsiteY40" fmla="*/ 483604 h 838042"/>
                  <a:gd name="connsiteX41" fmla="*/ 8597 w 1033465"/>
                  <a:gd name="connsiteY41" fmla="*/ 493129 h 838042"/>
                  <a:gd name="connsiteX42" fmla="*/ 6692 w 1033465"/>
                  <a:gd name="connsiteY42" fmla="*/ 498844 h 838042"/>
                  <a:gd name="connsiteX43" fmla="*/ 2882 w 1033465"/>
                  <a:gd name="connsiteY43" fmla="*/ 504559 h 838042"/>
                  <a:gd name="connsiteX44" fmla="*/ 14312 w 1033465"/>
                  <a:gd name="connsiteY44" fmla="*/ 540754 h 838042"/>
                  <a:gd name="connsiteX45" fmla="*/ 147662 w 1033465"/>
                  <a:gd name="connsiteY45" fmla="*/ 540754 h 838042"/>
                  <a:gd name="connsiteX46" fmla="*/ 155282 w 1033465"/>
                  <a:gd name="connsiteY46" fmla="*/ 538849 h 838042"/>
                  <a:gd name="connsiteX47" fmla="*/ 305777 w 1033465"/>
                  <a:gd name="connsiteY47" fmla="*/ 533134 h 838042"/>
                  <a:gd name="connsiteX48" fmla="*/ 321017 w 1033465"/>
                  <a:gd name="connsiteY48" fmla="*/ 540754 h 838042"/>
                  <a:gd name="connsiteX49" fmla="*/ 332447 w 1033465"/>
                  <a:gd name="connsiteY49" fmla="*/ 546469 h 838042"/>
                  <a:gd name="connsiteX50" fmla="*/ 336257 w 1033465"/>
                  <a:gd name="connsiteY50" fmla="*/ 552184 h 838042"/>
                  <a:gd name="connsiteX51" fmla="*/ 341972 w 1033465"/>
                  <a:gd name="connsiteY51" fmla="*/ 554089 h 838042"/>
                  <a:gd name="connsiteX52" fmla="*/ 353402 w 1033465"/>
                  <a:gd name="connsiteY52" fmla="*/ 561709 h 838042"/>
                  <a:gd name="connsiteX53" fmla="*/ 359117 w 1033465"/>
                  <a:gd name="connsiteY53" fmla="*/ 565519 h 838042"/>
                  <a:gd name="connsiteX54" fmla="*/ 362927 w 1033465"/>
                  <a:gd name="connsiteY54" fmla="*/ 571234 h 838042"/>
                  <a:gd name="connsiteX55" fmla="*/ 368642 w 1033465"/>
                  <a:gd name="connsiteY55" fmla="*/ 582664 h 838042"/>
                  <a:gd name="connsiteX56" fmla="*/ 364832 w 1033465"/>
                  <a:gd name="connsiteY56" fmla="*/ 609334 h 838042"/>
                  <a:gd name="connsiteX57" fmla="*/ 361022 w 1033465"/>
                  <a:gd name="connsiteY57" fmla="*/ 615049 h 838042"/>
                  <a:gd name="connsiteX58" fmla="*/ 359117 w 1033465"/>
                  <a:gd name="connsiteY58" fmla="*/ 620764 h 838042"/>
                  <a:gd name="connsiteX59" fmla="*/ 355307 w 1033465"/>
                  <a:gd name="connsiteY59" fmla="*/ 626479 h 838042"/>
                  <a:gd name="connsiteX60" fmla="*/ 353402 w 1033465"/>
                  <a:gd name="connsiteY60" fmla="*/ 632194 h 838042"/>
                  <a:gd name="connsiteX61" fmla="*/ 349592 w 1033465"/>
                  <a:gd name="connsiteY61" fmla="*/ 637909 h 838042"/>
                  <a:gd name="connsiteX62" fmla="*/ 332447 w 1033465"/>
                  <a:gd name="connsiteY62" fmla="*/ 704584 h 838042"/>
                  <a:gd name="connsiteX63" fmla="*/ 330542 w 1033465"/>
                  <a:gd name="connsiteY63" fmla="*/ 756019 h 838042"/>
                  <a:gd name="connsiteX64" fmla="*/ 332447 w 1033465"/>
                  <a:gd name="connsiteY64" fmla="*/ 780784 h 838042"/>
                  <a:gd name="connsiteX65" fmla="*/ 334352 w 1033465"/>
                  <a:gd name="connsiteY65" fmla="*/ 786499 h 838042"/>
                  <a:gd name="connsiteX66" fmla="*/ 338162 w 1033465"/>
                  <a:gd name="connsiteY66" fmla="*/ 790309 h 838042"/>
                  <a:gd name="connsiteX67" fmla="*/ 366737 w 1033465"/>
                  <a:gd name="connsiteY67" fmla="*/ 836029 h 838042"/>
                  <a:gd name="connsiteX68" fmla="*/ 389597 w 1033465"/>
                  <a:gd name="connsiteY68" fmla="*/ 837934 h 838042"/>
                  <a:gd name="connsiteX69" fmla="*/ 397407 w 1033465"/>
                  <a:gd name="connsiteY69" fmla="*/ 833530 h 838042"/>
                  <a:gd name="connsiteX70" fmla="*/ 402932 w 1033465"/>
                  <a:gd name="connsiteY70" fmla="*/ 784594 h 838042"/>
                  <a:gd name="connsiteX71" fmla="*/ 406742 w 1033465"/>
                  <a:gd name="connsiteY71" fmla="*/ 727444 h 838042"/>
                  <a:gd name="connsiteX72" fmla="*/ 423887 w 1033465"/>
                  <a:gd name="connsiteY72" fmla="*/ 672199 h 838042"/>
                  <a:gd name="connsiteX73" fmla="*/ 429602 w 1033465"/>
                  <a:gd name="connsiteY73" fmla="*/ 658864 h 838042"/>
                  <a:gd name="connsiteX74" fmla="*/ 444084 w 1033465"/>
                  <a:gd name="connsiteY74" fmla="*/ 626947 h 838042"/>
                  <a:gd name="connsiteX75" fmla="*/ 464289 w 1033465"/>
                  <a:gd name="connsiteY75" fmla="*/ 600072 h 838042"/>
                  <a:gd name="connsiteX76" fmla="*/ 523510 w 1033465"/>
                  <a:gd name="connsiteY76" fmla="*/ 565123 h 838042"/>
                  <a:gd name="connsiteX77" fmla="*/ 599348 w 1033465"/>
                  <a:gd name="connsiteY77" fmla="*/ 550915 h 838042"/>
                  <a:gd name="connsiteX78" fmla="*/ 707801 w 1033465"/>
                  <a:gd name="connsiteY78" fmla="*/ 612819 h 838042"/>
                  <a:gd name="connsiteX79" fmla="*/ 780122 w 1033465"/>
                  <a:gd name="connsiteY79" fmla="*/ 656959 h 838042"/>
                  <a:gd name="connsiteX80" fmla="*/ 804887 w 1033465"/>
                  <a:gd name="connsiteY80" fmla="*/ 632194 h 838042"/>
                  <a:gd name="connsiteX81" fmla="*/ 801077 w 1033465"/>
                  <a:gd name="connsiteY81" fmla="*/ 601714 h 838042"/>
                  <a:gd name="connsiteX82" fmla="*/ 762796 w 1033465"/>
                  <a:gd name="connsiteY82" fmla="*/ 562523 h 838042"/>
                  <a:gd name="connsiteX83" fmla="*/ 650582 w 1033465"/>
                  <a:gd name="connsiteY83" fmla="*/ 479794 h 838042"/>
                  <a:gd name="connsiteX84" fmla="*/ 646772 w 1033465"/>
                  <a:gd name="connsiteY84" fmla="*/ 462649 h 838042"/>
                  <a:gd name="connsiteX85" fmla="*/ 658202 w 1033465"/>
                  <a:gd name="connsiteY85" fmla="*/ 426454 h 838042"/>
                  <a:gd name="connsiteX86" fmla="*/ 726782 w 1033465"/>
                  <a:gd name="connsiteY86" fmla="*/ 405499 h 838042"/>
                  <a:gd name="connsiteX87" fmla="*/ 813738 w 1033465"/>
                  <a:gd name="connsiteY87" fmla="*/ 406906 h 838042"/>
                  <a:gd name="connsiteX88" fmla="*/ 906231 w 1033465"/>
                  <a:gd name="connsiteY88" fmla="*/ 417646 h 838042"/>
                  <a:gd name="connsiteX89" fmla="*/ 1002290 w 1033465"/>
                  <a:gd name="connsiteY89" fmla="*/ 426835 h 838042"/>
                  <a:gd name="connsiteX90" fmla="*/ 1032449 w 1033465"/>
                  <a:gd name="connsiteY90" fmla="*/ 402711 h 838042"/>
                  <a:gd name="connsiteX91" fmla="*/ 1020514 w 1033465"/>
                  <a:gd name="connsiteY91" fmla="*/ 377797 h 838042"/>
                  <a:gd name="connsiteX92" fmla="*/ 964889 w 1033465"/>
                  <a:gd name="connsiteY92" fmla="*/ 358029 h 838042"/>
                  <a:gd name="connsiteX93" fmla="*/ 827747 w 1033465"/>
                  <a:gd name="connsiteY93" fmla="*/ 357874 h 838042"/>
                  <a:gd name="connsiteX94" fmla="*/ 755811 w 1033465"/>
                  <a:gd name="connsiteY94" fmla="*/ 361702 h 838042"/>
                  <a:gd name="connsiteX95" fmla="*/ 671537 w 1033465"/>
                  <a:gd name="connsiteY95" fmla="*/ 369304 h 838042"/>
                  <a:gd name="connsiteX96" fmla="*/ 644867 w 1033465"/>
                  <a:gd name="connsiteY96" fmla="*/ 338824 h 838042"/>
                  <a:gd name="connsiteX97" fmla="*/ 676403 w 1033465"/>
                  <a:gd name="connsiteY97" fmla="*/ 304962 h 838042"/>
                  <a:gd name="connsiteX98" fmla="*/ 707732 w 1033465"/>
                  <a:gd name="connsiteY98" fmla="*/ 283579 h 838042"/>
                  <a:gd name="connsiteX99" fmla="*/ 743927 w 1033465"/>
                  <a:gd name="connsiteY99" fmla="*/ 251194 h 838042"/>
                  <a:gd name="connsiteX100" fmla="*/ 783019 w 1033465"/>
                  <a:gd name="connsiteY100" fmla="*/ 213846 h 838042"/>
                  <a:gd name="connsiteX101" fmla="*/ 746401 w 1033465"/>
                  <a:gd name="connsiteY101" fmla="*/ 201789 h 838042"/>
                  <a:gd name="connsiteX102" fmla="*/ 694397 w 1033465"/>
                  <a:gd name="connsiteY102" fmla="*/ 226429 h 838042"/>
                  <a:gd name="connsiteX103" fmla="*/ 656678 w 1033465"/>
                  <a:gd name="connsiteY103" fmla="*/ 257626 h 838042"/>
                  <a:gd name="connsiteX104" fmla="*/ 616001 w 1033465"/>
                  <a:gd name="connsiteY104" fmla="*/ 286712 h 838042"/>
                  <a:gd name="connsiteX105" fmla="*/ 564857 w 1033465"/>
                  <a:gd name="connsiteY105" fmla="*/ 287389 h 838042"/>
                  <a:gd name="connsiteX106" fmla="*/ 530567 w 1033465"/>
                  <a:gd name="connsiteY106" fmla="*/ 274054 h 838042"/>
                  <a:gd name="connsiteX107" fmla="*/ 507707 w 1033465"/>
                  <a:gd name="connsiteY107" fmla="*/ 235954 h 838042"/>
                  <a:gd name="connsiteX108" fmla="*/ 509612 w 1033465"/>
                  <a:gd name="connsiteY108" fmla="*/ 171184 h 838042"/>
                  <a:gd name="connsiteX109" fmla="*/ 508314 w 1033465"/>
                  <a:gd name="connsiteY109" fmla="*/ 73485 h 838042"/>
                  <a:gd name="connsiteX110" fmla="*/ 454116 w 1033465"/>
                  <a:gd name="connsiteY110" fmla="*/ 11248 h 838042"/>
                  <a:gd name="connsiteX111" fmla="*/ 442470 w 1033465"/>
                  <a:gd name="connsiteY111" fmla="*/ 75864 h 838042"/>
                  <a:gd name="connsiteX112" fmla="*/ 439226 w 1033465"/>
                  <a:gd name="connsiteY112" fmla="*/ 132660 h 838042"/>
                  <a:gd name="connsiteX113" fmla="*/ 436054 w 1033465"/>
                  <a:gd name="connsiteY11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69582 w 1033465"/>
                  <a:gd name="connsiteY23" fmla="*/ 344539 h 838042"/>
                  <a:gd name="connsiteX24" fmla="*/ 281012 w 1033465"/>
                  <a:gd name="connsiteY24" fmla="*/ 399784 h 838042"/>
                  <a:gd name="connsiteX25" fmla="*/ 282917 w 1033465"/>
                  <a:gd name="connsiteY25" fmla="*/ 405499 h 838042"/>
                  <a:gd name="connsiteX26" fmla="*/ 281012 w 1033465"/>
                  <a:gd name="connsiteY26" fmla="*/ 424549 h 838042"/>
                  <a:gd name="connsiteX27" fmla="*/ 279107 w 1033465"/>
                  <a:gd name="connsiteY27" fmla="*/ 434074 h 838042"/>
                  <a:gd name="connsiteX28" fmla="*/ 265772 w 1033465"/>
                  <a:gd name="connsiteY28" fmla="*/ 447409 h 838042"/>
                  <a:gd name="connsiteX29" fmla="*/ 254342 w 1033465"/>
                  <a:gd name="connsiteY29" fmla="*/ 455029 h 838042"/>
                  <a:gd name="connsiteX30" fmla="*/ 242912 w 1033465"/>
                  <a:gd name="connsiteY30" fmla="*/ 458839 h 838042"/>
                  <a:gd name="connsiteX31" fmla="*/ 128612 w 1033465"/>
                  <a:gd name="connsiteY31" fmla="*/ 458839 h 838042"/>
                  <a:gd name="connsiteX32" fmla="*/ 122897 w 1033465"/>
                  <a:gd name="connsiteY32" fmla="*/ 460744 h 838042"/>
                  <a:gd name="connsiteX33" fmla="*/ 107657 w 1033465"/>
                  <a:gd name="connsiteY33" fmla="*/ 462649 h 838042"/>
                  <a:gd name="connsiteX34" fmla="*/ 90512 w 1033465"/>
                  <a:gd name="connsiteY34" fmla="*/ 468364 h 838042"/>
                  <a:gd name="connsiteX35" fmla="*/ 84797 w 1033465"/>
                  <a:gd name="connsiteY35" fmla="*/ 470269 h 838042"/>
                  <a:gd name="connsiteX36" fmla="*/ 79082 w 1033465"/>
                  <a:gd name="connsiteY36" fmla="*/ 474079 h 838042"/>
                  <a:gd name="connsiteX37" fmla="*/ 67652 w 1033465"/>
                  <a:gd name="connsiteY37" fmla="*/ 475984 h 838042"/>
                  <a:gd name="connsiteX38" fmla="*/ 29552 w 1033465"/>
                  <a:gd name="connsiteY38" fmla="*/ 477889 h 838042"/>
                  <a:gd name="connsiteX39" fmla="*/ 18122 w 1033465"/>
                  <a:gd name="connsiteY39" fmla="*/ 483604 h 838042"/>
                  <a:gd name="connsiteX40" fmla="*/ 8597 w 1033465"/>
                  <a:gd name="connsiteY40" fmla="*/ 493129 h 838042"/>
                  <a:gd name="connsiteX41" fmla="*/ 6692 w 1033465"/>
                  <a:gd name="connsiteY41" fmla="*/ 498844 h 838042"/>
                  <a:gd name="connsiteX42" fmla="*/ 2882 w 1033465"/>
                  <a:gd name="connsiteY42" fmla="*/ 504559 h 838042"/>
                  <a:gd name="connsiteX43" fmla="*/ 14312 w 1033465"/>
                  <a:gd name="connsiteY43" fmla="*/ 540754 h 838042"/>
                  <a:gd name="connsiteX44" fmla="*/ 147662 w 1033465"/>
                  <a:gd name="connsiteY44" fmla="*/ 540754 h 838042"/>
                  <a:gd name="connsiteX45" fmla="*/ 155282 w 1033465"/>
                  <a:gd name="connsiteY45" fmla="*/ 538849 h 838042"/>
                  <a:gd name="connsiteX46" fmla="*/ 305777 w 1033465"/>
                  <a:gd name="connsiteY46" fmla="*/ 533134 h 838042"/>
                  <a:gd name="connsiteX47" fmla="*/ 321017 w 1033465"/>
                  <a:gd name="connsiteY47" fmla="*/ 540754 h 838042"/>
                  <a:gd name="connsiteX48" fmla="*/ 332447 w 1033465"/>
                  <a:gd name="connsiteY48" fmla="*/ 546469 h 838042"/>
                  <a:gd name="connsiteX49" fmla="*/ 336257 w 1033465"/>
                  <a:gd name="connsiteY49" fmla="*/ 552184 h 838042"/>
                  <a:gd name="connsiteX50" fmla="*/ 341972 w 1033465"/>
                  <a:gd name="connsiteY50" fmla="*/ 554089 h 838042"/>
                  <a:gd name="connsiteX51" fmla="*/ 353402 w 1033465"/>
                  <a:gd name="connsiteY51" fmla="*/ 561709 h 838042"/>
                  <a:gd name="connsiteX52" fmla="*/ 359117 w 1033465"/>
                  <a:gd name="connsiteY52" fmla="*/ 565519 h 838042"/>
                  <a:gd name="connsiteX53" fmla="*/ 362927 w 1033465"/>
                  <a:gd name="connsiteY53" fmla="*/ 571234 h 838042"/>
                  <a:gd name="connsiteX54" fmla="*/ 368642 w 1033465"/>
                  <a:gd name="connsiteY54" fmla="*/ 582664 h 838042"/>
                  <a:gd name="connsiteX55" fmla="*/ 364832 w 1033465"/>
                  <a:gd name="connsiteY55" fmla="*/ 609334 h 838042"/>
                  <a:gd name="connsiteX56" fmla="*/ 361022 w 1033465"/>
                  <a:gd name="connsiteY56" fmla="*/ 615049 h 838042"/>
                  <a:gd name="connsiteX57" fmla="*/ 359117 w 1033465"/>
                  <a:gd name="connsiteY57" fmla="*/ 620764 h 838042"/>
                  <a:gd name="connsiteX58" fmla="*/ 355307 w 1033465"/>
                  <a:gd name="connsiteY58" fmla="*/ 626479 h 838042"/>
                  <a:gd name="connsiteX59" fmla="*/ 353402 w 1033465"/>
                  <a:gd name="connsiteY59" fmla="*/ 632194 h 838042"/>
                  <a:gd name="connsiteX60" fmla="*/ 349592 w 1033465"/>
                  <a:gd name="connsiteY60" fmla="*/ 637909 h 838042"/>
                  <a:gd name="connsiteX61" fmla="*/ 332447 w 1033465"/>
                  <a:gd name="connsiteY61" fmla="*/ 704584 h 838042"/>
                  <a:gd name="connsiteX62" fmla="*/ 330542 w 1033465"/>
                  <a:gd name="connsiteY62" fmla="*/ 756019 h 838042"/>
                  <a:gd name="connsiteX63" fmla="*/ 332447 w 1033465"/>
                  <a:gd name="connsiteY63" fmla="*/ 780784 h 838042"/>
                  <a:gd name="connsiteX64" fmla="*/ 334352 w 1033465"/>
                  <a:gd name="connsiteY64" fmla="*/ 786499 h 838042"/>
                  <a:gd name="connsiteX65" fmla="*/ 338162 w 1033465"/>
                  <a:gd name="connsiteY65" fmla="*/ 790309 h 838042"/>
                  <a:gd name="connsiteX66" fmla="*/ 366737 w 1033465"/>
                  <a:gd name="connsiteY66" fmla="*/ 836029 h 838042"/>
                  <a:gd name="connsiteX67" fmla="*/ 389597 w 1033465"/>
                  <a:gd name="connsiteY67" fmla="*/ 837934 h 838042"/>
                  <a:gd name="connsiteX68" fmla="*/ 397407 w 1033465"/>
                  <a:gd name="connsiteY68" fmla="*/ 833530 h 838042"/>
                  <a:gd name="connsiteX69" fmla="*/ 402932 w 1033465"/>
                  <a:gd name="connsiteY69" fmla="*/ 784594 h 838042"/>
                  <a:gd name="connsiteX70" fmla="*/ 406742 w 1033465"/>
                  <a:gd name="connsiteY70" fmla="*/ 727444 h 838042"/>
                  <a:gd name="connsiteX71" fmla="*/ 423887 w 1033465"/>
                  <a:gd name="connsiteY71" fmla="*/ 672199 h 838042"/>
                  <a:gd name="connsiteX72" fmla="*/ 429602 w 1033465"/>
                  <a:gd name="connsiteY72" fmla="*/ 658864 h 838042"/>
                  <a:gd name="connsiteX73" fmla="*/ 444084 w 1033465"/>
                  <a:gd name="connsiteY73" fmla="*/ 626947 h 838042"/>
                  <a:gd name="connsiteX74" fmla="*/ 464289 w 1033465"/>
                  <a:gd name="connsiteY74" fmla="*/ 600072 h 838042"/>
                  <a:gd name="connsiteX75" fmla="*/ 523510 w 1033465"/>
                  <a:gd name="connsiteY75" fmla="*/ 565123 h 838042"/>
                  <a:gd name="connsiteX76" fmla="*/ 599348 w 1033465"/>
                  <a:gd name="connsiteY76" fmla="*/ 550915 h 838042"/>
                  <a:gd name="connsiteX77" fmla="*/ 707801 w 1033465"/>
                  <a:gd name="connsiteY77" fmla="*/ 612819 h 838042"/>
                  <a:gd name="connsiteX78" fmla="*/ 780122 w 1033465"/>
                  <a:gd name="connsiteY78" fmla="*/ 656959 h 838042"/>
                  <a:gd name="connsiteX79" fmla="*/ 804887 w 1033465"/>
                  <a:gd name="connsiteY79" fmla="*/ 632194 h 838042"/>
                  <a:gd name="connsiteX80" fmla="*/ 801077 w 1033465"/>
                  <a:gd name="connsiteY80" fmla="*/ 601714 h 838042"/>
                  <a:gd name="connsiteX81" fmla="*/ 762796 w 1033465"/>
                  <a:gd name="connsiteY81" fmla="*/ 562523 h 838042"/>
                  <a:gd name="connsiteX82" fmla="*/ 650582 w 1033465"/>
                  <a:gd name="connsiteY82" fmla="*/ 479794 h 838042"/>
                  <a:gd name="connsiteX83" fmla="*/ 646772 w 1033465"/>
                  <a:gd name="connsiteY83" fmla="*/ 462649 h 838042"/>
                  <a:gd name="connsiteX84" fmla="*/ 658202 w 1033465"/>
                  <a:gd name="connsiteY84" fmla="*/ 426454 h 838042"/>
                  <a:gd name="connsiteX85" fmla="*/ 726782 w 1033465"/>
                  <a:gd name="connsiteY85" fmla="*/ 405499 h 838042"/>
                  <a:gd name="connsiteX86" fmla="*/ 813738 w 1033465"/>
                  <a:gd name="connsiteY86" fmla="*/ 406906 h 838042"/>
                  <a:gd name="connsiteX87" fmla="*/ 906231 w 1033465"/>
                  <a:gd name="connsiteY87" fmla="*/ 417646 h 838042"/>
                  <a:gd name="connsiteX88" fmla="*/ 1002290 w 1033465"/>
                  <a:gd name="connsiteY88" fmla="*/ 426835 h 838042"/>
                  <a:gd name="connsiteX89" fmla="*/ 1032449 w 1033465"/>
                  <a:gd name="connsiteY89" fmla="*/ 402711 h 838042"/>
                  <a:gd name="connsiteX90" fmla="*/ 1020514 w 1033465"/>
                  <a:gd name="connsiteY90" fmla="*/ 377797 h 838042"/>
                  <a:gd name="connsiteX91" fmla="*/ 964889 w 1033465"/>
                  <a:gd name="connsiteY91" fmla="*/ 358029 h 838042"/>
                  <a:gd name="connsiteX92" fmla="*/ 827747 w 1033465"/>
                  <a:gd name="connsiteY92" fmla="*/ 357874 h 838042"/>
                  <a:gd name="connsiteX93" fmla="*/ 755811 w 1033465"/>
                  <a:gd name="connsiteY93" fmla="*/ 361702 h 838042"/>
                  <a:gd name="connsiteX94" fmla="*/ 671537 w 1033465"/>
                  <a:gd name="connsiteY94" fmla="*/ 369304 h 838042"/>
                  <a:gd name="connsiteX95" fmla="*/ 644867 w 1033465"/>
                  <a:gd name="connsiteY95" fmla="*/ 338824 h 838042"/>
                  <a:gd name="connsiteX96" fmla="*/ 676403 w 1033465"/>
                  <a:gd name="connsiteY96" fmla="*/ 304962 h 838042"/>
                  <a:gd name="connsiteX97" fmla="*/ 707732 w 1033465"/>
                  <a:gd name="connsiteY97" fmla="*/ 283579 h 838042"/>
                  <a:gd name="connsiteX98" fmla="*/ 743927 w 1033465"/>
                  <a:gd name="connsiteY98" fmla="*/ 251194 h 838042"/>
                  <a:gd name="connsiteX99" fmla="*/ 783019 w 1033465"/>
                  <a:gd name="connsiteY99" fmla="*/ 213846 h 838042"/>
                  <a:gd name="connsiteX100" fmla="*/ 746401 w 1033465"/>
                  <a:gd name="connsiteY100" fmla="*/ 201789 h 838042"/>
                  <a:gd name="connsiteX101" fmla="*/ 694397 w 1033465"/>
                  <a:gd name="connsiteY101" fmla="*/ 226429 h 838042"/>
                  <a:gd name="connsiteX102" fmla="*/ 656678 w 1033465"/>
                  <a:gd name="connsiteY102" fmla="*/ 257626 h 838042"/>
                  <a:gd name="connsiteX103" fmla="*/ 616001 w 1033465"/>
                  <a:gd name="connsiteY103" fmla="*/ 286712 h 838042"/>
                  <a:gd name="connsiteX104" fmla="*/ 564857 w 1033465"/>
                  <a:gd name="connsiteY104" fmla="*/ 287389 h 838042"/>
                  <a:gd name="connsiteX105" fmla="*/ 530567 w 1033465"/>
                  <a:gd name="connsiteY105" fmla="*/ 274054 h 838042"/>
                  <a:gd name="connsiteX106" fmla="*/ 507707 w 1033465"/>
                  <a:gd name="connsiteY106" fmla="*/ 235954 h 838042"/>
                  <a:gd name="connsiteX107" fmla="*/ 509612 w 1033465"/>
                  <a:gd name="connsiteY107" fmla="*/ 171184 h 838042"/>
                  <a:gd name="connsiteX108" fmla="*/ 508314 w 1033465"/>
                  <a:gd name="connsiteY108" fmla="*/ 73485 h 838042"/>
                  <a:gd name="connsiteX109" fmla="*/ 454116 w 1033465"/>
                  <a:gd name="connsiteY109" fmla="*/ 11248 h 838042"/>
                  <a:gd name="connsiteX110" fmla="*/ 442470 w 1033465"/>
                  <a:gd name="connsiteY110" fmla="*/ 75864 h 838042"/>
                  <a:gd name="connsiteX111" fmla="*/ 439226 w 1033465"/>
                  <a:gd name="connsiteY111" fmla="*/ 132660 h 838042"/>
                  <a:gd name="connsiteX112" fmla="*/ 436054 w 1033465"/>
                  <a:gd name="connsiteY11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81012 w 1033465"/>
                  <a:gd name="connsiteY25" fmla="*/ 424549 h 838042"/>
                  <a:gd name="connsiteX26" fmla="*/ 279107 w 1033465"/>
                  <a:gd name="connsiteY26" fmla="*/ 434074 h 838042"/>
                  <a:gd name="connsiteX27" fmla="*/ 265772 w 1033465"/>
                  <a:gd name="connsiteY27" fmla="*/ 447409 h 838042"/>
                  <a:gd name="connsiteX28" fmla="*/ 254342 w 1033465"/>
                  <a:gd name="connsiteY28" fmla="*/ 455029 h 838042"/>
                  <a:gd name="connsiteX29" fmla="*/ 242912 w 1033465"/>
                  <a:gd name="connsiteY29" fmla="*/ 458839 h 838042"/>
                  <a:gd name="connsiteX30" fmla="*/ 128612 w 1033465"/>
                  <a:gd name="connsiteY30" fmla="*/ 458839 h 838042"/>
                  <a:gd name="connsiteX31" fmla="*/ 122897 w 1033465"/>
                  <a:gd name="connsiteY31" fmla="*/ 460744 h 838042"/>
                  <a:gd name="connsiteX32" fmla="*/ 107657 w 1033465"/>
                  <a:gd name="connsiteY32" fmla="*/ 462649 h 838042"/>
                  <a:gd name="connsiteX33" fmla="*/ 90512 w 1033465"/>
                  <a:gd name="connsiteY33" fmla="*/ 468364 h 838042"/>
                  <a:gd name="connsiteX34" fmla="*/ 84797 w 1033465"/>
                  <a:gd name="connsiteY34" fmla="*/ 470269 h 838042"/>
                  <a:gd name="connsiteX35" fmla="*/ 79082 w 1033465"/>
                  <a:gd name="connsiteY35" fmla="*/ 474079 h 838042"/>
                  <a:gd name="connsiteX36" fmla="*/ 67652 w 1033465"/>
                  <a:gd name="connsiteY36" fmla="*/ 475984 h 838042"/>
                  <a:gd name="connsiteX37" fmla="*/ 29552 w 1033465"/>
                  <a:gd name="connsiteY37" fmla="*/ 477889 h 838042"/>
                  <a:gd name="connsiteX38" fmla="*/ 18122 w 1033465"/>
                  <a:gd name="connsiteY38" fmla="*/ 483604 h 838042"/>
                  <a:gd name="connsiteX39" fmla="*/ 8597 w 1033465"/>
                  <a:gd name="connsiteY39" fmla="*/ 493129 h 838042"/>
                  <a:gd name="connsiteX40" fmla="*/ 6692 w 1033465"/>
                  <a:gd name="connsiteY40" fmla="*/ 498844 h 838042"/>
                  <a:gd name="connsiteX41" fmla="*/ 2882 w 1033465"/>
                  <a:gd name="connsiteY41" fmla="*/ 504559 h 838042"/>
                  <a:gd name="connsiteX42" fmla="*/ 14312 w 1033465"/>
                  <a:gd name="connsiteY42" fmla="*/ 540754 h 838042"/>
                  <a:gd name="connsiteX43" fmla="*/ 147662 w 1033465"/>
                  <a:gd name="connsiteY43" fmla="*/ 540754 h 838042"/>
                  <a:gd name="connsiteX44" fmla="*/ 155282 w 1033465"/>
                  <a:gd name="connsiteY44" fmla="*/ 538849 h 838042"/>
                  <a:gd name="connsiteX45" fmla="*/ 305777 w 1033465"/>
                  <a:gd name="connsiteY45" fmla="*/ 533134 h 838042"/>
                  <a:gd name="connsiteX46" fmla="*/ 321017 w 1033465"/>
                  <a:gd name="connsiteY46" fmla="*/ 540754 h 838042"/>
                  <a:gd name="connsiteX47" fmla="*/ 332447 w 1033465"/>
                  <a:gd name="connsiteY47" fmla="*/ 546469 h 838042"/>
                  <a:gd name="connsiteX48" fmla="*/ 336257 w 1033465"/>
                  <a:gd name="connsiteY48" fmla="*/ 552184 h 838042"/>
                  <a:gd name="connsiteX49" fmla="*/ 341972 w 1033465"/>
                  <a:gd name="connsiteY49" fmla="*/ 554089 h 838042"/>
                  <a:gd name="connsiteX50" fmla="*/ 353402 w 1033465"/>
                  <a:gd name="connsiteY50" fmla="*/ 561709 h 838042"/>
                  <a:gd name="connsiteX51" fmla="*/ 359117 w 1033465"/>
                  <a:gd name="connsiteY51" fmla="*/ 565519 h 838042"/>
                  <a:gd name="connsiteX52" fmla="*/ 362927 w 1033465"/>
                  <a:gd name="connsiteY52" fmla="*/ 571234 h 838042"/>
                  <a:gd name="connsiteX53" fmla="*/ 368642 w 1033465"/>
                  <a:gd name="connsiteY53" fmla="*/ 582664 h 838042"/>
                  <a:gd name="connsiteX54" fmla="*/ 364832 w 1033465"/>
                  <a:gd name="connsiteY54" fmla="*/ 609334 h 838042"/>
                  <a:gd name="connsiteX55" fmla="*/ 361022 w 1033465"/>
                  <a:gd name="connsiteY55" fmla="*/ 615049 h 838042"/>
                  <a:gd name="connsiteX56" fmla="*/ 359117 w 1033465"/>
                  <a:gd name="connsiteY56" fmla="*/ 620764 h 838042"/>
                  <a:gd name="connsiteX57" fmla="*/ 355307 w 1033465"/>
                  <a:gd name="connsiteY57" fmla="*/ 626479 h 838042"/>
                  <a:gd name="connsiteX58" fmla="*/ 353402 w 1033465"/>
                  <a:gd name="connsiteY58" fmla="*/ 632194 h 838042"/>
                  <a:gd name="connsiteX59" fmla="*/ 349592 w 1033465"/>
                  <a:gd name="connsiteY59" fmla="*/ 637909 h 838042"/>
                  <a:gd name="connsiteX60" fmla="*/ 332447 w 1033465"/>
                  <a:gd name="connsiteY60" fmla="*/ 704584 h 838042"/>
                  <a:gd name="connsiteX61" fmla="*/ 330542 w 1033465"/>
                  <a:gd name="connsiteY61" fmla="*/ 756019 h 838042"/>
                  <a:gd name="connsiteX62" fmla="*/ 332447 w 1033465"/>
                  <a:gd name="connsiteY62" fmla="*/ 780784 h 838042"/>
                  <a:gd name="connsiteX63" fmla="*/ 334352 w 1033465"/>
                  <a:gd name="connsiteY63" fmla="*/ 786499 h 838042"/>
                  <a:gd name="connsiteX64" fmla="*/ 338162 w 1033465"/>
                  <a:gd name="connsiteY64" fmla="*/ 790309 h 838042"/>
                  <a:gd name="connsiteX65" fmla="*/ 366737 w 1033465"/>
                  <a:gd name="connsiteY65" fmla="*/ 836029 h 838042"/>
                  <a:gd name="connsiteX66" fmla="*/ 389597 w 1033465"/>
                  <a:gd name="connsiteY66" fmla="*/ 837934 h 838042"/>
                  <a:gd name="connsiteX67" fmla="*/ 397407 w 1033465"/>
                  <a:gd name="connsiteY67" fmla="*/ 833530 h 838042"/>
                  <a:gd name="connsiteX68" fmla="*/ 402932 w 1033465"/>
                  <a:gd name="connsiteY68" fmla="*/ 784594 h 838042"/>
                  <a:gd name="connsiteX69" fmla="*/ 406742 w 1033465"/>
                  <a:gd name="connsiteY69" fmla="*/ 727444 h 838042"/>
                  <a:gd name="connsiteX70" fmla="*/ 423887 w 1033465"/>
                  <a:gd name="connsiteY70" fmla="*/ 672199 h 838042"/>
                  <a:gd name="connsiteX71" fmla="*/ 429602 w 1033465"/>
                  <a:gd name="connsiteY71" fmla="*/ 658864 h 838042"/>
                  <a:gd name="connsiteX72" fmla="*/ 444084 w 1033465"/>
                  <a:gd name="connsiteY72" fmla="*/ 626947 h 838042"/>
                  <a:gd name="connsiteX73" fmla="*/ 464289 w 1033465"/>
                  <a:gd name="connsiteY73" fmla="*/ 600072 h 838042"/>
                  <a:gd name="connsiteX74" fmla="*/ 523510 w 1033465"/>
                  <a:gd name="connsiteY74" fmla="*/ 565123 h 838042"/>
                  <a:gd name="connsiteX75" fmla="*/ 599348 w 1033465"/>
                  <a:gd name="connsiteY75" fmla="*/ 550915 h 838042"/>
                  <a:gd name="connsiteX76" fmla="*/ 707801 w 1033465"/>
                  <a:gd name="connsiteY76" fmla="*/ 612819 h 838042"/>
                  <a:gd name="connsiteX77" fmla="*/ 780122 w 1033465"/>
                  <a:gd name="connsiteY77" fmla="*/ 656959 h 838042"/>
                  <a:gd name="connsiteX78" fmla="*/ 804887 w 1033465"/>
                  <a:gd name="connsiteY78" fmla="*/ 632194 h 838042"/>
                  <a:gd name="connsiteX79" fmla="*/ 801077 w 1033465"/>
                  <a:gd name="connsiteY79" fmla="*/ 601714 h 838042"/>
                  <a:gd name="connsiteX80" fmla="*/ 762796 w 1033465"/>
                  <a:gd name="connsiteY80" fmla="*/ 562523 h 838042"/>
                  <a:gd name="connsiteX81" fmla="*/ 650582 w 1033465"/>
                  <a:gd name="connsiteY81" fmla="*/ 479794 h 838042"/>
                  <a:gd name="connsiteX82" fmla="*/ 646772 w 1033465"/>
                  <a:gd name="connsiteY82" fmla="*/ 462649 h 838042"/>
                  <a:gd name="connsiteX83" fmla="*/ 658202 w 1033465"/>
                  <a:gd name="connsiteY83" fmla="*/ 426454 h 838042"/>
                  <a:gd name="connsiteX84" fmla="*/ 726782 w 1033465"/>
                  <a:gd name="connsiteY84" fmla="*/ 405499 h 838042"/>
                  <a:gd name="connsiteX85" fmla="*/ 813738 w 1033465"/>
                  <a:gd name="connsiteY85" fmla="*/ 406906 h 838042"/>
                  <a:gd name="connsiteX86" fmla="*/ 906231 w 1033465"/>
                  <a:gd name="connsiteY86" fmla="*/ 417646 h 838042"/>
                  <a:gd name="connsiteX87" fmla="*/ 1002290 w 1033465"/>
                  <a:gd name="connsiteY87" fmla="*/ 426835 h 838042"/>
                  <a:gd name="connsiteX88" fmla="*/ 1032449 w 1033465"/>
                  <a:gd name="connsiteY88" fmla="*/ 402711 h 838042"/>
                  <a:gd name="connsiteX89" fmla="*/ 1020514 w 1033465"/>
                  <a:gd name="connsiteY89" fmla="*/ 377797 h 838042"/>
                  <a:gd name="connsiteX90" fmla="*/ 964889 w 1033465"/>
                  <a:gd name="connsiteY90" fmla="*/ 358029 h 838042"/>
                  <a:gd name="connsiteX91" fmla="*/ 827747 w 1033465"/>
                  <a:gd name="connsiteY91" fmla="*/ 357874 h 838042"/>
                  <a:gd name="connsiteX92" fmla="*/ 755811 w 1033465"/>
                  <a:gd name="connsiteY92" fmla="*/ 361702 h 838042"/>
                  <a:gd name="connsiteX93" fmla="*/ 671537 w 1033465"/>
                  <a:gd name="connsiteY93" fmla="*/ 369304 h 838042"/>
                  <a:gd name="connsiteX94" fmla="*/ 644867 w 1033465"/>
                  <a:gd name="connsiteY94" fmla="*/ 338824 h 838042"/>
                  <a:gd name="connsiteX95" fmla="*/ 676403 w 1033465"/>
                  <a:gd name="connsiteY95" fmla="*/ 304962 h 838042"/>
                  <a:gd name="connsiteX96" fmla="*/ 707732 w 1033465"/>
                  <a:gd name="connsiteY96" fmla="*/ 283579 h 838042"/>
                  <a:gd name="connsiteX97" fmla="*/ 743927 w 1033465"/>
                  <a:gd name="connsiteY97" fmla="*/ 251194 h 838042"/>
                  <a:gd name="connsiteX98" fmla="*/ 783019 w 1033465"/>
                  <a:gd name="connsiteY98" fmla="*/ 213846 h 838042"/>
                  <a:gd name="connsiteX99" fmla="*/ 746401 w 1033465"/>
                  <a:gd name="connsiteY99" fmla="*/ 201789 h 838042"/>
                  <a:gd name="connsiteX100" fmla="*/ 694397 w 1033465"/>
                  <a:gd name="connsiteY100" fmla="*/ 226429 h 838042"/>
                  <a:gd name="connsiteX101" fmla="*/ 656678 w 1033465"/>
                  <a:gd name="connsiteY101" fmla="*/ 257626 h 838042"/>
                  <a:gd name="connsiteX102" fmla="*/ 616001 w 1033465"/>
                  <a:gd name="connsiteY102" fmla="*/ 286712 h 838042"/>
                  <a:gd name="connsiteX103" fmla="*/ 564857 w 1033465"/>
                  <a:gd name="connsiteY103" fmla="*/ 287389 h 838042"/>
                  <a:gd name="connsiteX104" fmla="*/ 530567 w 1033465"/>
                  <a:gd name="connsiteY104" fmla="*/ 274054 h 838042"/>
                  <a:gd name="connsiteX105" fmla="*/ 507707 w 1033465"/>
                  <a:gd name="connsiteY105" fmla="*/ 235954 h 838042"/>
                  <a:gd name="connsiteX106" fmla="*/ 509612 w 1033465"/>
                  <a:gd name="connsiteY106" fmla="*/ 171184 h 838042"/>
                  <a:gd name="connsiteX107" fmla="*/ 508314 w 1033465"/>
                  <a:gd name="connsiteY107" fmla="*/ 73485 h 838042"/>
                  <a:gd name="connsiteX108" fmla="*/ 454116 w 1033465"/>
                  <a:gd name="connsiteY108" fmla="*/ 11248 h 838042"/>
                  <a:gd name="connsiteX109" fmla="*/ 442470 w 1033465"/>
                  <a:gd name="connsiteY109" fmla="*/ 75864 h 838042"/>
                  <a:gd name="connsiteX110" fmla="*/ 439226 w 1033465"/>
                  <a:gd name="connsiteY110" fmla="*/ 132660 h 838042"/>
                  <a:gd name="connsiteX111" fmla="*/ 436054 w 1033465"/>
                  <a:gd name="connsiteY11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79107 w 1033465"/>
                  <a:gd name="connsiteY25" fmla="*/ 434074 h 838042"/>
                  <a:gd name="connsiteX26" fmla="*/ 265772 w 1033465"/>
                  <a:gd name="connsiteY26" fmla="*/ 447409 h 838042"/>
                  <a:gd name="connsiteX27" fmla="*/ 254342 w 1033465"/>
                  <a:gd name="connsiteY27" fmla="*/ 455029 h 838042"/>
                  <a:gd name="connsiteX28" fmla="*/ 242912 w 1033465"/>
                  <a:gd name="connsiteY28" fmla="*/ 458839 h 838042"/>
                  <a:gd name="connsiteX29" fmla="*/ 128612 w 1033465"/>
                  <a:gd name="connsiteY29" fmla="*/ 458839 h 838042"/>
                  <a:gd name="connsiteX30" fmla="*/ 122897 w 1033465"/>
                  <a:gd name="connsiteY30" fmla="*/ 460744 h 838042"/>
                  <a:gd name="connsiteX31" fmla="*/ 107657 w 1033465"/>
                  <a:gd name="connsiteY31" fmla="*/ 462649 h 838042"/>
                  <a:gd name="connsiteX32" fmla="*/ 90512 w 1033465"/>
                  <a:gd name="connsiteY32" fmla="*/ 468364 h 838042"/>
                  <a:gd name="connsiteX33" fmla="*/ 84797 w 1033465"/>
                  <a:gd name="connsiteY33" fmla="*/ 470269 h 838042"/>
                  <a:gd name="connsiteX34" fmla="*/ 79082 w 1033465"/>
                  <a:gd name="connsiteY34" fmla="*/ 474079 h 838042"/>
                  <a:gd name="connsiteX35" fmla="*/ 67652 w 1033465"/>
                  <a:gd name="connsiteY35" fmla="*/ 475984 h 838042"/>
                  <a:gd name="connsiteX36" fmla="*/ 29552 w 1033465"/>
                  <a:gd name="connsiteY36" fmla="*/ 477889 h 838042"/>
                  <a:gd name="connsiteX37" fmla="*/ 18122 w 1033465"/>
                  <a:gd name="connsiteY37" fmla="*/ 483604 h 838042"/>
                  <a:gd name="connsiteX38" fmla="*/ 8597 w 1033465"/>
                  <a:gd name="connsiteY38" fmla="*/ 493129 h 838042"/>
                  <a:gd name="connsiteX39" fmla="*/ 6692 w 1033465"/>
                  <a:gd name="connsiteY39" fmla="*/ 498844 h 838042"/>
                  <a:gd name="connsiteX40" fmla="*/ 2882 w 1033465"/>
                  <a:gd name="connsiteY40" fmla="*/ 504559 h 838042"/>
                  <a:gd name="connsiteX41" fmla="*/ 14312 w 1033465"/>
                  <a:gd name="connsiteY41" fmla="*/ 540754 h 838042"/>
                  <a:gd name="connsiteX42" fmla="*/ 147662 w 1033465"/>
                  <a:gd name="connsiteY42" fmla="*/ 540754 h 838042"/>
                  <a:gd name="connsiteX43" fmla="*/ 155282 w 1033465"/>
                  <a:gd name="connsiteY43" fmla="*/ 538849 h 838042"/>
                  <a:gd name="connsiteX44" fmla="*/ 305777 w 1033465"/>
                  <a:gd name="connsiteY44" fmla="*/ 533134 h 838042"/>
                  <a:gd name="connsiteX45" fmla="*/ 321017 w 1033465"/>
                  <a:gd name="connsiteY45" fmla="*/ 540754 h 838042"/>
                  <a:gd name="connsiteX46" fmla="*/ 332447 w 1033465"/>
                  <a:gd name="connsiteY46" fmla="*/ 546469 h 838042"/>
                  <a:gd name="connsiteX47" fmla="*/ 336257 w 1033465"/>
                  <a:gd name="connsiteY47" fmla="*/ 552184 h 838042"/>
                  <a:gd name="connsiteX48" fmla="*/ 341972 w 1033465"/>
                  <a:gd name="connsiteY48" fmla="*/ 554089 h 838042"/>
                  <a:gd name="connsiteX49" fmla="*/ 353402 w 1033465"/>
                  <a:gd name="connsiteY49" fmla="*/ 561709 h 838042"/>
                  <a:gd name="connsiteX50" fmla="*/ 359117 w 1033465"/>
                  <a:gd name="connsiteY50" fmla="*/ 565519 h 838042"/>
                  <a:gd name="connsiteX51" fmla="*/ 362927 w 1033465"/>
                  <a:gd name="connsiteY51" fmla="*/ 571234 h 838042"/>
                  <a:gd name="connsiteX52" fmla="*/ 368642 w 1033465"/>
                  <a:gd name="connsiteY52" fmla="*/ 582664 h 838042"/>
                  <a:gd name="connsiteX53" fmla="*/ 364832 w 1033465"/>
                  <a:gd name="connsiteY53" fmla="*/ 609334 h 838042"/>
                  <a:gd name="connsiteX54" fmla="*/ 361022 w 1033465"/>
                  <a:gd name="connsiteY54" fmla="*/ 615049 h 838042"/>
                  <a:gd name="connsiteX55" fmla="*/ 359117 w 1033465"/>
                  <a:gd name="connsiteY55" fmla="*/ 620764 h 838042"/>
                  <a:gd name="connsiteX56" fmla="*/ 355307 w 1033465"/>
                  <a:gd name="connsiteY56" fmla="*/ 626479 h 838042"/>
                  <a:gd name="connsiteX57" fmla="*/ 353402 w 1033465"/>
                  <a:gd name="connsiteY57" fmla="*/ 632194 h 838042"/>
                  <a:gd name="connsiteX58" fmla="*/ 349592 w 1033465"/>
                  <a:gd name="connsiteY58" fmla="*/ 637909 h 838042"/>
                  <a:gd name="connsiteX59" fmla="*/ 332447 w 1033465"/>
                  <a:gd name="connsiteY59" fmla="*/ 704584 h 838042"/>
                  <a:gd name="connsiteX60" fmla="*/ 330542 w 1033465"/>
                  <a:gd name="connsiteY60" fmla="*/ 756019 h 838042"/>
                  <a:gd name="connsiteX61" fmla="*/ 332447 w 1033465"/>
                  <a:gd name="connsiteY61" fmla="*/ 780784 h 838042"/>
                  <a:gd name="connsiteX62" fmla="*/ 334352 w 1033465"/>
                  <a:gd name="connsiteY62" fmla="*/ 786499 h 838042"/>
                  <a:gd name="connsiteX63" fmla="*/ 338162 w 1033465"/>
                  <a:gd name="connsiteY63" fmla="*/ 790309 h 838042"/>
                  <a:gd name="connsiteX64" fmla="*/ 366737 w 1033465"/>
                  <a:gd name="connsiteY64" fmla="*/ 836029 h 838042"/>
                  <a:gd name="connsiteX65" fmla="*/ 389597 w 1033465"/>
                  <a:gd name="connsiteY65" fmla="*/ 837934 h 838042"/>
                  <a:gd name="connsiteX66" fmla="*/ 397407 w 1033465"/>
                  <a:gd name="connsiteY66" fmla="*/ 833530 h 838042"/>
                  <a:gd name="connsiteX67" fmla="*/ 402932 w 1033465"/>
                  <a:gd name="connsiteY67" fmla="*/ 784594 h 838042"/>
                  <a:gd name="connsiteX68" fmla="*/ 406742 w 1033465"/>
                  <a:gd name="connsiteY68" fmla="*/ 727444 h 838042"/>
                  <a:gd name="connsiteX69" fmla="*/ 423887 w 1033465"/>
                  <a:gd name="connsiteY69" fmla="*/ 672199 h 838042"/>
                  <a:gd name="connsiteX70" fmla="*/ 429602 w 1033465"/>
                  <a:gd name="connsiteY70" fmla="*/ 658864 h 838042"/>
                  <a:gd name="connsiteX71" fmla="*/ 444084 w 1033465"/>
                  <a:gd name="connsiteY71" fmla="*/ 626947 h 838042"/>
                  <a:gd name="connsiteX72" fmla="*/ 464289 w 1033465"/>
                  <a:gd name="connsiteY72" fmla="*/ 600072 h 838042"/>
                  <a:gd name="connsiteX73" fmla="*/ 523510 w 1033465"/>
                  <a:gd name="connsiteY73" fmla="*/ 565123 h 838042"/>
                  <a:gd name="connsiteX74" fmla="*/ 599348 w 1033465"/>
                  <a:gd name="connsiteY74" fmla="*/ 550915 h 838042"/>
                  <a:gd name="connsiteX75" fmla="*/ 707801 w 1033465"/>
                  <a:gd name="connsiteY75" fmla="*/ 612819 h 838042"/>
                  <a:gd name="connsiteX76" fmla="*/ 780122 w 1033465"/>
                  <a:gd name="connsiteY76" fmla="*/ 656959 h 838042"/>
                  <a:gd name="connsiteX77" fmla="*/ 804887 w 1033465"/>
                  <a:gd name="connsiteY77" fmla="*/ 632194 h 838042"/>
                  <a:gd name="connsiteX78" fmla="*/ 801077 w 1033465"/>
                  <a:gd name="connsiteY78" fmla="*/ 601714 h 838042"/>
                  <a:gd name="connsiteX79" fmla="*/ 762796 w 1033465"/>
                  <a:gd name="connsiteY79" fmla="*/ 562523 h 838042"/>
                  <a:gd name="connsiteX80" fmla="*/ 650582 w 1033465"/>
                  <a:gd name="connsiteY80" fmla="*/ 479794 h 838042"/>
                  <a:gd name="connsiteX81" fmla="*/ 646772 w 1033465"/>
                  <a:gd name="connsiteY81" fmla="*/ 462649 h 838042"/>
                  <a:gd name="connsiteX82" fmla="*/ 658202 w 1033465"/>
                  <a:gd name="connsiteY82" fmla="*/ 426454 h 838042"/>
                  <a:gd name="connsiteX83" fmla="*/ 726782 w 1033465"/>
                  <a:gd name="connsiteY83" fmla="*/ 405499 h 838042"/>
                  <a:gd name="connsiteX84" fmla="*/ 813738 w 1033465"/>
                  <a:gd name="connsiteY84" fmla="*/ 406906 h 838042"/>
                  <a:gd name="connsiteX85" fmla="*/ 906231 w 1033465"/>
                  <a:gd name="connsiteY85" fmla="*/ 417646 h 838042"/>
                  <a:gd name="connsiteX86" fmla="*/ 1002290 w 1033465"/>
                  <a:gd name="connsiteY86" fmla="*/ 426835 h 838042"/>
                  <a:gd name="connsiteX87" fmla="*/ 1032449 w 1033465"/>
                  <a:gd name="connsiteY87" fmla="*/ 402711 h 838042"/>
                  <a:gd name="connsiteX88" fmla="*/ 1020514 w 1033465"/>
                  <a:gd name="connsiteY88" fmla="*/ 377797 h 838042"/>
                  <a:gd name="connsiteX89" fmla="*/ 964889 w 1033465"/>
                  <a:gd name="connsiteY89" fmla="*/ 358029 h 838042"/>
                  <a:gd name="connsiteX90" fmla="*/ 827747 w 1033465"/>
                  <a:gd name="connsiteY90" fmla="*/ 357874 h 838042"/>
                  <a:gd name="connsiteX91" fmla="*/ 755811 w 1033465"/>
                  <a:gd name="connsiteY91" fmla="*/ 361702 h 838042"/>
                  <a:gd name="connsiteX92" fmla="*/ 671537 w 1033465"/>
                  <a:gd name="connsiteY92" fmla="*/ 369304 h 838042"/>
                  <a:gd name="connsiteX93" fmla="*/ 644867 w 1033465"/>
                  <a:gd name="connsiteY93" fmla="*/ 338824 h 838042"/>
                  <a:gd name="connsiteX94" fmla="*/ 676403 w 1033465"/>
                  <a:gd name="connsiteY94" fmla="*/ 304962 h 838042"/>
                  <a:gd name="connsiteX95" fmla="*/ 707732 w 1033465"/>
                  <a:gd name="connsiteY95" fmla="*/ 283579 h 838042"/>
                  <a:gd name="connsiteX96" fmla="*/ 743927 w 1033465"/>
                  <a:gd name="connsiteY96" fmla="*/ 251194 h 838042"/>
                  <a:gd name="connsiteX97" fmla="*/ 783019 w 1033465"/>
                  <a:gd name="connsiteY97" fmla="*/ 213846 h 838042"/>
                  <a:gd name="connsiteX98" fmla="*/ 746401 w 1033465"/>
                  <a:gd name="connsiteY98" fmla="*/ 201789 h 838042"/>
                  <a:gd name="connsiteX99" fmla="*/ 694397 w 1033465"/>
                  <a:gd name="connsiteY99" fmla="*/ 226429 h 838042"/>
                  <a:gd name="connsiteX100" fmla="*/ 656678 w 1033465"/>
                  <a:gd name="connsiteY100" fmla="*/ 257626 h 838042"/>
                  <a:gd name="connsiteX101" fmla="*/ 616001 w 1033465"/>
                  <a:gd name="connsiteY101" fmla="*/ 286712 h 838042"/>
                  <a:gd name="connsiteX102" fmla="*/ 564857 w 1033465"/>
                  <a:gd name="connsiteY102" fmla="*/ 287389 h 838042"/>
                  <a:gd name="connsiteX103" fmla="*/ 530567 w 1033465"/>
                  <a:gd name="connsiteY103" fmla="*/ 274054 h 838042"/>
                  <a:gd name="connsiteX104" fmla="*/ 507707 w 1033465"/>
                  <a:gd name="connsiteY104" fmla="*/ 235954 h 838042"/>
                  <a:gd name="connsiteX105" fmla="*/ 509612 w 1033465"/>
                  <a:gd name="connsiteY105" fmla="*/ 171184 h 838042"/>
                  <a:gd name="connsiteX106" fmla="*/ 508314 w 1033465"/>
                  <a:gd name="connsiteY106" fmla="*/ 73485 h 838042"/>
                  <a:gd name="connsiteX107" fmla="*/ 454116 w 1033465"/>
                  <a:gd name="connsiteY107" fmla="*/ 11248 h 838042"/>
                  <a:gd name="connsiteX108" fmla="*/ 442470 w 1033465"/>
                  <a:gd name="connsiteY108" fmla="*/ 75864 h 838042"/>
                  <a:gd name="connsiteX109" fmla="*/ 439226 w 1033465"/>
                  <a:gd name="connsiteY109" fmla="*/ 132660 h 838042"/>
                  <a:gd name="connsiteX110" fmla="*/ 436054 w 1033465"/>
                  <a:gd name="connsiteY11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82917 w 1033465"/>
                  <a:gd name="connsiteY24" fmla="*/ 405499 h 838042"/>
                  <a:gd name="connsiteX25" fmla="*/ 265772 w 1033465"/>
                  <a:gd name="connsiteY25" fmla="*/ 447409 h 838042"/>
                  <a:gd name="connsiteX26" fmla="*/ 254342 w 1033465"/>
                  <a:gd name="connsiteY26" fmla="*/ 455029 h 838042"/>
                  <a:gd name="connsiteX27" fmla="*/ 242912 w 1033465"/>
                  <a:gd name="connsiteY27" fmla="*/ 458839 h 838042"/>
                  <a:gd name="connsiteX28" fmla="*/ 128612 w 1033465"/>
                  <a:gd name="connsiteY28" fmla="*/ 458839 h 838042"/>
                  <a:gd name="connsiteX29" fmla="*/ 122897 w 1033465"/>
                  <a:gd name="connsiteY29" fmla="*/ 460744 h 838042"/>
                  <a:gd name="connsiteX30" fmla="*/ 107657 w 1033465"/>
                  <a:gd name="connsiteY30" fmla="*/ 462649 h 838042"/>
                  <a:gd name="connsiteX31" fmla="*/ 90512 w 1033465"/>
                  <a:gd name="connsiteY31" fmla="*/ 468364 h 838042"/>
                  <a:gd name="connsiteX32" fmla="*/ 84797 w 1033465"/>
                  <a:gd name="connsiteY32" fmla="*/ 470269 h 838042"/>
                  <a:gd name="connsiteX33" fmla="*/ 79082 w 1033465"/>
                  <a:gd name="connsiteY33" fmla="*/ 474079 h 838042"/>
                  <a:gd name="connsiteX34" fmla="*/ 67652 w 1033465"/>
                  <a:gd name="connsiteY34" fmla="*/ 475984 h 838042"/>
                  <a:gd name="connsiteX35" fmla="*/ 29552 w 1033465"/>
                  <a:gd name="connsiteY35" fmla="*/ 477889 h 838042"/>
                  <a:gd name="connsiteX36" fmla="*/ 18122 w 1033465"/>
                  <a:gd name="connsiteY36" fmla="*/ 483604 h 838042"/>
                  <a:gd name="connsiteX37" fmla="*/ 8597 w 1033465"/>
                  <a:gd name="connsiteY37" fmla="*/ 493129 h 838042"/>
                  <a:gd name="connsiteX38" fmla="*/ 6692 w 1033465"/>
                  <a:gd name="connsiteY38" fmla="*/ 498844 h 838042"/>
                  <a:gd name="connsiteX39" fmla="*/ 2882 w 1033465"/>
                  <a:gd name="connsiteY39" fmla="*/ 504559 h 838042"/>
                  <a:gd name="connsiteX40" fmla="*/ 14312 w 1033465"/>
                  <a:gd name="connsiteY40" fmla="*/ 540754 h 838042"/>
                  <a:gd name="connsiteX41" fmla="*/ 147662 w 1033465"/>
                  <a:gd name="connsiteY41" fmla="*/ 540754 h 838042"/>
                  <a:gd name="connsiteX42" fmla="*/ 155282 w 1033465"/>
                  <a:gd name="connsiteY42" fmla="*/ 538849 h 838042"/>
                  <a:gd name="connsiteX43" fmla="*/ 305777 w 1033465"/>
                  <a:gd name="connsiteY43" fmla="*/ 533134 h 838042"/>
                  <a:gd name="connsiteX44" fmla="*/ 321017 w 1033465"/>
                  <a:gd name="connsiteY44" fmla="*/ 540754 h 838042"/>
                  <a:gd name="connsiteX45" fmla="*/ 332447 w 1033465"/>
                  <a:gd name="connsiteY45" fmla="*/ 546469 h 838042"/>
                  <a:gd name="connsiteX46" fmla="*/ 336257 w 1033465"/>
                  <a:gd name="connsiteY46" fmla="*/ 552184 h 838042"/>
                  <a:gd name="connsiteX47" fmla="*/ 341972 w 1033465"/>
                  <a:gd name="connsiteY47" fmla="*/ 554089 h 838042"/>
                  <a:gd name="connsiteX48" fmla="*/ 353402 w 1033465"/>
                  <a:gd name="connsiteY48" fmla="*/ 561709 h 838042"/>
                  <a:gd name="connsiteX49" fmla="*/ 359117 w 1033465"/>
                  <a:gd name="connsiteY49" fmla="*/ 565519 h 838042"/>
                  <a:gd name="connsiteX50" fmla="*/ 362927 w 1033465"/>
                  <a:gd name="connsiteY50" fmla="*/ 571234 h 838042"/>
                  <a:gd name="connsiteX51" fmla="*/ 368642 w 1033465"/>
                  <a:gd name="connsiteY51" fmla="*/ 582664 h 838042"/>
                  <a:gd name="connsiteX52" fmla="*/ 364832 w 1033465"/>
                  <a:gd name="connsiteY52" fmla="*/ 609334 h 838042"/>
                  <a:gd name="connsiteX53" fmla="*/ 361022 w 1033465"/>
                  <a:gd name="connsiteY53" fmla="*/ 615049 h 838042"/>
                  <a:gd name="connsiteX54" fmla="*/ 359117 w 1033465"/>
                  <a:gd name="connsiteY54" fmla="*/ 620764 h 838042"/>
                  <a:gd name="connsiteX55" fmla="*/ 355307 w 1033465"/>
                  <a:gd name="connsiteY55" fmla="*/ 626479 h 838042"/>
                  <a:gd name="connsiteX56" fmla="*/ 353402 w 1033465"/>
                  <a:gd name="connsiteY56" fmla="*/ 632194 h 838042"/>
                  <a:gd name="connsiteX57" fmla="*/ 349592 w 1033465"/>
                  <a:gd name="connsiteY57" fmla="*/ 637909 h 838042"/>
                  <a:gd name="connsiteX58" fmla="*/ 332447 w 1033465"/>
                  <a:gd name="connsiteY58" fmla="*/ 704584 h 838042"/>
                  <a:gd name="connsiteX59" fmla="*/ 330542 w 1033465"/>
                  <a:gd name="connsiteY59" fmla="*/ 756019 h 838042"/>
                  <a:gd name="connsiteX60" fmla="*/ 332447 w 1033465"/>
                  <a:gd name="connsiteY60" fmla="*/ 780784 h 838042"/>
                  <a:gd name="connsiteX61" fmla="*/ 334352 w 1033465"/>
                  <a:gd name="connsiteY61" fmla="*/ 786499 h 838042"/>
                  <a:gd name="connsiteX62" fmla="*/ 338162 w 1033465"/>
                  <a:gd name="connsiteY62" fmla="*/ 790309 h 838042"/>
                  <a:gd name="connsiteX63" fmla="*/ 366737 w 1033465"/>
                  <a:gd name="connsiteY63" fmla="*/ 836029 h 838042"/>
                  <a:gd name="connsiteX64" fmla="*/ 389597 w 1033465"/>
                  <a:gd name="connsiteY64" fmla="*/ 837934 h 838042"/>
                  <a:gd name="connsiteX65" fmla="*/ 397407 w 1033465"/>
                  <a:gd name="connsiteY65" fmla="*/ 833530 h 838042"/>
                  <a:gd name="connsiteX66" fmla="*/ 402932 w 1033465"/>
                  <a:gd name="connsiteY66" fmla="*/ 784594 h 838042"/>
                  <a:gd name="connsiteX67" fmla="*/ 406742 w 1033465"/>
                  <a:gd name="connsiteY67" fmla="*/ 727444 h 838042"/>
                  <a:gd name="connsiteX68" fmla="*/ 423887 w 1033465"/>
                  <a:gd name="connsiteY68" fmla="*/ 672199 h 838042"/>
                  <a:gd name="connsiteX69" fmla="*/ 429602 w 1033465"/>
                  <a:gd name="connsiteY69" fmla="*/ 658864 h 838042"/>
                  <a:gd name="connsiteX70" fmla="*/ 444084 w 1033465"/>
                  <a:gd name="connsiteY70" fmla="*/ 626947 h 838042"/>
                  <a:gd name="connsiteX71" fmla="*/ 464289 w 1033465"/>
                  <a:gd name="connsiteY71" fmla="*/ 600072 h 838042"/>
                  <a:gd name="connsiteX72" fmla="*/ 523510 w 1033465"/>
                  <a:gd name="connsiteY72" fmla="*/ 565123 h 838042"/>
                  <a:gd name="connsiteX73" fmla="*/ 599348 w 1033465"/>
                  <a:gd name="connsiteY73" fmla="*/ 550915 h 838042"/>
                  <a:gd name="connsiteX74" fmla="*/ 707801 w 1033465"/>
                  <a:gd name="connsiteY74" fmla="*/ 612819 h 838042"/>
                  <a:gd name="connsiteX75" fmla="*/ 780122 w 1033465"/>
                  <a:gd name="connsiteY75" fmla="*/ 656959 h 838042"/>
                  <a:gd name="connsiteX76" fmla="*/ 804887 w 1033465"/>
                  <a:gd name="connsiteY76" fmla="*/ 632194 h 838042"/>
                  <a:gd name="connsiteX77" fmla="*/ 801077 w 1033465"/>
                  <a:gd name="connsiteY77" fmla="*/ 601714 h 838042"/>
                  <a:gd name="connsiteX78" fmla="*/ 762796 w 1033465"/>
                  <a:gd name="connsiteY78" fmla="*/ 562523 h 838042"/>
                  <a:gd name="connsiteX79" fmla="*/ 650582 w 1033465"/>
                  <a:gd name="connsiteY79" fmla="*/ 479794 h 838042"/>
                  <a:gd name="connsiteX80" fmla="*/ 646772 w 1033465"/>
                  <a:gd name="connsiteY80" fmla="*/ 462649 h 838042"/>
                  <a:gd name="connsiteX81" fmla="*/ 658202 w 1033465"/>
                  <a:gd name="connsiteY81" fmla="*/ 426454 h 838042"/>
                  <a:gd name="connsiteX82" fmla="*/ 726782 w 1033465"/>
                  <a:gd name="connsiteY82" fmla="*/ 405499 h 838042"/>
                  <a:gd name="connsiteX83" fmla="*/ 813738 w 1033465"/>
                  <a:gd name="connsiteY83" fmla="*/ 406906 h 838042"/>
                  <a:gd name="connsiteX84" fmla="*/ 906231 w 1033465"/>
                  <a:gd name="connsiteY84" fmla="*/ 417646 h 838042"/>
                  <a:gd name="connsiteX85" fmla="*/ 1002290 w 1033465"/>
                  <a:gd name="connsiteY85" fmla="*/ 426835 h 838042"/>
                  <a:gd name="connsiteX86" fmla="*/ 1032449 w 1033465"/>
                  <a:gd name="connsiteY86" fmla="*/ 402711 h 838042"/>
                  <a:gd name="connsiteX87" fmla="*/ 1020514 w 1033465"/>
                  <a:gd name="connsiteY87" fmla="*/ 377797 h 838042"/>
                  <a:gd name="connsiteX88" fmla="*/ 964889 w 1033465"/>
                  <a:gd name="connsiteY88" fmla="*/ 358029 h 838042"/>
                  <a:gd name="connsiteX89" fmla="*/ 827747 w 1033465"/>
                  <a:gd name="connsiteY89" fmla="*/ 357874 h 838042"/>
                  <a:gd name="connsiteX90" fmla="*/ 755811 w 1033465"/>
                  <a:gd name="connsiteY90" fmla="*/ 361702 h 838042"/>
                  <a:gd name="connsiteX91" fmla="*/ 671537 w 1033465"/>
                  <a:gd name="connsiteY91" fmla="*/ 369304 h 838042"/>
                  <a:gd name="connsiteX92" fmla="*/ 644867 w 1033465"/>
                  <a:gd name="connsiteY92" fmla="*/ 338824 h 838042"/>
                  <a:gd name="connsiteX93" fmla="*/ 676403 w 1033465"/>
                  <a:gd name="connsiteY93" fmla="*/ 304962 h 838042"/>
                  <a:gd name="connsiteX94" fmla="*/ 707732 w 1033465"/>
                  <a:gd name="connsiteY94" fmla="*/ 283579 h 838042"/>
                  <a:gd name="connsiteX95" fmla="*/ 743927 w 1033465"/>
                  <a:gd name="connsiteY95" fmla="*/ 251194 h 838042"/>
                  <a:gd name="connsiteX96" fmla="*/ 783019 w 1033465"/>
                  <a:gd name="connsiteY96" fmla="*/ 213846 h 838042"/>
                  <a:gd name="connsiteX97" fmla="*/ 746401 w 1033465"/>
                  <a:gd name="connsiteY97" fmla="*/ 201789 h 838042"/>
                  <a:gd name="connsiteX98" fmla="*/ 694397 w 1033465"/>
                  <a:gd name="connsiteY98" fmla="*/ 226429 h 838042"/>
                  <a:gd name="connsiteX99" fmla="*/ 656678 w 1033465"/>
                  <a:gd name="connsiteY99" fmla="*/ 257626 h 838042"/>
                  <a:gd name="connsiteX100" fmla="*/ 616001 w 1033465"/>
                  <a:gd name="connsiteY100" fmla="*/ 286712 h 838042"/>
                  <a:gd name="connsiteX101" fmla="*/ 564857 w 1033465"/>
                  <a:gd name="connsiteY101" fmla="*/ 287389 h 838042"/>
                  <a:gd name="connsiteX102" fmla="*/ 530567 w 1033465"/>
                  <a:gd name="connsiteY102" fmla="*/ 274054 h 838042"/>
                  <a:gd name="connsiteX103" fmla="*/ 507707 w 1033465"/>
                  <a:gd name="connsiteY103" fmla="*/ 235954 h 838042"/>
                  <a:gd name="connsiteX104" fmla="*/ 509612 w 1033465"/>
                  <a:gd name="connsiteY104" fmla="*/ 171184 h 838042"/>
                  <a:gd name="connsiteX105" fmla="*/ 508314 w 1033465"/>
                  <a:gd name="connsiteY105" fmla="*/ 73485 h 838042"/>
                  <a:gd name="connsiteX106" fmla="*/ 454116 w 1033465"/>
                  <a:gd name="connsiteY106" fmla="*/ 11248 h 838042"/>
                  <a:gd name="connsiteX107" fmla="*/ 442470 w 1033465"/>
                  <a:gd name="connsiteY107" fmla="*/ 75864 h 838042"/>
                  <a:gd name="connsiteX108" fmla="*/ 439226 w 1033465"/>
                  <a:gd name="connsiteY108" fmla="*/ 132660 h 838042"/>
                  <a:gd name="connsiteX109" fmla="*/ 436054 w 1033465"/>
                  <a:gd name="connsiteY10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56247 w 1033465"/>
                  <a:gd name="connsiteY22" fmla="*/ 329299 h 838042"/>
                  <a:gd name="connsiteX23" fmla="*/ 281012 w 1033465"/>
                  <a:gd name="connsiteY23" fmla="*/ 399784 h 838042"/>
                  <a:gd name="connsiteX24" fmla="*/ 265772 w 1033465"/>
                  <a:gd name="connsiteY24" fmla="*/ 447409 h 838042"/>
                  <a:gd name="connsiteX25" fmla="*/ 254342 w 1033465"/>
                  <a:gd name="connsiteY25" fmla="*/ 455029 h 838042"/>
                  <a:gd name="connsiteX26" fmla="*/ 242912 w 1033465"/>
                  <a:gd name="connsiteY26" fmla="*/ 458839 h 838042"/>
                  <a:gd name="connsiteX27" fmla="*/ 128612 w 1033465"/>
                  <a:gd name="connsiteY27" fmla="*/ 458839 h 838042"/>
                  <a:gd name="connsiteX28" fmla="*/ 122897 w 1033465"/>
                  <a:gd name="connsiteY28" fmla="*/ 460744 h 838042"/>
                  <a:gd name="connsiteX29" fmla="*/ 107657 w 1033465"/>
                  <a:gd name="connsiteY29" fmla="*/ 462649 h 838042"/>
                  <a:gd name="connsiteX30" fmla="*/ 90512 w 1033465"/>
                  <a:gd name="connsiteY30" fmla="*/ 468364 h 838042"/>
                  <a:gd name="connsiteX31" fmla="*/ 84797 w 1033465"/>
                  <a:gd name="connsiteY31" fmla="*/ 470269 h 838042"/>
                  <a:gd name="connsiteX32" fmla="*/ 79082 w 1033465"/>
                  <a:gd name="connsiteY32" fmla="*/ 474079 h 838042"/>
                  <a:gd name="connsiteX33" fmla="*/ 67652 w 1033465"/>
                  <a:gd name="connsiteY33" fmla="*/ 475984 h 838042"/>
                  <a:gd name="connsiteX34" fmla="*/ 29552 w 1033465"/>
                  <a:gd name="connsiteY34" fmla="*/ 477889 h 838042"/>
                  <a:gd name="connsiteX35" fmla="*/ 18122 w 1033465"/>
                  <a:gd name="connsiteY35" fmla="*/ 483604 h 838042"/>
                  <a:gd name="connsiteX36" fmla="*/ 8597 w 1033465"/>
                  <a:gd name="connsiteY36" fmla="*/ 493129 h 838042"/>
                  <a:gd name="connsiteX37" fmla="*/ 6692 w 1033465"/>
                  <a:gd name="connsiteY37" fmla="*/ 498844 h 838042"/>
                  <a:gd name="connsiteX38" fmla="*/ 2882 w 1033465"/>
                  <a:gd name="connsiteY38" fmla="*/ 504559 h 838042"/>
                  <a:gd name="connsiteX39" fmla="*/ 14312 w 1033465"/>
                  <a:gd name="connsiteY39" fmla="*/ 540754 h 838042"/>
                  <a:gd name="connsiteX40" fmla="*/ 147662 w 1033465"/>
                  <a:gd name="connsiteY40" fmla="*/ 540754 h 838042"/>
                  <a:gd name="connsiteX41" fmla="*/ 155282 w 1033465"/>
                  <a:gd name="connsiteY41" fmla="*/ 538849 h 838042"/>
                  <a:gd name="connsiteX42" fmla="*/ 305777 w 1033465"/>
                  <a:gd name="connsiteY42" fmla="*/ 533134 h 838042"/>
                  <a:gd name="connsiteX43" fmla="*/ 321017 w 1033465"/>
                  <a:gd name="connsiteY43" fmla="*/ 540754 h 838042"/>
                  <a:gd name="connsiteX44" fmla="*/ 332447 w 1033465"/>
                  <a:gd name="connsiteY44" fmla="*/ 546469 h 838042"/>
                  <a:gd name="connsiteX45" fmla="*/ 336257 w 1033465"/>
                  <a:gd name="connsiteY45" fmla="*/ 552184 h 838042"/>
                  <a:gd name="connsiteX46" fmla="*/ 341972 w 1033465"/>
                  <a:gd name="connsiteY46" fmla="*/ 554089 h 838042"/>
                  <a:gd name="connsiteX47" fmla="*/ 353402 w 1033465"/>
                  <a:gd name="connsiteY47" fmla="*/ 561709 h 838042"/>
                  <a:gd name="connsiteX48" fmla="*/ 359117 w 1033465"/>
                  <a:gd name="connsiteY48" fmla="*/ 565519 h 838042"/>
                  <a:gd name="connsiteX49" fmla="*/ 362927 w 1033465"/>
                  <a:gd name="connsiteY49" fmla="*/ 571234 h 838042"/>
                  <a:gd name="connsiteX50" fmla="*/ 368642 w 1033465"/>
                  <a:gd name="connsiteY50" fmla="*/ 582664 h 838042"/>
                  <a:gd name="connsiteX51" fmla="*/ 364832 w 1033465"/>
                  <a:gd name="connsiteY51" fmla="*/ 609334 h 838042"/>
                  <a:gd name="connsiteX52" fmla="*/ 361022 w 1033465"/>
                  <a:gd name="connsiteY52" fmla="*/ 615049 h 838042"/>
                  <a:gd name="connsiteX53" fmla="*/ 359117 w 1033465"/>
                  <a:gd name="connsiteY53" fmla="*/ 620764 h 838042"/>
                  <a:gd name="connsiteX54" fmla="*/ 355307 w 1033465"/>
                  <a:gd name="connsiteY54" fmla="*/ 626479 h 838042"/>
                  <a:gd name="connsiteX55" fmla="*/ 353402 w 1033465"/>
                  <a:gd name="connsiteY55" fmla="*/ 632194 h 838042"/>
                  <a:gd name="connsiteX56" fmla="*/ 349592 w 1033465"/>
                  <a:gd name="connsiteY56" fmla="*/ 637909 h 838042"/>
                  <a:gd name="connsiteX57" fmla="*/ 332447 w 1033465"/>
                  <a:gd name="connsiteY57" fmla="*/ 704584 h 838042"/>
                  <a:gd name="connsiteX58" fmla="*/ 330542 w 1033465"/>
                  <a:gd name="connsiteY58" fmla="*/ 756019 h 838042"/>
                  <a:gd name="connsiteX59" fmla="*/ 332447 w 1033465"/>
                  <a:gd name="connsiteY59" fmla="*/ 780784 h 838042"/>
                  <a:gd name="connsiteX60" fmla="*/ 334352 w 1033465"/>
                  <a:gd name="connsiteY60" fmla="*/ 786499 h 838042"/>
                  <a:gd name="connsiteX61" fmla="*/ 338162 w 1033465"/>
                  <a:gd name="connsiteY61" fmla="*/ 790309 h 838042"/>
                  <a:gd name="connsiteX62" fmla="*/ 366737 w 1033465"/>
                  <a:gd name="connsiteY62" fmla="*/ 836029 h 838042"/>
                  <a:gd name="connsiteX63" fmla="*/ 389597 w 1033465"/>
                  <a:gd name="connsiteY63" fmla="*/ 837934 h 838042"/>
                  <a:gd name="connsiteX64" fmla="*/ 397407 w 1033465"/>
                  <a:gd name="connsiteY64" fmla="*/ 833530 h 838042"/>
                  <a:gd name="connsiteX65" fmla="*/ 402932 w 1033465"/>
                  <a:gd name="connsiteY65" fmla="*/ 784594 h 838042"/>
                  <a:gd name="connsiteX66" fmla="*/ 406742 w 1033465"/>
                  <a:gd name="connsiteY66" fmla="*/ 727444 h 838042"/>
                  <a:gd name="connsiteX67" fmla="*/ 423887 w 1033465"/>
                  <a:gd name="connsiteY67" fmla="*/ 672199 h 838042"/>
                  <a:gd name="connsiteX68" fmla="*/ 429602 w 1033465"/>
                  <a:gd name="connsiteY68" fmla="*/ 658864 h 838042"/>
                  <a:gd name="connsiteX69" fmla="*/ 444084 w 1033465"/>
                  <a:gd name="connsiteY69" fmla="*/ 626947 h 838042"/>
                  <a:gd name="connsiteX70" fmla="*/ 464289 w 1033465"/>
                  <a:gd name="connsiteY70" fmla="*/ 600072 h 838042"/>
                  <a:gd name="connsiteX71" fmla="*/ 523510 w 1033465"/>
                  <a:gd name="connsiteY71" fmla="*/ 565123 h 838042"/>
                  <a:gd name="connsiteX72" fmla="*/ 599348 w 1033465"/>
                  <a:gd name="connsiteY72" fmla="*/ 550915 h 838042"/>
                  <a:gd name="connsiteX73" fmla="*/ 707801 w 1033465"/>
                  <a:gd name="connsiteY73" fmla="*/ 612819 h 838042"/>
                  <a:gd name="connsiteX74" fmla="*/ 780122 w 1033465"/>
                  <a:gd name="connsiteY74" fmla="*/ 656959 h 838042"/>
                  <a:gd name="connsiteX75" fmla="*/ 804887 w 1033465"/>
                  <a:gd name="connsiteY75" fmla="*/ 632194 h 838042"/>
                  <a:gd name="connsiteX76" fmla="*/ 801077 w 1033465"/>
                  <a:gd name="connsiteY76" fmla="*/ 601714 h 838042"/>
                  <a:gd name="connsiteX77" fmla="*/ 762796 w 1033465"/>
                  <a:gd name="connsiteY77" fmla="*/ 562523 h 838042"/>
                  <a:gd name="connsiteX78" fmla="*/ 650582 w 1033465"/>
                  <a:gd name="connsiteY78" fmla="*/ 479794 h 838042"/>
                  <a:gd name="connsiteX79" fmla="*/ 646772 w 1033465"/>
                  <a:gd name="connsiteY79" fmla="*/ 462649 h 838042"/>
                  <a:gd name="connsiteX80" fmla="*/ 658202 w 1033465"/>
                  <a:gd name="connsiteY80" fmla="*/ 426454 h 838042"/>
                  <a:gd name="connsiteX81" fmla="*/ 726782 w 1033465"/>
                  <a:gd name="connsiteY81" fmla="*/ 405499 h 838042"/>
                  <a:gd name="connsiteX82" fmla="*/ 813738 w 1033465"/>
                  <a:gd name="connsiteY82" fmla="*/ 406906 h 838042"/>
                  <a:gd name="connsiteX83" fmla="*/ 906231 w 1033465"/>
                  <a:gd name="connsiteY83" fmla="*/ 417646 h 838042"/>
                  <a:gd name="connsiteX84" fmla="*/ 1002290 w 1033465"/>
                  <a:gd name="connsiteY84" fmla="*/ 426835 h 838042"/>
                  <a:gd name="connsiteX85" fmla="*/ 1032449 w 1033465"/>
                  <a:gd name="connsiteY85" fmla="*/ 402711 h 838042"/>
                  <a:gd name="connsiteX86" fmla="*/ 1020514 w 1033465"/>
                  <a:gd name="connsiteY86" fmla="*/ 377797 h 838042"/>
                  <a:gd name="connsiteX87" fmla="*/ 964889 w 1033465"/>
                  <a:gd name="connsiteY87" fmla="*/ 358029 h 838042"/>
                  <a:gd name="connsiteX88" fmla="*/ 827747 w 1033465"/>
                  <a:gd name="connsiteY88" fmla="*/ 357874 h 838042"/>
                  <a:gd name="connsiteX89" fmla="*/ 755811 w 1033465"/>
                  <a:gd name="connsiteY89" fmla="*/ 361702 h 838042"/>
                  <a:gd name="connsiteX90" fmla="*/ 671537 w 1033465"/>
                  <a:gd name="connsiteY90" fmla="*/ 369304 h 838042"/>
                  <a:gd name="connsiteX91" fmla="*/ 644867 w 1033465"/>
                  <a:gd name="connsiteY91" fmla="*/ 338824 h 838042"/>
                  <a:gd name="connsiteX92" fmla="*/ 676403 w 1033465"/>
                  <a:gd name="connsiteY92" fmla="*/ 304962 h 838042"/>
                  <a:gd name="connsiteX93" fmla="*/ 707732 w 1033465"/>
                  <a:gd name="connsiteY93" fmla="*/ 283579 h 838042"/>
                  <a:gd name="connsiteX94" fmla="*/ 743927 w 1033465"/>
                  <a:gd name="connsiteY94" fmla="*/ 251194 h 838042"/>
                  <a:gd name="connsiteX95" fmla="*/ 783019 w 1033465"/>
                  <a:gd name="connsiteY95" fmla="*/ 213846 h 838042"/>
                  <a:gd name="connsiteX96" fmla="*/ 746401 w 1033465"/>
                  <a:gd name="connsiteY96" fmla="*/ 201789 h 838042"/>
                  <a:gd name="connsiteX97" fmla="*/ 694397 w 1033465"/>
                  <a:gd name="connsiteY97" fmla="*/ 226429 h 838042"/>
                  <a:gd name="connsiteX98" fmla="*/ 656678 w 1033465"/>
                  <a:gd name="connsiteY98" fmla="*/ 257626 h 838042"/>
                  <a:gd name="connsiteX99" fmla="*/ 616001 w 1033465"/>
                  <a:gd name="connsiteY99" fmla="*/ 286712 h 838042"/>
                  <a:gd name="connsiteX100" fmla="*/ 564857 w 1033465"/>
                  <a:gd name="connsiteY100" fmla="*/ 287389 h 838042"/>
                  <a:gd name="connsiteX101" fmla="*/ 530567 w 1033465"/>
                  <a:gd name="connsiteY101" fmla="*/ 274054 h 838042"/>
                  <a:gd name="connsiteX102" fmla="*/ 507707 w 1033465"/>
                  <a:gd name="connsiteY102" fmla="*/ 235954 h 838042"/>
                  <a:gd name="connsiteX103" fmla="*/ 509612 w 1033465"/>
                  <a:gd name="connsiteY103" fmla="*/ 171184 h 838042"/>
                  <a:gd name="connsiteX104" fmla="*/ 508314 w 1033465"/>
                  <a:gd name="connsiteY104" fmla="*/ 73485 h 838042"/>
                  <a:gd name="connsiteX105" fmla="*/ 454116 w 1033465"/>
                  <a:gd name="connsiteY105" fmla="*/ 11248 h 838042"/>
                  <a:gd name="connsiteX106" fmla="*/ 442470 w 1033465"/>
                  <a:gd name="connsiteY106" fmla="*/ 75864 h 838042"/>
                  <a:gd name="connsiteX107" fmla="*/ 439226 w 1033465"/>
                  <a:gd name="connsiteY107" fmla="*/ 132660 h 838042"/>
                  <a:gd name="connsiteX108" fmla="*/ 436054 w 1033465"/>
                  <a:gd name="connsiteY10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50532 w 1033465"/>
                  <a:gd name="connsiteY21" fmla="*/ 325489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16242 w 1033465"/>
                  <a:gd name="connsiteY20" fmla="*/ 315964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10527 w 1033465"/>
                  <a:gd name="connsiteY19" fmla="*/ 314059 h 838042"/>
                  <a:gd name="connsiteX20" fmla="*/ 228811 w 1033465"/>
                  <a:gd name="connsiteY20" fmla="*/ 323832 h 838042"/>
                  <a:gd name="connsiteX21" fmla="*/ 282210 w 1033465"/>
                  <a:gd name="connsiteY21" fmla="*/ 354067 h 838042"/>
                  <a:gd name="connsiteX22" fmla="*/ 281012 w 1033465"/>
                  <a:gd name="connsiteY22" fmla="*/ 399784 h 838042"/>
                  <a:gd name="connsiteX23" fmla="*/ 265772 w 1033465"/>
                  <a:gd name="connsiteY23" fmla="*/ 447409 h 838042"/>
                  <a:gd name="connsiteX24" fmla="*/ 254342 w 1033465"/>
                  <a:gd name="connsiteY24" fmla="*/ 455029 h 838042"/>
                  <a:gd name="connsiteX25" fmla="*/ 242912 w 1033465"/>
                  <a:gd name="connsiteY25" fmla="*/ 458839 h 838042"/>
                  <a:gd name="connsiteX26" fmla="*/ 128612 w 1033465"/>
                  <a:gd name="connsiteY26" fmla="*/ 458839 h 838042"/>
                  <a:gd name="connsiteX27" fmla="*/ 122897 w 1033465"/>
                  <a:gd name="connsiteY27" fmla="*/ 460744 h 838042"/>
                  <a:gd name="connsiteX28" fmla="*/ 107657 w 1033465"/>
                  <a:gd name="connsiteY28" fmla="*/ 462649 h 838042"/>
                  <a:gd name="connsiteX29" fmla="*/ 90512 w 1033465"/>
                  <a:gd name="connsiteY29" fmla="*/ 468364 h 838042"/>
                  <a:gd name="connsiteX30" fmla="*/ 84797 w 1033465"/>
                  <a:gd name="connsiteY30" fmla="*/ 470269 h 838042"/>
                  <a:gd name="connsiteX31" fmla="*/ 79082 w 1033465"/>
                  <a:gd name="connsiteY31" fmla="*/ 474079 h 838042"/>
                  <a:gd name="connsiteX32" fmla="*/ 67652 w 1033465"/>
                  <a:gd name="connsiteY32" fmla="*/ 475984 h 838042"/>
                  <a:gd name="connsiteX33" fmla="*/ 29552 w 1033465"/>
                  <a:gd name="connsiteY33" fmla="*/ 477889 h 838042"/>
                  <a:gd name="connsiteX34" fmla="*/ 18122 w 1033465"/>
                  <a:gd name="connsiteY34" fmla="*/ 483604 h 838042"/>
                  <a:gd name="connsiteX35" fmla="*/ 8597 w 1033465"/>
                  <a:gd name="connsiteY35" fmla="*/ 493129 h 838042"/>
                  <a:gd name="connsiteX36" fmla="*/ 6692 w 1033465"/>
                  <a:gd name="connsiteY36" fmla="*/ 498844 h 838042"/>
                  <a:gd name="connsiteX37" fmla="*/ 2882 w 1033465"/>
                  <a:gd name="connsiteY37" fmla="*/ 504559 h 838042"/>
                  <a:gd name="connsiteX38" fmla="*/ 14312 w 1033465"/>
                  <a:gd name="connsiteY38" fmla="*/ 540754 h 838042"/>
                  <a:gd name="connsiteX39" fmla="*/ 147662 w 1033465"/>
                  <a:gd name="connsiteY39" fmla="*/ 540754 h 838042"/>
                  <a:gd name="connsiteX40" fmla="*/ 155282 w 1033465"/>
                  <a:gd name="connsiteY40" fmla="*/ 538849 h 838042"/>
                  <a:gd name="connsiteX41" fmla="*/ 305777 w 1033465"/>
                  <a:gd name="connsiteY41" fmla="*/ 533134 h 838042"/>
                  <a:gd name="connsiteX42" fmla="*/ 321017 w 1033465"/>
                  <a:gd name="connsiteY42" fmla="*/ 540754 h 838042"/>
                  <a:gd name="connsiteX43" fmla="*/ 332447 w 1033465"/>
                  <a:gd name="connsiteY43" fmla="*/ 546469 h 838042"/>
                  <a:gd name="connsiteX44" fmla="*/ 336257 w 1033465"/>
                  <a:gd name="connsiteY44" fmla="*/ 552184 h 838042"/>
                  <a:gd name="connsiteX45" fmla="*/ 341972 w 1033465"/>
                  <a:gd name="connsiteY45" fmla="*/ 554089 h 838042"/>
                  <a:gd name="connsiteX46" fmla="*/ 353402 w 1033465"/>
                  <a:gd name="connsiteY46" fmla="*/ 561709 h 838042"/>
                  <a:gd name="connsiteX47" fmla="*/ 359117 w 1033465"/>
                  <a:gd name="connsiteY47" fmla="*/ 565519 h 838042"/>
                  <a:gd name="connsiteX48" fmla="*/ 362927 w 1033465"/>
                  <a:gd name="connsiteY48" fmla="*/ 571234 h 838042"/>
                  <a:gd name="connsiteX49" fmla="*/ 368642 w 1033465"/>
                  <a:gd name="connsiteY49" fmla="*/ 582664 h 838042"/>
                  <a:gd name="connsiteX50" fmla="*/ 364832 w 1033465"/>
                  <a:gd name="connsiteY50" fmla="*/ 609334 h 838042"/>
                  <a:gd name="connsiteX51" fmla="*/ 361022 w 1033465"/>
                  <a:gd name="connsiteY51" fmla="*/ 615049 h 838042"/>
                  <a:gd name="connsiteX52" fmla="*/ 359117 w 1033465"/>
                  <a:gd name="connsiteY52" fmla="*/ 620764 h 838042"/>
                  <a:gd name="connsiteX53" fmla="*/ 355307 w 1033465"/>
                  <a:gd name="connsiteY53" fmla="*/ 626479 h 838042"/>
                  <a:gd name="connsiteX54" fmla="*/ 353402 w 1033465"/>
                  <a:gd name="connsiteY54" fmla="*/ 632194 h 838042"/>
                  <a:gd name="connsiteX55" fmla="*/ 349592 w 1033465"/>
                  <a:gd name="connsiteY55" fmla="*/ 637909 h 838042"/>
                  <a:gd name="connsiteX56" fmla="*/ 332447 w 1033465"/>
                  <a:gd name="connsiteY56" fmla="*/ 704584 h 838042"/>
                  <a:gd name="connsiteX57" fmla="*/ 330542 w 1033465"/>
                  <a:gd name="connsiteY57" fmla="*/ 756019 h 838042"/>
                  <a:gd name="connsiteX58" fmla="*/ 332447 w 1033465"/>
                  <a:gd name="connsiteY58" fmla="*/ 780784 h 838042"/>
                  <a:gd name="connsiteX59" fmla="*/ 334352 w 1033465"/>
                  <a:gd name="connsiteY59" fmla="*/ 786499 h 838042"/>
                  <a:gd name="connsiteX60" fmla="*/ 338162 w 1033465"/>
                  <a:gd name="connsiteY60" fmla="*/ 790309 h 838042"/>
                  <a:gd name="connsiteX61" fmla="*/ 366737 w 1033465"/>
                  <a:gd name="connsiteY61" fmla="*/ 836029 h 838042"/>
                  <a:gd name="connsiteX62" fmla="*/ 389597 w 1033465"/>
                  <a:gd name="connsiteY62" fmla="*/ 837934 h 838042"/>
                  <a:gd name="connsiteX63" fmla="*/ 397407 w 1033465"/>
                  <a:gd name="connsiteY63" fmla="*/ 833530 h 838042"/>
                  <a:gd name="connsiteX64" fmla="*/ 402932 w 1033465"/>
                  <a:gd name="connsiteY64" fmla="*/ 784594 h 838042"/>
                  <a:gd name="connsiteX65" fmla="*/ 406742 w 1033465"/>
                  <a:gd name="connsiteY65" fmla="*/ 727444 h 838042"/>
                  <a:gd name="connsiteX66" fmla="*/ 423887 w 1033465"/>
                  <a:gd name="connsiteY66" fmla="*/ 672199 h 838042"/>
                  <a:gd name="connsiteX67" fmla="*/ 429602 w 1033465"/>
                  <a:gd name="connsiteY67" fmla="*/ 658864 h 838042"/>
                  <a:gd name="connsiteX68" fmla="*/ 444084 w 1033465"/>
                  <a:gd name="connsiteY68" fmla="*/ 626947 h 838042"/>
                  <a:gd name="connsiteX69" fmla="*/ 464289 w 1033465"/>
                  <a:gd name="connsiteY69" fmla="*/ 600072 h 838042"/>
                  <a:gd name="connsiteX70" fmla="*/ 523510 w 1033465"/>
                  <a:gd name="connsiteY70" fmla="*/ 565123 h 838042"/>
                  <a:gd name="connsiteX71" fmla="*/ 599348 w 1033465"/>
                  <a:gd name="connsiteY71" fmla="*/ 550915 h 838042"/>
                  <a:gd name="connsiteX72" fmla="*/ 707801 w 1033465"/>
                  <a:gd name="connsiteY72" fmla="*/ 612819 h 838042"/>
                  <a:gd name="connsiteX73" fmla="*/ 780122 w 1033465"/>
                  <a:gd name="connsiteY73" fmla="*/ 656959 h 838042"/>
                  <a:gd name="connsiteX74" fmla="*/ 804887 w 1033465"/>
                  <a:gd name="connsiteY74" fmla="*/ 632194 h 838042"/>
                  <a:gd name="connsiteX75" fmla="*/ 801077 w 1033465"/>
                  <a:gd name="connsiteY75" fmla="*/ 601714 h 838042"/>
                  <a:gd name="connsiteX76" fmla="*/ 762796 w 1033465"/>
                  <a:gd name="connsiteY76" fmla="*/ 562523 h 838042"/>
                  <a:gd name="connsiteX77" fmla="*/ 650582 w 1033465"/>
                  <a:gd name="connsiteY77" fmla="*/ 479794 h 838042"/>
                  <a:gd name="connsiteX78" fmla="*/ 646772 w 1033465"/>
                  <a:gd name="connsiteY78" fmla="*/ 462649 h 838042"/>
                  <a:gd name="connsiteX79" fmla="*/ 658202 w 1033465"/>
                  <a:gd name="connsiteY79" fmla="*/ 426454 h 838042"/>
                  <a:gd name="connsiteX80" fmla="*/ 726782 w 1033465"/>
                  <a:gd name="connsiteY80" fmla="*/ 405499 h 838042"/>
                  <a:gd name="connsiteX81" fmla="*/ 813738 w 1033465"/>
                  <a:gd name="connsiteY81" fmla="*/ 406906 h 838042"/>
                  <a:gd name="connsiteX82" fmla="*/ 906231 w 1033465"/>
                  <a:gd name="connsiteY82" fmla="*/ 417646 h 838042"/>
                  <a:gd name="connsiteX83" fmla="*/ 1002290 w 1033465"/>
                  <a:gd name="connsiteY83" fmla="*/ 426835 h 838042"/>
                  <a:gd name="connsiteX84" fmla="*/ 1032449 w 1033465"/>
                  <a:gd name="connsiteY84" fmla="*/ 402711 h 838042"/>
                  <a:gd name="connsiteX85" fmla="*/ 1020514 w 1033465"/>
                  <a:gd name="connsiteY85" fmla="*/ 377797 h 838042"/>
                  <a:gd name="connsiteX86" fmla="*/ 964889 w 1033465"/>
                  <a:gd name="connsiteY86" fmla="*/ 358029 h 838042"/>
                  <a:gd name="connsiteX87" fmla="*/ 827747 w 1033465"/>
                  <a:gd name="connsiteY87" fmla="*/ 357874 h 838042"/>
                  <a:gd name="connsiteX88" fmla="*/ 755811 w 1033465"/>
                  <a:gd name="connsiteY88" fmla="*/ 361702 h 838042"/>
                  <a:gd name="connsiteX89" fmla="*/ 671537 w 1033465"/>
                  <a:gd name="connsiteY89" fmla="*/ 369304 h 838042"/>
                  <a:gd name="connsiteX90" fmla="*/ 644867 w 1033465"/>
                  <a:gd name="connsiteY90" fmla="*/ 338824 h 838042"/>
                  <a:gd name="connsiteX91" fmla="*/ 676403 w 1033465"/>
                  <a:gd name="connsiteY91" fmla="*/ 304962 h 838042"/>
                  <a:gd name="connsiteX92" fmla="*/ 707732 w 1033465"/>
                  <a:gd name="connsiteY92" fmla="*/ 283579 h 838042"/>
                  <a:gd name="connsiteX93" fmla="*/ 743927 w 1033465"/>
                  <a:gd name="connsiteY93" fmla="*/ 251194 h 838042"/>
                  <a:gd name="connsiteX94" fmla="*/ 783019 w 1033465"/>
                  <a:gd name="connsiteY94" fmla="*/ 213846 h 838042"/>
                  <a:gd name="connsiteX95" fmla="*/ 746401 w 1033465"/>
                  <a:gd name="connsiteY95" fmla="*/ 201789 h 838042"/>
                  <a:gd name="connsiteX96" fmla="*/ 694397 w 1033465"/>
                  <a:gd name="connsiteY96" fmla="*/ 226429 h 838042"/>
                  <a:gd name="connsiteX97" fmla="*/ 656678 w 1033465"/>
                  <a:gd name="connsiteY97" fmla="*/ 257626 h 838042"/>
                  <a:gd name="connsiteX98" fmla="*/ 616001 w 1033465"/>
                  <a:gd name="connsiteY98" fmla="*/ 286712 h 838042"/>
                  <a:gd name="connsiteX99" fmla="*/ 564857 w 1033465"/>
                  <a:gd name="connsiteY99" fmla="*/ 287389 h 838042"/>
                  <a:gd name="connsiteX100" fmla="*/ 530567 w 1033465"/>
                  <a:gd name="connsiteY100" fmla="*/ 274054 h 838042"/>
                  <a:gd name="connsiteX101" fmla="*/ 507707 w 1033465"/>
                  <a:gd name="connsiteY101" fmla="*/ 235954 h 838042"/>
                  <a:gd name="connsiteX102" fmla="*/ 509612 w 1033465"/>
                  <a:gd name="connsiteY102" fmla="*/ 171184 h 838042"/>
                  <a:gd name="connsiteX103" fmla="*/ 508314 w 1033465"/>
                  <a:gd name="connsiteY103" fmla="*/ 73485 h 838042"/>
                  <a:gd name="connsiteX104" fmla="*/ 454116 w 1033465"/>
                  <a:gd name="connsiteY104" fmla="*/ 11248 h 838042"/>
                  <a:gd name="connsiteX105" fmla="*/ 442470 w 1033465"/>
                  <a:gd name="connsiteY105" fmla="*/ 75864 h 838042"/>
                  <a:gd name="connsiteX106" fmla="*/ 439226 w 1033465"/>
                  <a:gd name="connsiteY106" fmla="*/ 132660 h 838042"/>
                  <a:gd name="connsiteX107" fmla="*/ 436054 w 1033465"/>
                  <a:gd name="connsiteY107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28811 w 1033465"/>
                  <a:gd name="connsiteY19" fmla="*/ 323832 h 838042"/>
                  <a:gd name="connsiteX20" fmla="*/ 282210 w 1033465"/>
                  <a:gd name="connsiteY20" fmla="*/ 354067 h 838042"/>
                  <a:gd name="connsiteX21" fmla="*/ 281012 w 1033465"/>
                  <a:gd name="connsiteY21" fmla="*/ 399784 h 838042"/>
                  <a:gd name="connsiteX22" fmla="*/ 265772 w 1033465"/>
                  <a:gd name="connsiteY22" fmla="*/ 447409 h 838042"/>
                  <a:gd name="connsiteX23" fmla="*/ 254342 w 1033465"/>
                  <a:gd name="connsiteY23" fmla="*/ 455029 h 838042"/>
                  <a:gd name="connsiteX24" fmla="*/ 242912 w 1033465"/>
                  <a:gd name="connsiteY24" fmla="*/ 458839 h 838042"/>
                  <a:gd name="connsiteX25" fmla="*/ 128612 w 1033465"/>
                  <a:gd name="connsiteY25" fmla="*/ 458839 h 838042"/>
                  <a:gd name="connsiteX26" fmla="*/ 122897 w 1033465"/>
                  <a:gd name="connsiteY26" fmla="*/ 460744 h 838042"/>
                  <a:gd name="connsiteX27" fmla="*/ 107657 w 1033465"/>
                  <a:gd name="connsiteY27" fmla="*/ 462649 h 838042"/>
                  <a:gd name="connsiteX28" fmla="*/ 90512 w 1033465"/>
                  <a:gd name="connsiteY28" fmla="*/ 468364 h 838042"/>
                  <a:gd name="connsiteX29" fmla="*/ 84797 w 1033465"/>
                  <a:gd name="connsiteY29" fmla="*/ 470269 h 838042"/>
                  <a:gd name="connsiteX30" fmla="*/ 79082 w 1033465"/>
                  <a:gd name="connsiteY30" fmla="*/ 474079 h 838042"/>
                  <a:gd name="connsiteX31" fmla="*/ 67652 w 1033465"/>
                  <a:gd name="connsiteY31" fmla="*/ 475984 h 838042"/>
                  <a:gd name="connsiteX32" fmla="*/ 29552 w 1033465"/>
                  <a:gd name="connsiteY32" fmla="*/ 477889 h 838042"/>
                  <a:gd name="connsiteX33" fmla="*/ 18122 w 1033465"/>
                  <a:gd name="connsiteY33" fmla="*/ 483604 h 838042"/>
                  <a:gd name="connsiteX34" fmla="*/ 8597 w 1033465"/>
                  <a:gd name="connsiteY34" fmla="*/ 493129 h 838042"/>
                  <a:gd name="connsiteX35" fmla="*/ 6692 w 1033465"/>
                  <a:gd name="connsiteY35" fmla="*/ 498844 h 838042"/>
                  <a:gd name="connsiteX36" fmla="*/ 2882 w 1033465"/>
                  <a:gd name="connsiteY36" fmla="*/ 504559 h 838042"/>
                  <a:gd name="connsiteX37" fmla="*/ 14312 w 1033465"/>
                  <a:gd name="connsiteY37" fmla="*/ 540754 h 838042"/>
                  <a:gd name="connsiteX38" fmla="*/ 147662 w 1033465"/>
                  <a:gd name="connsiteY38" fmla="*/ 540754 h 838042"/>
                  <a:gd name="connsiteX39" fmla="*/ 155282 w 1033465"/>
                  <a:gd name="connsiteY39" fmla="*/ 538849 h 838042"/>
                  <a:gd name="connsiteX40" fmla="*/ 305777 w 1033465"/>
                  <a:gd name="connsiteY40" fmla="*/ 533134 h 838042"/>
                  <a:gd name="connsiteX41" fmla="*/ 321017 w 1033465"/>
                  <a:gd name="connsiteY41" fmla="*/ 540754 h 838042"/>
                  <a:gd name="connsiteX42" fmla="*/ 332447 w 1033465"/>
                  <a:gd name="connsiteY42" fmla="*/ 546469 h 838042"/>
                  <a:gd name="connsiteX43" fmla="*/ 336257 w 1033465"/>
                  <a:gd name="connsiteY43" fmla="*/ 552184 h 838042"/>
                  <a:gd name="connsiteX44" fmla="*/ 341972 w 1033465"/>
                  <a:gd name="connsiteY44" fmla="*/ 554089 h 838042"/>
                  <a:gd name="connsiteX45" fmla="*/ 353402 w 1033465"/>
                  <a:gd name="connsiteY45" fmla="*/ 561709 h 838042"/>
                  <a:gd name="connsiteX46" fmla="*/ 359117 w 1033465"/>
                  <a:gd name="connsiteY46" fmla="*/ 565519 h 838042"/>
                  <a:gd name="connsiteX47" fmla="*/ 362927 w 1033465"/>
                  <a:gd name="connsiteY47" fmla="*/ 571234 h 838042"/>
                  <a:gd name="connsiteX48" fmla="*/ 368642 w 1033465"/>
                  <a:gd name="connsiteY48" fmla="*/ 582664 h 838042"/>
                  <a:gd name="connsiteX49" fmla="*/ 364832 w 1033465"/>
                  <a:gd name="connsiteY49" fmla="*/ 609334 h 838042"/>
                  <a:gd name="connsiteX50" fmla="*/ 361022 w 1033465"/>
                  <a:gd name="connsiteY50" fmla="*/ 615049 h 838042"/>
                  <a:gd name="connsiteX51" fmla="*/ 359117 w 1033465"/>
                  <a:gd name="connsiteY51" fmla="*/ 620764 h 838042"/>
                  <a:gd name="connsiteX52" fmla="*/ 355307 w 1033465"/>
                  <a:gd name="connsiteY52" fmla="*/ 626479 h 838042"/>
                  <a:gd name="connsiteX53" fmla="*/ 353402 w 1033465"/>
                  <a:gd name="connsiteY53" fmla="*/ 632194 h 838042"/>
                  <a:gd name="connsiteX54" fmla="*/ 349592 w 1033465"/>
                  <a:gd name="connsiteY54" fmla="*/ 637909 h 838042"/>
                  <a:gd name="connsiteX55" fmla="*/ 332447 w 1033465"/>
                  <a:gd name="connsiteY55" fmla="*/ 704584 h 838042"/>
                  <a:gd name="connsiteX56" fmla="*/ 330542 w 1033465"/>
                  <a:gd name="connsiteY56" fmla="*/ 756019 h 838042"/>
                  <a:gd name="connsiteX57" fmla="*/ 332447 w 1033465"/>
                  <a:gd name="connsiteY57" fmla="*/ 780784 h 838042"/>
                  <a:gd name="connsiteX58" fmla="*/ 334352 w 1033465"/>
                  <a:gd name="connsiteY58" fmla="*/ 786499 h 838042"/>
                  <a:gd name="connsiteX59" fmla="*/ 338162 w 1033465"/>
                  <a:gd name="connsiteY59" fmla="*/ 790309 h 838042"/>
                  <a:gd name="connsiteX60" fmla="*/ 366737 w 1033465"/>
                  <a:gd name="connsiteY60" fmla="*/ 836029 h 838042"/>
                  <a:gd name="connsiteX61" fmla="*/ 389597 w 1033465"/>
                  <a:gd name="connsiteY61" fmla="*/ 837934 h 838042"/>
                  <a:gd name="connsiteX62" fmla="*/ 397407 w 1033465"/>
                  <a:gd name="connsiteY62" fmla="*/ 833530 h 838042"/>
                  <a:gd name="connsiteX63" fmla="*/ 402932 w 1033465"/>
                  <a:gd name="connsiteY63" fmla="*/ 784594 h 838042"/>
                  <a:gd name="connsiteX64" fmla="*/ 406742 w 1033465"/>
                  <a:gd name="connsiteY64" fmla="*/ 727444 h 838042"/>
                  <a:gd name="connsiteX65" fmla="*/ 423887 w 1033465"/>
                  <a:gd name="connsiteY65" fmla="*/ 672199 h 838042"/>
                  <a:gd name="connsiteX66" fmla="*/ 429602 w 1033465"/>
                  <a:gd name="connsiteY66" fmla="*/ 658864 h 838042"/>
                  <a:gd name="connsiteX67" fmla="*/ 444084 w 1033465"/>
                  <a:gd name="connsiteY67" fmla="*/ 626947 h 838042"/>
                  <a:gd name="connsiteX68" fmla="*/ 464289 w 1033465"/>
                  <a:gd name="connsiteY68" fmla="*/ 600072 h 838042"/>
                  <a:gd name="connsiteX69" fmla="*/ 523510 w 1033465"/>
                  <a:gd name="connsiteY69" fmla="*/ 565123 h 838042"/>
                  <a:gd name="connsiteX70" fmla="*/ 599348 w 1033465"/>
                  <a:gd name="connsiteY70" fmla="*/ 550915 h 838042"/>
                  <a:gd name="connsiteX71" fmla="*/ 707801 w 1033465"/>
                  <a:gd name="connsiteY71" fmla="*/ 612819 h 838042"/>
                  <a:gd name="connsiteX72" fmla="*/ 780122 w 1033465"/>
                  <a:gd name="connsiteY72" fmla="*/ 656959 h 838042"/>
                  <a:gd name="connsiteX73" fmla="*/ 804887 w 1033465"/>
                  <a:gd name="connsiteY73" fmla="*/ 632194 h 838042"/>
                  <a:gd name="connsiteX74" fmla="*/ 801077 w 1033465"/>
                  <a:gd name="connsiteY74" fmla="*/ 601714 h 838042"/>
                  <a:gd name="connsiteX75" fmla="*/ 762796 w 1033465"/>
                  <a:gd name="connsiteY75" fmla="*/ 562523 h 838042"/>
                  <a:gd name="connsiteX76" fmla="*/ 650582 w 1033465"/>
                  <a:gd name="connsiteY76" fmla="*/ 479794 h 838042"/>
                  <a:gd name="connsiteX77" fmla="*/ 646772 w 1033465"/>
                  <a:gd name="connsiteY77" fmla="*/ 462649 h 838042"/>
                  <a:gd name="connsiteX78" fmla="*/ 658202 w 1033465"/>
                  <a:gd name="connsiteY78" fmla="*/ 426454 h 838042"/>
                  <a:gd name="connsiteX79" fmla="*/ 726782 w 1033465"/>
                  <a:gd name="connsiteY79" fmla="*/ 405499 h 838042"/>
                  <a:gd name="connsiteX80" fmla="*/ 813738 w 1033465"/>
                  <a:gd name="connsiteY80" fmla="*/ 406906 h 838042"/>
                  <a:gd name="connsiteX81" fmla="*/ 906231 w 1033465"/>
                  <a:gd name="connsiteY81" fmla="*/ 417646 h 838042"/>
                  <a:gd name="connsiteX82" fmla="*/ 1002290 w 1033465"/>
                  <a:gd name="connsiteY82" fmla="*/ 426835 h 838042"/>
                  <a:gd name="connsiteX83" fmla="*/ 1032449 w 1033465"/>
                  <a:gd name="connsiteY83" fmla="*/ 402711 h 838042"/>
                  <a:gd name="connsiteX84" fmla="*/ 1020514 w 1033465"/>
                  <a:gd name="connsiteY84" fmla="*/ 377797 h 838042"/>
                  <a:gd name="connsiteX85" fmla="*/ 964889 w 1033465"/>
                  <a:gd name="connsiteY85" fmla="*/ 358029 h 838042"/>
                  <a:gd name="connsiteX86" fmla="*/ 827747 w 1033465"/>
                  <a:gd name="connsiteY86" fmla="*/ 357874 h 838042"/>
                  <a:gd name="connsiteX87" fmla="*/ 755811 w 1033465"/>
                  <a:gd name="connsiteY87" fmla="*/ 361702 h 838042"/>
                  <a:gd name="connsiteX88" fmla="*/ 671537 w 1033465"/>
                  <a:gd name="connsiteY88" fmla="*/ 369304 h 838042"/>
                  <a:gd name="connsiteX89" fmla="*/ 644867 w 1033465"/>
                  <a:gd name="connsiteY89" fmla="*/ 338824 h 838042"/>
                  <a:gd name="connsiteX90" fmla="*/ 676403 w 1033465"/>
                  <a:gd name="connsiteY90" fmla="*/ 304962 h 838042"/>
                  <a:gd name="connsiteX91" fmla="*/ 707732 w 1033465"/>
                  <a:gd name="connsiteY91" fmla="*/ 283579 h 838042"/>
                  <a:gd name="connsiteX92" fmla="*/ 743927 w 1033465"/>
                  <a:gd name="connsiteY92" fmla="*/ 251194 h 838042"/>
                  <a:gd name="connsiteX93" fmla="*/ 783019 w 1033465"/>
                  <a:gd name="connsiteY93" fmla="*/ 213846 h 838042"/>
                  <a:gd name="connsiteX94" fmla="*/ 746401 w 1033465"/>
                  <a:gd name="connsiteY94" fmla="*/ 201789 h 838042"/>
                  <a:gd name="connsiteX95" fmla="*/ 694397 w 1033465"/>
                  <a:gd name="connsiteY95" fmla="*/ 226429 h 838042"/>
                  <a:gd name="connsiteX96" fmla="*/ 656678 w 1033465"/>
                  <a:gd name="connsiteY96" fmla="*/ 257626 h 838042"/>
                  <a:gd name="connsiteX97" fmla="*/ 616001 w 1033465"/>
                  <a:gd name="connsiteY97" fmla="*/ 286712 h 838042"/>
                  <a:gd name="connsiteX98" fmla="*/ 564857 w 1033465"/>
                  <a:gd name="connsiteY98" fmla="*/ 287389 h 838042"/>
                  <a:gd name="connsiteX99" fmla="*/ 530567 w 1033465"/>
                  <a:gd name="connsiteY99" fmla="*/ 274054 h 838042"/>
                  <a:gd name="connsiteX100" fmla="*/ 507707 w 1033465"/>
                  <a:gd name="connsiteY100" fmla="*/ 235954 h 838042"/>
                  <a:gd name="connsiteX101" fmla="*/ 509612 w 1033465"/>
                  <a:gd name="connsiteY101" fmla="*/ 171184 h 838042"/>
                  <a:gd name="connsiteX102" fmla="*/ 508314 w 1033465"/>
                  <a:gd name="connsiteY102" fmla="*/ 73485 h 838042"/>
                  <a:gd name="connsiteX103" fmla="*/ 454116 w 1033465"/>
                  <a:gd name="connsiteY103" fmla="*/ 11248 h 838042"/>
                  <a:gd name="connsiteX104" fmla="*/ 442470 w 1033465"/>
                  <a:gd name="connsiteY104" fmla="*/ 75864 h 838042"/>
                  <a:gd name="connsiteX105" fmla="*/ 439226 w 1033465"/>
                  <a:gd name="connsiteY105" fmla="*/ 132660 h 838042"/>
                  <a:gd name="connsiteX106" fmla="*/ 436054 w 1033465"/>
                  <a:gd name="connsiteY10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32422 w 1033465"/>
                  <a:gd name="connsiteY17" fmla="*/ 291199 h 838042"/>
                  <a:gd name="connsiteX18" fmla="*/ 193382 w 1033465"/>
                  <a:gd name="connsiteY18" fmla="*/ 308344 h 838042"/>
                  <a:gd name="connsiteX19" fmla="*/ 228811 w 1033465"/>
                  <a:gd name="connsiteY19" fmla="*/ 323832 h 838042"/>
                  <a:gd name="connsiteX20" fmla="*/ 282210 w 1033465"/>
                  <a:gd name="connsiteY20" fmla="*/ 354067 h 838042"/>
                  <a:gd name="connsiteX21" fmla="*/ 281012 w 1033465"/>
                  <a:gd name="connsiteY21" fmla="*/ 399784 h 838042"/>
                  <a:gd name="connsiteX22" fmla="*/ 265772 w 1033465"/>
                  <a:gd name="connsiteY22" fmla="*/ 447409 h 838042"/>
                  <a:gd name="connsiteX23" fmla="*/ 254342 w 1033465"/>
                  <a:gd name="connsiteY23" fmla="*/ 455029 h 838042"/>
                  <a:gd name="connsiteX24" fmla="*/ 242912 w 1033465"/>
                  <a:gd name="connsiteY24" fmla="*/ 458839 h 838042"/>
                  <a:gd name="connsiteX25" fmla="*/ 128612 w 1033465"/>
                  <a:gd name="connsiteY25" fmla="*/ 458839 h 838042"/>
                  <a:gd name="connsiteX26" fmla="*/ 122897 w 1033465"/>
                  <a:gd name="connsiteY26" fmla="*/ 460744 h 838042"/>
                  <a:gd name="connsiteX27" fmla="*/ 107657 w 1033465"/>
                  <a:gd name="connsiteY27" fmla="*/ 462649 h 838042"/>
                  <a:gd name="connsiteX28" fmla="*/ 90512 w 1033465"/>
                  <a:gd name="connsiteY28" fmla="*/ 468364 h 838042"/>
                  <a:gd name="connsiteX29" fmla="*/ 84797 w 1033465"/>
                  <a:gd name="connsiteY29" fmla="*/ 470269 h 838042"/>
                  <a:gd name="connsiteX30" fmla="*/ 79082 w 1033465"/>
                  <a:gd name="connsiteY30" fmla="*/ 474079 h 838042"/>
                  <a:gd name="connsiteX31" fmla="*/ 67652 w 1033465"/>
                  <a:gd name="connsiteY31" fmla="*/ 475984 h 838042"/>
                  <a:gd name="connsiteX32" fmla="*/ 29552 w 1033465"/>
                  <a:gd name="connsiteY32" fmla="*/ 477889 h 838042"/>
                  <a:gd name="connsiteX33" fmla="*/ 18122 w 1033465"/>
                  <a:gd name="connsiteY33" fmla="*/ 483604 h 838042"/>
                  <a:gd name="connsiteX34" fmla="*/ 8597 w 1033465"/>
                  <a:gd name="connsiteY34" fmla="*/ 493129 h 838042"/>
                  <a:gd name="connsiteX35" fmla="*/ 6692 w 1033465"/>
                  <a:gd name="connsiteY35" fmla="*/ 498844 h 838042"/>
                  <a:gd name="connsiteX36" fmla="*/ 2882 w 1033465"/>
                  <a:gd name="connsiteY36" fmla="*/ 504559 h 838042"/>
                  <a:gd name="connsiteX37" fmla="*/ 14312 w 1033465"/>
                  <a:gd name="connsiteY37" fmla="*/ 540754 h 838042"/>
                  <a:gd name="connsiteX38" fmla="*/ 147662 w 1033465"/>
                  <a:gd name="connsiteY38" fmla="*/ 540754 h 838042"/>
                  <a:gd name="connsiteX39" fmla="*/ 155282 w 1033465"/>
                  <a:gd name="connsiteY39" fmla="*/ 538849 h 838042"/>
                  <a:gd name="connsiteX40" fmla="*/ 305777 w 1033465"/>
                  <a:gd name="connsiteY40" fmla="*/ 533134 h 838042"/>
                  <a:gd name="connsiteX41" fmla="*/ 321017 w 1033465"/>
                  <a:gd name="connsiteY41" fmla="*/ 540754 h 838042"/>
                  <a:gd name="connsiteX42" fmla="*/ 332447 w 1033465"/>
                  <a:gd name="connsiteY42" fmla="*/ 546469 h 838042"/>
                  <a:gd name="connsiteX43" fmla="*/ 336257 w 1033465"/>
                  <a:gd name="connsiteY43" fmla="*/ 552184 h 838042"/>
                  <a:gd name="connsiteX44" fmla="*/ 341972 w 1033465"/>
                  <a:gd name="connsiteY44" fmla="*/ 554089 h 838042"/>
                  <a:gd name="connsiteX45" fmla="*/ 353402 w 1033465"/>
                  <a:gd name="connsiteY45" fmla="*/ 561709 h 838042"/>
                  <a:gd name="connsiteX46" fmla="*/ 359117 w 1033465"/>
                  <a:gd name="connsiteY46" fmla="*/ 565519 h 838042"/>
                  <a:gd name="connsiteX47" fmla="*/ 362927 w 1033465"/>
                  <a:gd name="connsiteY47" fmla="*/ 571234 h 838042"/>
                  <a:gd name="connsiteX48" fmla="*/ 368642 w 1033465"/>
                  <a:gd name="connsiteY48" fmla="*/ 582664 h 838042"/>
                  <a:gd name="connsiteX49" fmla="*/ 364832 w 1033465"/>
                  <a:gd name="connsiteY49" fmla="*/ 609334 h 838042"/>
                  <a:gd name="connsiteX50" fmla="*/ 361022 w 1033465"/>
                  <a:gd name="connsiteY50" fmla="*/ 615049 h 838042"/>
                  <a:gd name="connsiteX51" fmla="*/ 359117 w 1033465"/>
                  <a:gd name="connsiteY51" fmla="*/ 620764 h 838042"/>
                  <a:gd name="connsiteX52" fmla="*/ 355307 w 1033465"/>
                  <a:gd name="connsiteY52" fmla="*/ 626479 h 838042"/>
                  <a:gd name="connsiteX53" fmla="*/ 353402 w 1033465"/>
                  <a:gd name="connsiteY53" fmla="*/ 632194 h 838042"/>
                  <a:gd name="connsiteX54" fmla="*/ 349592 w 1033465"/>
                  <a:gd name="connsiteY54" fmla="*/ 637909 h 838042"/>
                  <a:gd name="connsiteX55" fmla="*/ 332447 w 1033465"/>
                  <a:gd name="connsiteY55" fmla="*/ 704584 h 838042"/>
                  <a:gd name="connsiteX56" fmla="*/ 330542 w 1033465"/>
                  <a:gd name="connsiteY56" fmla="*/ 756019 h 838042"/>
                  <a:gd name="connsiteX57" fmla="*/ 332447 w 1033465"/>
                  <a:gd name="connsiteY57" fmla="*/ 780784 h 838042"/>
                  <a:gd name="connsiteX58" fmla="*/ 334352 w 1033465"/>
                  <a:gd name="connsiteY58" fmla="*/ 786499 h 838042"/>
                  <a:gd name="connsiteX59" fmla="*/ 338162 w 1033465"/>
                  <a:gd name="connsiteY59" fmla="*/ 790309 h 838042"/>
                  <a:gd name="connsiteX60" fmla="*/ 366737 w 1033465"/>
                  <a:gd name="connsiteY60" fmla="*/ 836029 h 838042"/>
                  <a:gd name="connsiteX61" fmla="*/ 389597 w 1033465"/>
                  <a:gd name="connsiteY61" fmla="*/ 837934 h 838042"/>
                  <a:gd name="connsiteX62" fmla="*/ 397407 w 1033465"/>
                  <a:gd name="connsiteY62" fmla="*/ 833530 h 838042"/>
                  <a:gd name="connsiteX63" fmla="*/ 402932 w 1033465"/>
                  <a:gd name="connsiteY63" fmla="*/ 784594 h 838042"/>
                  <a:gd name="connsiteX64" fmla="*/ 406742 w 1033465"/>
                  <a:gd name="connsiteY64" fmla="*/ 727444 h 838042"/>
                  <a:gd name="connsiteX65" fmla="*/ 423887 w 1033465"/>
                  <a:gd name="connsiteY65" fmla="*/ 672199 h 838042"/>
                  <a:gd name="connsiteX66" fmla="*/ 429602 w 1033465"/>
                  <a:gd name="connsiteY66" fmla="*/ 658864 h 838042"/>
                  <a:gd name="connsiteX67" fmla="*/ 444084 w 1033465"/>
                  <a:gd name="connsiteY67" fmla="*/ 626947 h 838042"/>
                  <a:gd name="connsiteX68" fmla="*/ 464289 w 1033465"/>
                  <a:gd name="connsiteY68" fmla="*/ 600072 h 838042"/>
                  <a:gd name="connsiteX69" fmla="*/ 523510 w 1033465"/>
                  <a:gd name="connsiteY69" fmla="*/ 565123 h 838042"/>
                  <a:gd name="connsiteX70" fmla="*/ 599348 w 1033465"/>
                  <a:gd name="connsiteY70" fmla="*/ 550915 h 838042"/>
                  <a:gd name="connsiteX71" fmla="*/ 707801 w 1033465"/>
                  <a:gd name="connsiteY71" fmla="*/ 612819 h 838042"/>
                  <a:gd name="connsiteX72" fmla="*/ 780122 w 1033465"/>
                  <a:gd name="connsiteY72" fmla="*/ 656959 h 838042"/>
                  <a:gd name="connsiteX73" fmla="*/ 804887 w 1033465"/>
                  <a:gd name="connsiteY73" fmla="*/ 632194 h 838042"/>
                  <a:gd name="connsiteX74" fmla="*/ 801077 w 1033465"/>
                  <a:gd name="connsiteY74" fmla="*/ 601714 h 838042"/>
                  <a:gd name="connsiteX75" fmla="*/ 762796 w 1033465"/>
                  <a:gd name="connsiteY75" fmla="*/ 562523 h 838042"/>
                  <a:gd name="connsiteX76" fmla="*/ 650582 w 1033465"/>
                  <a:gd name="connsiteY76" fmla="*/ 479794 h 838042"/>
                  <a:gd name="connsiteX77" fmla="*/ 646772 w 1033465"/>
                  <a:gd name="connsiteY77" fmla="*/ 462649 h 838042"/>
                  <a:gd name="connsiteX78" fmla="*/ 658202 w 1033465"/>
                  <a:gd name="connsiteY78" fmla="*/ 426454 h 838042"/>
                  <a:gd name="connsiteX79" fmla="*/ 726782 w 1033465"/>
                  <a:gd name="connsiteY79" fmla="*/ 405499 h 838042"/>
                  <a:gd name="connsiteX80" fmla="*/ 813738 w 1033465"/>
                  <a:gd name="connsiteY80" fmla="*/ 406906 h 838042"/>
                  <a:gd name="connsiteX81" fmla="*/ 906231 w 1033465"/>
                  <a:gd name="connsiteY81" fmla="*/ 417646 h 838042"/>
                  <a:gd name="connsiteX82" fmla="*/ 1002290 w 1033465"/>
                  <a:gd name="connsiteY82" fmla="*/ 426835 h 838042"/>
                  <a:gd name="connsiteX83" fmla="*/ 1032449 w 1033465"/>
                  <a:gd name="connsiteY83" fmla="*/ 402711 h 838042"/>
                  <a:gd name="connsiteX84" fmla="*/ 1020514 w 1033465"/>
                  <a:gd name="connsiteY84" fmla="*/ 377797 h 838042"/>
                  <a:gd name="connsiteX85" fmla="*/ 964889 w 1033465"/>
                  <a:gd name="connsiteY85" fmla="*/ 358029 h 838042"/>
                  <a:gd name="connsiteX86" fmla="*/ 827747 w 1033465"/>
                  <a:gd name="connsiteY86" fmla="*/ 357874 h 838042"/>
                  <a:gd name="connsiteX87" fmla="*/ 755811 w 1033465"/>
                  <a:gd name="connsiteY87" fmla="*/ 361702 h 838042"/>
                  <a:gd name="connsiteX88" fmla="*/ 671537 w 1033465"/>
                  <a:gd name="connsiteY88" fmla="*/ 369304 h 838042"/>
                  <a:gd name="connsiteX89" fmla="*/ 644867 w 1033465"/>
                  <a:gd name="connsiteY89" fmla="*/ 338824 h 838042"/>
                  <a:gd name="connsiteX90" fmla="*/ 676403 w 1033465"/>
                  <a:gd name="connsiteY90" fmla="*/ 304962 h 838042"/>
                  <a:gd name="connsiteX91" fmla="*/ 707732 w 1033465"/>
                  <a:gd name="connsiteY91" fmla="*/ 283579 h 838042"/>
                  <a:gd name="connsiteX92" fmla="*/ 743927 w 1033465"/>
                  <a:gd name="connsiteY92" fmla="*/ 251194 h 838042"/>
                  <a:gd name="connsiteX93" fmla="*/ 783019 w 1033465"/>
                  <a:gd name="connsiteY93" fmla="*/ 213846 h 838042"/>
                  <a:gd name="connsiteX94" fmla="*/ 746401 w 1033465"/>
                  <a:gd name="connsiteY94" fmla="*/ 201789 h 838042"/>
                  <a:gd name="connsiteX95" fmla="*/ 694397 w 1033465"/>
                  <a:gd name="connsiteY95" fmla="*/ 226429 h 838042"/>
                  <a:gd name="connsiteX96" fmla="*/ 656678 w 1033465"/>
                  <a:gd name="connsiteY96" fmla="*/ 257626 h 838042"/>
                  <a:gd name="connsiteX97" fmla="*/ 616001 w 1033465"/>
                  <a:gd name="connsiteY97" fmla="*/ 286712 h 838042"/>
                  <a:gd name="connsiteX98" fmla="*/ 564857 w 1033465"/>
                  <a:gd name="connsiteY98" fmla="*/ 287389 h 838042"/>
                  <a:gd name="connsiteX99" fmla="*/ 530567 w 1033465"/>
                  <a:gd name="connsiteY99" fmla="*/ 274054 h 838042"/>
                  <a:gd name="connsiteX100" fmla="*/ 507707 w 1033465"/>
                  <a:gd name="connsiteY100" fmla="*/ 235954 h 838042"/>
                  <a:gd name="connsiteX101" fmla="*/ 509612 w 1033465"/>
                  <a:gd name="connsiteY101" fmla="*/ 171184 h 838042"/>
                  <a:gd name="connsiteX102" fmla="*/ 508314 w 1033465"/>
                  <a:gd name="connsiteY102" fmla="*/ 73485 h 838042"/>
                  <a:gd name="connsiteX103" fmla="*/ 454116 w 1033465"/>
                  <a:gd name="connsiteY103" fmla="*/ 11248 h 838042"/>
                  <a:gd name="connsiteX104" fmla="*/ 442470 w 1033465"/>
                  <a:gd name="connsiteY104" fmla="*/ 75864 h 838042"/>
                  <a:gd name="connsiteX105" fmla="*/ 439226 w 1033465"/>
                  <a:gd name="connsiteY105" fmla="*/ 132660 h 838042"/>
                  <a:gd name="connsiteX106" fmla="*/ 436054 w 1033465"/>
                  <a:gd name="connsiteY106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82892 w 1033465"/>
                  <a:gd name="connsiteY15" fmla="*/ 281674 h 838042"/>
                  <a:gd name="connsiteX16" fmla="*/ 126707 w 1033465"/>
                  <a:gd name="connsiteY16" fmla="*/ 289294 h 838042"/>
                  <a:gd name="connsiteX17" fmla="*/ 193382 w 1033465"/>
                  <a:gd name="connsiteY17" fmla="*/ 308344 h 838042"/>
                  <a:gd name="connsiteX18" fmla="*/ 228811 w 1033465"/>
                  <a:gd name="connsiteY18" fmla="*/ 323832 h 838042"/>
                  <a:gd name="connsiteX19" fmla="*/ 282210 w 1033465"/>
                  <a:gd name="connsiteY19" fmla="*/ 354067 h 838042"/>
                  <a:gd name="connsiteX20" fmla="*/ 281012 w 1033465"/>
                  <a:gd name="connsiteY20" fmla="*/ 399784 h 838042"/>
                  <a:gd name="connsiteX21" fmla="*/ 265772 w 1033465"/>
                  <a:gd name="connsiteY21" fmla="*/ 447409 h 838042"/>
                  <a:gd name="connsiteX22" fmla="*/ 254342 w 1033465"/>
                  <a:gd name="connsiteY22" fmla="*/ 455029 h 838042"/>
                  <a:gd name="connsiteX23" fmla="*/ 242912 w 1033465"/>
                  <a:gd name="connsiteY23" fmla="*/ 458839 h 838042"/>
                  <a:gd name="connsiteX24" fmla="*/ 128612 w 1033465"/>
                  <a:gd name="connsiteY24" fmla="*/ 458839 h 838042"/>
                  <a:gd name="connsiteX25" fmla="*/ 122897 w 1033465"/>
                  <a:gd name="connsiteY25" fmla="*/ 460744 h 838042"/>
                  <a:gd name="connsiteX26" fmla="*/ 107657 w 1033465"/>
                  <a:gd name="connsiteY26" fmla="*/ 462649 h 838042"/>
                  <a:gd name="connsiteX27" fmla="*/ 90512 w 1033465"/>
                  <a:gd name="connsiteY27" fmla="*/ 468364 h 838042"/>
                  <a:gd name="connsiteX28" fmla="*/ 84797 w 1033465"/>
                  <a:gd name="connsiteY28" fmla="*/ 470269 h 838042"/>
                  <a:gd name="connsiteX29" fmla="*/ 79082 w 1033465"/>
                  <a:gd name="connsiteY29" fmla="*/ 474079 h 838042"/>
                  <a:gd name="connsiteX30" fmla="*/ 67652 w 1033465"/>
                  <a:gd name="connsiteY30" fmla="*/ 475984 h 838042"/>
                  <a:gd name="connsiteX31" fmla="*/ 29552 w 1033465"/>
                  <a:gd name="connsiteY31" fmla="*/ 477889 h 838042"/>
                  <a:gd name="connsiteX32" fmla="*/ 18122 w 1033465"/>
                  <a:gd name="connsiteY32" fmla="*/ 483604 h 838042"/>
                  <a:gd name="connsiteX33" fmla="*/ 8597 w 1033465"/>
                  <a:gd name="connsiteY33" fmla="*/ 493129 h 838042"/>
                  <a:gd name="connsiteX34" fmla="*/ 6692 w 1033465"/>
                  <a:gd name="connsiteY34" fmla="*/ 498844 h 838042"/>
                  <a:gd name="connsiteX35" fmla="*/ 2882 w 1033465"/>
                  <a:gd name="connsiteY35" fmla="*/ 504559 h 838042"/>
                  <a:gd name="connsiteX36" fmla="*/ 14312 w 1033465"/>
                  <a:gd name="connsiteY36" fmla="*/ 540754 h 838042"/>
                  <a:gd name="connsiteX37" fmla="*/ 147662 w 1033465"/>
                  <a:gd name="connsiteY37" fmla="*/ 540754 h 838042"/>
                  <a:gd name="connsiteX38" fmla="*/ 155282 w 1033465"/>
                  <a:gd name="connsiteY38" fmla="*/ 538849 h 838042"/>
                  <a:gd name="connsiteX39" fmla="*/ 305777 w 1033465"/>
                  <a:gd name="connsiteY39" fmla="*/ 533134 h 838042"/>
                  <a:gd name="connsiteX40" fmla="*/ 321017 w 1033465"/>
                  <a:gd name="connsiteY40" fmla="*/ 540754 h 838042"/>
                  <a:gd name="connsiteX41" fmla="*/ 332447 w 1033465"/>
                  <a:gd name="connsiteY41" fmla="*/ 546469 h 838042"/>
                  <a:gd name="connsiteX42" fmla="*/ 336257 w 1033465"/>
                  <a:gd name="connsiteY42" fmla="*/ 552184 h 838042"/>
                  <a:gd name="connsiteX43" fmla="*/ 341972 w 1033465"/>
                  <a:gd name="connsiteY43" fmla="*/ 554089 h 838042"/>
                  <a:gd name="connsiteX44" fmla="*/ 353402 w 1033465"/>
                  <a:gd name="connsiteY44" fmla="*/ 561709 h 838042"/>
                  <a:gd name="connsiteX45" fmla="*/ 359117 w 1033465"/>
                  <a:gd name="connsiteY45" fmla="*/ 565519 h 838042"/>
                  <a:gd name="connsiteX46" fmla="*/ 362927 w 1033465"/>
                  <a:gd name="connsiteY46" fmla="*/ 571234 h 838042"/>
                  <a:gd name="connsiteX47" fmla="*/ 368642 w 1033465"/>
                  <a:gd name="connsiteY47" fmla="*/ 582664 h 838042"/>
                  <a:gd name="connsiteX48" fmla="*/ 364832 w 1033465"/>
                  <a:gd name="connsiteY48" fmla="*/ 609334 h 838042"/>
                  <a:gd name="connsiteX49" fmla="*/ 361022 w 1033465"/>
                  <a:gd name="connsiteY49" fmla="*/ 615049 h 838042"/>
                  <a:gd name="connsiteX50" fmla="*/ 359117 w 1033465"/>
                  <a:gd name="connsiteY50" fmla="*/ 620764 h 838042"/>
                  <a:gd name="connsiteX51" fmla="*/ 355307 w 1033465"/>
                  <a:gd name="connsiteY51" fmla="*/ 626479 h 838042"/>
                  <a:gd name="connsiteX52" fmla="*/ 353402 w 1033465"/>
                  <a:gd name="connsiteY52" fmla="*/ 632194 h 838042"/>
                  <a:gd name="connsiteX53" fmla="*/ 349592 w 1033465"/>
                  <a:gd name="connsiteY53" fmla="*/ 637909 h 838042"/>
                  <a:gd name="connsiteX54" fmla="*/ 332447 w 1033465"/>
                  <a:gd name="connsiteY54" fmla="*/ 704584 h 838042"/>
                  <a:gd name="connsiteX55" fmla="*/ 330542 w 1033465"/>
                  <a:gd name="connsiteY55" fmla="*/ 756019 h 838042"/>
                  <a:gd name="connsiteX56" fmla="*/ 332447 w 1033465"/>
                  <a:gd name="connsiteY56" fmla="*/ 780784 h 838042"/>
                  <a:gd name="connsiteX57" fmla="*/ 334352 w 1033465"/>
                  <a:gd name="connsiteY57" fmla="*/ 786499 h 838042"/>
                  <a:gd name="connsiteX58" fmla="*/ 338162 w 1033465"/>
                  <a:gd name="connsiteY58" fmla="*/ 790309 h 838042"/>
                  <a:gd name="connsiteX59" fmla="*/ 366737 w 1033465"/>
                  <a:gd name="connsiteY59" fmla="*/ 836029 h 838042"/>
                  <a:gd name="connsiteX60" fmla="*/ 389597 w 1033465"/>
                  <a:gd name="connsiteY60" fmla="*/ 837934 h 838042"/>
                  <a:gd name="connsiteX61" fmla="*/ 397407 w 1033465"/>
                  <a:gd name="connsiteY61" fmla="*/ 833530 h 838042"/>
                  <a:gd name="connsiteX62" fmla="*/ 402932 w 1033465"/>
                  <a:gd name="connsiteY62" fmla="*/ 784594 h 838042"/>
                  <a:gd name="connsiteX63" fmla="*/ 406742 w 1033465"/>
                  <a:gd name="connsiteY63" fmla="*/ 727444 h 838042"/>
                  <a:gd name="connsiteX64" fmla="*/ 423887 w 1033465"/>
                  <a:gd name="connsiteY64" fmla="*/ 672199 h 838042"/>
                  <a:gd name="connsiteX65" fmla="*/ 429602 w 1033465"/>
                  <a:gd name="connsiteY65" fmla="*/ 658864 h 838042"/>
                  <a:gd name="connsiteX66" fmla="*/ 444084 w 1033465"/>
                  <a:gd name="connsiteY66" fmla="*/ 626947 h 838042"/>
                  <a:gd name="connsiteX67" fmla="*/ 464289 w 1033465"/>
                  <a:gd name="connsiteY67" fmla="*/ 600072 h 838042"/>
                  <a:gd name="connsiteX68" fmla="*/ 523510 w 1033465"/>
                  <a:gd name="connsiteY68" fmla="*/ 565123 h 838042"/>
                  <a:gd name="connsiteX69" fmla="*/ 599348 w 1033465"/>
                  <a:gd name="connsiteY69" fmla="*/ 550915 h 838042"/>
                  <a:gd name="connsiteX70" fmla="*/ 707801 w 1033465"/>
                  <a:gd name="connsiteY70" fmla="*/ 612819 h 838042"/>
                  <a:gd name="connsiteX71" fmla="*/ 780122 w 1033465"/>
                  <a:gd name="connsiteY71" fmla="*/ 656959 h 838042"/>
                  <a:gd name="connsiteX72" fmla="*/ 804887 w 1033465"/>
                  <a:gd name="connsiteY72" fmla="*/ 632194 h 838042"/>
                  <a:gd name="connsiteX73" fmla="*/ 801077 w 1033465"/>
                  <a:gd name="connsiteY73" fmla="*/ 601714 h 838042"/>
                  <a:gd name="connsiteX74" fmla="*/ 762796 w 1033465"/>
                  <a:gd name="connsiteY74" fmla="*/ 562523 h 838042"/>
                  <a:gd name="connsiteX75" fmla="*/ 650582 w 1033465"/>
                  <a:gd name="connsiteY75" fmla="*/ 479794 h 838042"/>
                  <a:gd name="connsiteX76" fmla="*/ 646772 w 1033465"/>
                  <a:gd name="connsiteY76" fmla="*/ 462649 h 838042"/>
                  <a:gd name="connsiteX77" fmla="*/ 658202 w 1033465"/>
                  <a:gd name="connsiteY77" fmla="*/ 426454 h 838042"/>
                  <a:gd name="connsiteX78" fmla="*/ 726782 w 1033465"/>
                  <a:gd name="connsiteY78" fmla="*/ 405499 h 838042"/>
                  <a:gd name="connsiteX79" fmla="*/ 813738 w 1033465"/>
                  <a:gd name="connsiteY79" fmla="*/ 406906 h 838042"/>
                  <a:gd name="connsiteX80" fmla="*/ 906231 w 1033465"/>
                  <a:gd name="connsiteY80" fmla="*/ 417646 h 838042"/>
                  <a:gd name="connsiteX81" fmla="*/ 1002290 w 1033465"/>
                  <a:gd name="connsiteY81" fmla="*/ 426835 h 838042"/>
                  <a:gd name="connsiteX82" fmla="*/ 1032449 w 1033465"/>
                  <a:gd name="connsiteY82" fmla="*/ 402711 h 838042"/>
                  <a:gd name="connsiteX83" fmla="*/ 1020514 w 1033465"/>
                  <a:gd name="connsiteY83" fmla="*/ 377797 h 838042"/>
                  <a:gd name="connsiteX84" fmla="*/ 964889 w 1033465"/>
                  <a:gd name="connsiteY84" fmla="*/ 358029 h 838042"/>
                  <a:gd name="connsiteX85" fmla="*/ 827747 w 1033465"/>
                  <a:gd name="connsiteY85" fmla="*/ 357874 h 838042"/>
                  <a:gd name="connsiteX86" fmla="*/ 755811 w 1033465"/>
                  <a:gd name="connsiteY86" fmla="*/ 361702 h 838042"/>
                  <a:gd name="connsiteX87" fmla="*/ 671537 w 1033465"/>
                  <a:gd name="connsiteY87" fmla="*/ 369304 h 838042"/>
                  <a:gd name="connsiteX88" fmla="*/ 644867 w 1033465"/>
                  <a:gd name="connsiteY88" fmla="*/ 338824 h 838042"/>
                  <a:gd name="connsiteX89" fmla="*/ 676403 w 1033465"/>
                  <a:gd name="connsiteY89" fmla="*/ 304962 h 838042"/>
                  <a:gd name="connsiteX90" fmla="*/ 707732 w 1033465"/>
                  <a:gd name="connsiteY90" fmla="*/ 283579 h 838042"/>
                  <a:gd name="connsiteX91" fmla="*/ 743927 w 1033465"/>
                  <a:gd name="connsiteY91" fmla="*/ 251194 h 838042"/>
                  <a:gd name="connsiteX92" fmla="*/ 783019 w 1033465"/>
                  <a:gd name="connsiteY92" fmla="*/ 213846 h 838042"/>
                  <a:gd name="connsiteX93" fmla="*/ 746401 w 1033465"/>
                  <a:gd name="connsiteY93" fmla="*/ 201789 h 838042"/>
                  <a:gd name="connsiteX94" fmla="*/ 694397 w 1033465"/>
                  <a:gd name="connsiteY94" fmla="*/ 226429 h 838042"/>
                  <a:gd name="connsiteX95" fmla="*/ 656678 w 1033465"/>
                  <a:gd name="connsiteY95" fmla="*/ 257626 h 838042"/>
                  <a:gd name="connsiteX96" fmla="*/ 616001 w 1033465"/>
                  <a:gd name="connsiteY96" fmla="*/ 286712 h 838042"/>
                  <a:gd name="connsiteX97" fmla="*/ 564857 w 1033465"/>
                  <a:gd name="connsiteY97" fmla="*/ 287389 h 838042"/>
                  <a:gd name="connsiteX98" fmla="*/ 530567 w 1033465"/>
                  <a:gd name="connsiteY98" fmla="*/ 274054 h 838042"/>
                  <a:gd name="connsiteX99" fmla="*/ 507707 w 1033465"/>
                  <a:gd name="connsiteY99" fmla="*/ 235954 h 838042"/>
                  <a:gd name="connsiteX100" fmla="*/ 509612 w 1033465"/>
                  <a:gd name="connsiteY100" fmla="*/ 171184 h 838042"/>
                  <a:gd name="connsiteX101" fmla="*/ 508314 w 1033465"/>
                  <a:gd name="connsiteY101" fmla="*/ 73485 h 838042"/>
                  <a:gd name="connsiteX102" fmla="*/ 454116 w 1033465"/>
                  <a:gd name="connsiteY102" fmla="*/ 11248 h 838042"/>
                  <a:gd name="connsiteX103" fmla="*/ 442470 w 1033465"/>
                  <a:gd name="connsiteY103" fmla="*/ 75864 h 838042"/>
                  <a:gd name="connsiteX104" fmla="*/ 439226 w 1033465"/>
                  <a:gd name="connsiteY104" fmla="*/ 132660 h 838042"/>
                  <a:gd name="connsiteX105" fmla="*/ 436054 w 1033465"/>
                  <a:gd name="connsiteY105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7 w 1033465"/>
                  <a:gd name="connsiteY14" fmla="*/ 272149 h 838042"/>
                  <a:gd name="connsiteX15" fmla="*/ 126707 w 1033465"/>
                  <a:gd name="connsiteY15" fmla="*/ 289294 h 838042"/>
                  <a:gd name="connsiteX16" fmla="*/ 193382 w 1033465"/>
                  <a:gd name="connsiteY16" fmla="*/ 308344 h 838042"/>
                  <a:gd name="connsiteX17" fmla="*/ 228811 w 1033465"/>
                  <a:gd name="connsiteY17" fmla="*/ 323832 h 838042"/>
                  <a:gd name="connsiteX18" fmla="*/ 282210 w 1033465"/>
                  <a:gd name="connsiteY18" fmla="*/ 354067 h 838042"/>
                  <a:gd name="connsiteX19" fmla="*/ 281012 w 1033465"/>
                  <a:gd name="connsiteY19" fmla="*/ 399784 h 838042"/>
                  <a:gd name="connsiteX20" fmla="*/ 265772 w 1033465"/>
                  <a:gd name="connsiteY20" fmla="*/ 447409 h 838042"/>
                  <a:gd name="connsiteX21" fmla="*/ 254342 w 1033465"/>
                  <a:gd name="connsiteY21" fmla="*/ 455029 h 838042"/>
                  <a:gd name="connsiteX22" fmla="*/ 242912 w 1033465"/>
                  <a:gd name="connsiteY22" fmla="*/ 458839 h 838042"/>
                  <a:gd name="connsiteX23" fmla="*/ 128612 w 1033465"/>
                  <a:gd name="connsiteY23" fmla="*/ 458839 h 838042"/>
                  <a:gd name="connsiteX24" fmla="*/ 122897 w 1033465"/>
                  <a:gd name="connsiteY24" fmla="*/ 460744 h 838042"/>
                  <a:gd name="connsiteX25" fmla="*/ 107657 w 1033465"/>
                  <a:gd name="connsiteY25" fmla="*/ 462649 h 838042"/>
                  <a:gd name="connsiteX26" fmla="*/ 90512 w 1033465"/>
                  <a:gd name="connsiteY26" fmla="*/ 468364 h 838042"/>
                  <a:gd name="connsiteX27" fmla="*/ 84797 w 1033465"/>
                  <a:gd name="connsiteY27" fmla="*/ 470269 h 838042"/>
                  <a:gd name="connsiteX28" fmla="*/ 79082 w 1033465"/>
                  <a:gd name="connsiteY28" fmla="*/ 474079 h 838042"/>
                  <a:gd name="connsiteX29" fmla="*/ 67652 w 1033465"/>
                  <a:gd name="connsiteY29" fmla="*/ 475984 h 838042"/>
                  <a:gd name="connsiteX30" fmla="*/ 29552 w 1033465"/>
                  <a:gd name="connsiteY30" fmla="*/ 477889 h 838042"/>
                  <a:gd name="connsiteX31" fmla="*/ 18122 w 1033465"/>
                  <a:gd name="connsiteY31" fmla="*/ 483604 h 838042"/>
                  <a:gd name="connsiteX32" fmla="*/ 8597 w 1033465"/>
                  <a:gd name="connsiteY32" fmla="*/ 493129 h 838042"/>
                  <a:gd name="connsiteX33" fmla="*/ 6692 w 1033465"/>
                  <a:gd name="connsiteY33" fmla="*/ 498844 h 838042"/>
                  <a:gd name="connsiteX34" fmla="*/ 2882 w 1033465"/>
                  <a:gd name="connsiteY34" fmla="*/ 504559 h 838042"/>
                  <a:gd name="connsiteX35" fmla="*/ 14312 w 1033465"/>
                  <a:gd name="connsiteY35" fmla="*/ 540754 h 838042"/>
                  <a:gd name="connsiteX36" fmla="*/ 147662 w 1033465"/>
                  <a:gd name="connsiteY36" fmla="*/ 540754 h 838042"/>
                  <a:gd name="connsiteX37" fmla="*/ 155282 w 1033465"/>
                  <a:gd name="connsiteY37" fmla="*/ 538849 h 838042"/>
                  <a:gd name="connsiteX38" fmla="*/ 305777 w 1033465"/>
                  <a:gd name="connsiteY38" fmla="*/ 533134 h 838042"/>
                  <a:gd name="connsiteX39" fmla="*/ 321017 w 1033465"/>
                  <a:gd name="connsiteY39" fmla="*/ 540754 h 838042"/>
                  <a:gd name="connsiteX40" fmla="*/ 332447 w 1033465"/>
                  <a:gd name="connsiteY40" fmla="*/ 546469 h 838042"/>
                  <a:gd name="connsiteX41" fmla="*/ 336257 w 1033465"/>
                  <a:gd name="connsiteY41" fmla="*/ 552184 h 838042"/>
                  <a:gd name="connsiteX42" fmla="*/ 341972 w 1033465"/>
                  <a:gd name="connsiteY42" fmla="*/ 554089 h 838042"/>
                  <a:gd name="connsiteX43" fmla="*/ 353402 w 1033465"/>
                  <a:gd name="connsiteY43" fmla="*/ 561709 h 838042"/>
                  <a:gd name="connsiteX44" fmla="*/ 359117 w 1033465"/>
                  <a:gd name="connsiteY44" fmla="*/ 565519 h 838042"/>
                  <a:gd name="connsiteX45" fmla="*/ 362927 w 1033465"/>
                  <a:gd name="connsiteY45" fmla="*/ 571234 h 838042"/>
                  <a:gd name="connsiteX46" fmla="*/ 368642 w 1033465"/>
                  <a:gd name="connsiteY46" fmla="*/ 582664 h 838042"/>
                  <a:gd name="connsiteX47" fmla="*/ 364832 w 1033465"/>
                  <a:gd name="connsiteY47" fmla="*/ 609334 h 838042"/>
                  <a:gd name="connsiteX48" fmla="*/ 361022 w 1033465"/>
                  <a:gd name="connsiteY48" fmla="*/ 615049 h 838042"/>
                  <a:gd name="connsiteX49" fmla="*/ 359117 w 1033465"/>
                  <a:gd name="connsiteY49" fmla="*/ 620764 h 838042"/>
                  <a:gd name="connsiteX50" fmla="*/ 355307 w 1033465"/>
                  <a:gd name="connsiteY50" fmla="*/ 626479 h 838042"/>
                  <a:gd name="connsiteX51" fmla="*/ 353402 w 1033465"/>
                  <a:gd name="connsiteY51" fmla="*/ 632194 h 838042"/>
                  <a:gd name="connsiteX52" fmla="*/ 349592 w 1033465"/>
                  <a:gd name="connsiteY52" fmla="*/ 637909 h 838042"/>
                  <a:gd name="connsiteX53" fmla="*/ 332447 w 1033465"/>
                  <a:gd name="connsiteY53" fmla="*/ 704584 h 838042"/>
                  <a:gd name="connsiteX54" fmla="*/ 330542 w 1033465"/>
                  <a:gd name="connsiteY54" fmla="*/ 756019 h 838042"/>
                  <a:gd name="connsiteX55" fmla="*/ 332447 w 1033465"/>
                  <a:gd name="connsiteY55" fmla="*/ 780784 h 838042"/>
                  <a:gd name="connsiteX56" fmla="*/ 334352 w 1033465"/>
                  <a:gd name="connsiteY56" fmla="*/ 786499 h 838042"/>
                  <a:gd name="connsiteX57" fmla="*/ 338162 w 1033465"/>
                  <a:gd name="connsiteY57" fmla="*/ 790309 h 838042"/>
                  <a:gd name="connsiteX58" fmla="*/ 366737 w 1033465"/>
                  <a:gd name="connsiteY58" fmla="*/ 836029 h 838042"/>
                  <a:gd name="connsiteX59" fmla="*/ 389597 w 1033465"/>
                  <a:gd name="connsiteY59" fmla="*/ 837934 h 838042"/>
                  <a:gd name="connsiteX60" fmla="*/ 397407 w 1033465"/>
                  <a:gd name="connsiteY60" fmla="*/ 833530 h 838042"/>
                  <a:gd name="connsiteX61" fmla="*/ 402932 w 1033465"/>
                  <a:gd name="connsiteY61" fmla="*/ 784594 h 838042"/>
                  <a:gd name="connsiteX62" fmla="*/ 406742 w 1033465"/>
                  <a:gd name="connsiteY62" fmla="*/ 727444 h 838042"/>
                  <a:gd name="connsiteX63" fmla="*/ 423887 w 1033465"/>
                  <a:gd name="connsiteY63" fmla="*/ 672199 h 838042"/>
                  <a:gd name="connsiteX64" fmla="*/ 429602 w 1033465"/>
                  <a:gd name="connsiteY64" fmla="*/ 658864 h 838042"/>
                  <a:gd name="connsiteX65" fmla="*/ 444084 w 1033465"/>
                  <a:gd name="connsiteY65" fmla="*/ 626947 h 838042"/>
                  <a:gd name="connsiteX66" fmla="*/ 464289 w 1033465"/>
                  <a:gd name="connsiteY66" fmla="*/ 600072 h 838042"/>
                  <a:gd name="connsiteX67" fmla="*/ 523510 w 1033465"/>
                  <a:gd name="connsiteY67" fmla="*/ 565123 h 838042"/>
                  <a:gd name="connsiteX68" fmla="*/ 599348 w 1033465"/>
                  <a:gd name="connsiteY68" fmla="*/ 550915 h 838042"/>
                  <a:gd name="connsiteX69" fmla="*/ 707801 w 1033465"/>
                  <a:gd name="connsiteY69" fmla="*/ 612819 h 838042"/>
                  <a:gd name="connsiteX70" fmla="*/ 780122 w 1033465"/>
                  <a:gd name="connsiteY70" fmla="*/ 656959 h 838042"/>
                  <a:gd name="connsiteX71" fmla="*/ 804887 w 1033465"/>
                  <a:gd name="connsiteY71" fmla="*/ 632194 h 838042"/>
                  <a:gd name="connsiteX72" fmla="*/ 801077 w 1033465"/>
                  <a:gd name="connsiteY72" fmla="*/ 601714 h 838042"/>
                  <a:gd name="connsiteX73" fmla="*/ 762796 w 1033465"/>
                  <a:gd name="connsiteY73" fmla="*/ 562523 h 838042"/>
                  <a:gd name="connsiteX74" fmla="*/ 650582 w 1033465"/>
                  <a:gd name="connsiteY74" fmla="*/ 479794 h 838042"/>
                  <a:gd name="connsiteX75" fmla="*/ 646772 w 1033465"/>
                  <a:gd name="connsiteY75" fmla="*/ 462649 h 838042"/>
                  <a:gd name="connsiteX76" fmla="*/ 658202 w 1033465"/>
                  <a:gd name="connsiteY76" fmla="*/ 426454 h 838042"/>
                  <a:gd name="connsiteX77" fmla="*/ 726782 w 1033465"/>
                  <a:gd name="connsiteY77" fmla="*/ 405499 h 838042"/>
                  <a:gd name="connsiteX78" fmla="*/ 813738 w 1033465"/>
                  <a:gd name="connsiteY78" fmla="*/ 406906 h 838042"/>
                  <a:gd name="connsiteX79" fmla="*/ 906231 w 1033465"/>
                  <a:gd name="connsiteY79" fmla="*/ 417646 h 838042"/>
                  <a:gd name="connsiteX80" fmla="*/ 1002290 w 1033465"/>
                  <a:gd name="connsiteY80" fmla="*/ 426835 h 838042"/>
                  <a:gd name="connsiteX81" fmla="*/ 1032449 w 1033465"/>
                  <a:gd name="connsiteY81" fmla="*/ 402711 h 838042"/>
                  <a:gd name="connsiteX82" fmla="*/ 1020514 w 1033465"/>
                  <a:gd name="connsiteY82" fmla="*/ 377797 h 838042"/>
                  <a:gd name="connsiteX83" fmla="*/ 964889 w 1033465"/>
                  <a:gd name="connsiteY83" fmla="*/ 358029 h 838042"/>
                  <a:gd name="connsiteX84" fmla="*/ 827747 w 1033465"/>
                  <a:gd name="connsiteY84" fmla="*/ 357874 h 838042"/>
                  <a:gd name="connsiteX85" fmla="*/ 755811 w 1033465"/>
                  <a:gd name="connsiteY85" fmla="*/ 361702 h 838042"/>
                  <a:gd name="connsiteX86" fmla="*/ 671537 w 1033465"/>
                  <a:gd name="connsiteY86" fmla="*/ 369304 h 838042"/>
                  <a:gd name="connsiteX87" fmla="*/ 644867 w 1033465"/>
                  <a:gd name="connsiteY87" fmla="*/ 338824 h 838042"/>
                  <a:gd name="connsiteX88" fmla="*/ 676403 w 1033465"/>
                  <a:gd name="connsiteY88" fmla="*/ 304962 h 838042"/>
                  <a:gd name="connsiteX89" fmla="*/ 707732 w 1033465"/>
                  <a:gd name="connsiteY89" fmla="*/ 283579 h 838042"/>
                  <a:gd name="connsiteX90" fmla="*/ 743927 w 1033465"/>
                  <a:gd name="connsiteY90" fmla="*/ 251194 h 838042"/>
                  <a:gd name="connsiteX91" fmla="*/ 783019 w 1033465"/>
                  <a:gd name="connsiteY91" fmla="*/ 213846 h 838042"/>
                  <a:gd name="connsiteX92" fmla="*/ 746401 w 1033465"/>
                  <a:gd name="connsiteY92" fmla="*/ 201789 h 838042"/>
                  <a:gd name="connsiteX93" fmla="*/ 694397 w 1033465"/>
                  <a:gd name="connsiteY93" fmla="*/ 226429 h 838042"/>
                  <a:gd name="connsiteX94" fmla="*/ 656678 w 1033465"/>
                  <a:gd name="connsiteY94" fmla="*/ 257626 h 838042"/>
                  <a:gd name="connsiteX95" fmla="*/ 616001 w 1033465"/>
                  <a:gd name="connsiteY95" fmla="*/ 286712 h 838042"/>
                  <a:gd name="connsiteX96" fmla="*/ 564857 w 1033465"/>
                  <a:gd name="connsiteY96" fmla="*/ 287389 h 838042"/>
                  <a:gd name="connsiteX97" fmla="*/ 530567 w 1033465"/>
                  <a:gd name="connsiteY97" fmla="*/ 274054 h 838042"/>
                  <a:gd name="connsiteX98" fmla="*/ 507707 w 1033465"/>
                  <a:gd name="connsiteY98" fmla="*/ 235954 h 838042"/>
                  <a:gd name="connsiteX99" fmla="*/ 509612 w 1033465"/>
                  <a:gd name="connsiteY99" fmla="*/ 171184 h 838042"/>
                  <a:gd name="connsiteX100" fmla="*/ 508314 w 1033465"/>
                  <a:gd name="connsiteY100" fmla="*/ 73485 h 838042"/>
                  <a:gd name="connsiteX101" fmla="*/ 454116 w 1033465"/>
                  <a:gd name="connsiteY101" fmla="*/ 11248 h 838042"/>
                  <a:gd name="connsiteX102" fmla="*/ 442470 w 1033465"/>
                  <a:gd name="connsiteY102" fmla="*/ 75864 h 838042"/>
                  <a:gd name="connsiteX103" fmla="*/ 439226 w 1033465"/>
                  <a:gd name="connsiteY103" fmla="*/ 132660 h 838042"/>
                  <a:gd name="connsiteX104" fmla="*/ 436054 w 1033465"/>
                  <a:gd name="connsiteY10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47332 w 1033465"/>
                  <a:gd name="connsiteY13" fmla="*/ 239564 h 838042"/>
                  <a:gd name="connsiteX14" fmla="*/ 65748 w 1033465"/>
                  <a:gd name="connsiteY14" fmla="*/ 272150 h 838042"/>
                  <a:gd name="connsiteX15" fmla="*/ 126707 w 1033465"/>
                  <a:gd name="connsiteY15" fmla="*/ 289294 h 838042"/>
                  <a:gd name="connsiteX16" fmla="*/ 193382 w 1033465"/>
                  <a:gd name="connsiteY16" fmla="*/ 308344 h 838042"/>
                  <a:gd name="connsiteX17" fmla="*/ 228811 w 1033465"/>
                  <a:gd name="connsiteY17" fmla="*/ 323832 h 838042"/>
                  <a:gd name="connsiteX18" fmla="*/ 282210 w 1033465"/>
                  <a:gd name="connsiteY18" fmla="*/ 354067 h 838042"/>
                  <a:gd name="connsiteX19" fmla="*/ 281012 w 1033465"/>
                  <a:gd name="connsiteY19" fmla="*/ 399784 h 838042"/>
                  <a:gd name="connsiteX20" fmla="*/ 265772 w 1033465"/>
                  <a:gd name="connsiteY20" fmla="*/ 447409 h 838042"/>
                  <a:gd name="connsiteX21" fmla="*/ 254342 w 1033465"/>
                  <a:gd name="connsiteY21" fmla="*/ 455029 h 838042"/>
                  <a:gd name="connsiteX22" fmla="*/ 242912 w 1033465"/>
                  <a:gd name="connsiteY22" fmla="*/ 458839 h 838042"/>
                  <a:gd name="connsiteX23" fmla="*/ 128612 w 1033465"/>
                  <a:gd name="connsiteY23" fmla="*/ 458839 h 838042"/>
                  <a:gd name="connsiteX24" fmla="*/ 122897 w 1033465"/>
                  <a:gd name="connsiteY24" fmla="*/ 460744 h 838042"/>
                  <a:gd name="connsiteX25" fmla="*/ 107657 w 1033465"/>
                  <a:gd name="connsiteY25" fmla="*/ 462649 h 838042"/>
                  <a:gd name="connsiteX26" fmla="*/ 90512 w 1033465"/>
                  <a:gd name="connsiteY26" fmla="*/ 468364 h 838042"/>
                  <a:gd name="connsiteX27" fmla="*/ 84797 w 1033465"/>
                  <a:gd name="connsiteY27" fmla="*/ 470269 h 838042"/>
                  <a:gd name="connsiteX28" fmla="*/ 79082 w 1033465"/>
                  <a:gd name="connsiteY28" fmla="*/ 474079 h 838042"/>
                  <a:gd name="connsiteX29" fmla="*/ 67652 w 1033465"/>
                  <a:gd name="connsiteY29" fmla="*/ 475984 h 838042"/>
                  <a:gd name="connsiteX30" fmla="*/ 29552 w 1033465"/>
                  <a:gd name="connsiteY30" fmla="*/ 477889 h 838042"/>
                  <a:gd name="connsiteX31" fmla="*/ 18122 w 1033465"/>
                  <a:gd name="connsiteY31" fmla="*/ 483604 h 838042"/>
                  <a:gd name="connsiteX32" fmla="*/ 8597 w 1033465"/>
                  <a:gd name="connsiteY32" fmla="*/ 493129 h 838042"/>
                  <a:gd name="connsiteX33" fmla="*/ 6692 w 1033465"/>
                  <a:gd name="connsiteY33" fmla="*/ 498844 h 838042"/>
                  <a:gd name="connsiteX34" fmla="*/ 2882 w 1033465"/>
                  <a:gd name="connsiteY34" fmla="*/ 504559 h 838042"/>
                  <a:gd name="connsiteX35" fmla="*/ 14312 w 1033465"/>
                  <a:gd name="connsiteY35" fmla="*/ 540754 h 838042"/>
                  <a:gd name="connsiteX36" fmla="*/ 147662 w 1033465"/>
                  <a:gd name="connsiteY36" fmla="*/ 540754 h 838042"/>
                  <a:gd name="connsiteX37" fmla="*/ 155282 w 1033465"/>
                  <a:gd name="connsiteY37" fmla="*/ 538849 h 838042"/>
                  <a:gd name="connsiteX38" fmla="*/ 305777 w 1033465"/>
                  <a:gd name="connsiteY38" fmla="*/ 533134 h 838042"/>
                  <a:gd name="connsiteX39" fmla="*/ 321017 w 1033465"/>
                  <a:gd name="connsiteY39" fmla="*/ 540754 h 838042"/>
                  <a:gd name="connsiteX40" fmla="*/ 332447 w 1033465"/>
                  <a:gd name="connsiteY40" fmla="*/ 546469 h 838042"/>
                  <a:gd name="connsiteX41" fmla="*/ 336257 w 1033465"/>
                  <a:gd name="connsiteY41" fmla="*/ 552184 h 838042"/>
                  <a:gd name="connsiteX42" fmla="*/ 341972 w 1033465"/>
                  <a:gd name="connsiteY42" fmla="*/ 554089 h 838042"/>
                  <a:gd name="connsiteX43" fmla="*/ 353402 w 1033465"/>
                  <a:gd name="connsiteY43" fmla="*/ 561709 h 838042"/>
                  <a:gd name="connsiteX44" fmla="*/ 359117 w 1033465"/>
                  <a:gd name="connsiteY44" fmla="*/ 565519 h 838042"/>
                  <a:gd name="connsiteX45" fmla="*/ 362927 w 1033465"/>
                  <a:gd name="connsiteY45" fmla="*/ 571234 h 838042"/>
                  <a:gd name="connsiteX46" fmla="*/ 368642 w 1033465"/>
                  <a:gd name="connsiteY46" fmla="*/ 582664 h 838042"/>
                  <a:gd name="connsiteX47" fmla="*/ 364832 w 1033465"/>
                  <a:gd name="connsiteY47" fmla="*/ 609334 h 838042"/>
                  <a:gd name="connsiteX48" fmla="*/ 361022 w 1033465"/>
                  <a:gd name="connsiteY48" fmla="*/ 615049 h 838042"/>
                  <a:gd name="connsiteX49" fmla="*/ 359117 w 1033465"/>
                  <a:gd name="connsiteY49" fmla="*/ 620764 h 838042"/>
                  <a:gd name="connsiteX50" fmla="*/ 355307 w 1033465"/>
                  <a:gd name="connsiteY50" fmla="*/ 626479 h 838042"/>
                  <a:gd name="connsiteX51" fmla="*/ 353402 w 1033465"/>
                  <a:gd name="connsiteY51" fmla="*/ 632194 h 838042"/>
                  <a:gd name="connsiteX52" fmla="*/ 349592 w 1033465"/>
                  <a:gd name="connsiteY52" fmla="*/ 637909 h 838042"/>
                  <a:gd name="connsiteX53" fmla="*/ 332447 w 1033465"/>
                  <a:gd name="connsiteY53" fmla="*/ 704584 h 838042"/>
                  <a:gd name="connsiteX54" fmla="*/ 330542 w 1033465"/>
                  <a:gd name="connsiteY54" fmla="*/ 756019 h 838042"/>
                  <a:gd name="connsiteX55" fmla="*/ 332447 w 1033465"/>
                  <a:gd name="connsiteY55" fmla="*/ 780784 h 838042"/>
                  <a:gd name="connsiteX56" fmla="*/ 334352 w 1033465"/>
                  <a:gd name="connsiteY56" fmla="*/ 786499 h 838042"/>
                  <a:gd name="connsiteX57" fmla="*/ 338162 w 1033465"/>
                  <a:gd name="connsiteY57" fmla="*/ 790309 h 838042"/>
                  <a:gd name="connsiteX58" fmla="*/ 366737 w 1033465"/>
                  <a:gd name="connsiteY58" fmla="*/ 836029 h 838042"/>
                  <a:gd name="connsiteX59" fmla="*/ 389597 w 1033465"/>
                  <a:gd name="connsiteY59" fmla="*/ 837934 h 838042"/>
                  <a:gd name="connsiteX60" fmla="*/ 397407 w 1033465"/>
                  <a:gd name="connsiteY60" fmla="*/ 833530 h 838042"/>
                  <a:gd name="connsiteX61" fmla="*/ 402932 w 1033465"/>
                  <a:gd name="connsiteY61" fmla="*/ 784594 h 838042"/>
                  <a:gd name="connsiteX62" fmla="*/ 406742 w 1033465"/>
                  <a:gd name="connsiteY62" fmla="*/ 727444 h 838042"/>
                  <a:gd name="connsiteX63" fmla="*/ 423887 w 1033465"/>
                  <a:gd name="connsiteY63" fmla="*/ 672199 h 838042"/>
                  <a:gd name="connsiteX64" fmla="*/ 429602 w 1033465"/>
                  <a:gd name="connsiteY64" fmla="*/ 658864 h 838042"/>
                  <a:gd name="connsiteX65" fmla="*/ 444084 w 1033465"/>
                  <a:gd name="connsiteY65" fmla="*/ 626947 h 838042"/>
                  <a:gd name="connsiteX66" fmla="*/ 464289 w 1033465"/>
                  <a:gd name="connsiteY66" fmla="*/ 600072 h 838042"/>
                  <a:gd name="connsiteX67" fmla="*/ 523510 w 1033465"/>
                  <a:gd name="connsiteY67" fmla="*/ 565123 h 838042"/>
                  <a:gd name="connsiteX68" fmla="*/ 599348 w 1033465"/>
                  <a:gd name="connsiteY68" fmla="*/ 550915 h 838042"/>
                  <a:gd name="connsiteX69" fmla="*/ 707801 w 1033465"/>
                  <a:gd name="connsiteY69" fmla="*/ 612819 h 838042"/>
                  <a:gd name="connsiteX70" fmla="*/ 780122 w 1033465"/>
                  <a:gd name="connsiteY70" fmla="*/ 656959 h 838042"/>
                  <a:gd name="connsiteX71" fmla="*/ 804887 w 1033465"/>
                  <a:gd name="connsiteY71" fmla="*/ 632194 h 838042"/>
                  <a:gd name="connsiteX72" fmla="*/ 801077 w 1033465"/>
                  <a:gd name="connsiteY72" fmla="*/ 601714 h 838042"/>
                  <a:gd name="connsiteX73" fmla="*/ 762796 w 1033465"/>
                  <a:gd name="connsiteY73" fmla="*/ 562523 h 838042"/>
                  <a:gd name="connsiteX74" fmla="*/ 650582 w 1033465"/>
                  <a:gd name="connsiteY74" fmla="*/ 479794 h 838042"/>
                  <a:gd name="connsiteX75" fmla="*/ 646772 w 1033465"/>
                  <a:gd name="connsiteY75" fmla="*/ 462649 h 838042"/>
                  <a:gd name="connsiteX76" fmla="*/ 658202 w 1033465"/>
                  <a:gd name="connsiteY76" fmla="*/ 426454 h 838042"/>
                  <a:gd name="connsiteX77" fmla="*/ 726782 w 1033465"/>
                  <a:gd name="connsiteY77" fmla="*/ 405499 h 838042"/>
                  <a:gd name="connsiteX78" fmla="*/ 813738 w 1033465"/>
                  <a:gd name="connsiteY78" fmla="*/ 406906 h 838042"/>
                  <a:gd name="connsiteX79" fmla="*/ 906231 w 1033465"/>
                  <a:gd name="connsiteY79" fmla="*/ 417646 h 838042"/>
                  <a:gd name="connsiteX80" fmla="*/ 1002290 w 1033465"/>
                  <a:gd name="connsiteY80" fmla="*/ 426835 h 838042"/>
                  <a:gd name="connsiteX81" fmla="*/ 1032449 w 1033465"/>
                  <a:gd name="connsiteY81" fmla="*/ 402711 h 838042"/>
                  <a:gd name="connsiteX82" fmla="*/ 1020514 w 1033465"/>
                  <a:gd name="connsiteY82" fmla="*/ 377797 h 838042"/>
                  <a:gd name="connsiteX83" fmla="*/ 964889 w 1033465"/>
                  <a:gd name="connsiteY83" fmla="*/ 358029 h 838042"/>
                  <a:gd name="connsiteX84" fmla="*/ 827747 w 1033465"/>
                  <a:gd name="connsiteY84" fmla="*/ 357874 h 838042"/>
                  <a:gd name="connsiteX85" fmla="*/ 755811 w 1033465"/>
                  <a:gd name="connsiteY85" fmla="*/ 361702 h 838042"/>
                  <a:gd name="connsiteX86" fmla="*/ 671537 w 1033465"/>
                  <a:gd name="connsiteY86" fmla="*/ 369304 h 838042"/>
                  <a:gd name="connsiteX87" fmla="*/ 644867 w 1033465"/>
                  <a:gd name="connsiteY87" fmla="*/ 338824 h 838042"/>
                  <a:gd name="connsiteX88" fmla="*/ 676403 w 1033465"/>
                  <a:gd name="connsiteY88" fmla="*/ 304962 h 838042"/>
                  <a:gd name="connsiteX89" fmla="*/ 707732 w 1033465"/>
                  <a:gd name="connsiteY89" fmla="*/ 283579 h 838042"/>
                  <a:gd name="connsiteX90" fmla="*/ 743927 w 1033465"/>
                  <a:gd name="connsiteY90" fmla="*/ 251194 h 838042"/>
                  <a:gd name="connsiteX91" fmla="*/ 783019 w 1033465"/>
                  <a:gd name="connsiteY91" fmla="*/ 213846 h 838042"/>
                  <a:gd name="connsiteX92" fmla="*/ 746401 w 1033465"/>
                  <a:gd name="connsiteY92" fmla="*/ 201789 h 838042"/>
                  <a:gd name="connsiteX93" fmla="*/ 694397 w 1033465"/>
                  <a:gd name="connsiteY93" fmla="*/ 226429 h 838042"/>
                  <a:gd name="connsiteX94" fmla="*/ 656678 w 1033465"/>
                  <a:gd name="connsiteY94" fmla="*/ 257626 h 838042"/>
                  <a:gd name="connsiteX95" fmla="*/ 616001 w 1033465"/>
                  <a:gd name="connsiteY95" fmla="*/ 286712 h 838042"/>
                  <a:gd name="connsiteX96" fmla="*/ 564857 w 1033465"/>
                  <a:gd name="connsiteY96" fmla="*/ 287389 h 838042"/>
                  <a:gd name="connsiteX97" fmla="*/ 530567 w 1033465"/>
                  <a:gd name="connsiteY97" fmla="*/ 274054 h 838042"/>
                  <a:gd name="connsiteX98" fmla="*/ 507707 w 1033465"/>
                  <a:gd name="connsiteY98" fmla="*/ 235954 h 838042"/>
                  <a:gd name="connsiteX99" fmla="*/ 509612 w 1033465"/>
                  <a:gd name="connsiteY99" fmla="*/ 171184 h 838042"/>
                  <a:gd name="connsiteX100" fmla="*/ 508314 w 1033465"/>
                  <a:gd name="connsiteY100" fmla="*/ 73485 h 838042"/>
                  <a:gd name="connsiteX101" fmla="*/ 454116 w 1033465"/>
                  <a:gd name="connsiteY101" fmla="*/ 11248 h 838042"/>
                  <a:gd name="connsiteX102" fmla="*/ 442470 w 1033465"/>
                  <a:gd name="connsiteY102" fmla="*/ 75864 h 838042"/>
                  <a:gd name="connsiteX103" fmla="*/ 439226 w 1033465"/>
                  <a:gd name="connsiteY103" fmla="*/ 132660 h 838042"/>
                  <a:gd name="connsiteX104" fmla="*/ 436054 w 1033465"/>
                  <a:gd name="connsiteY104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2412 w 1033465"/>
                  <a:gd name="connsiteY12" fmla="*/ 256909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242912 w 1033465"/>
                  <a:gd name="connsiteY21" fmla="*/ 458839 h 838042"/>
                  <a:gd name="connsiteX22" fmla="*/ 128612 w 1033465"/>
                  <a:gd name="connsiteY22" fmla="*/ 458839 h 838042"/>
                  <a:gd name="connsiteX23" fmla="*/ 122897 w 1033465"/>
                  <a:gd name="connsiteY23" fmla="*/ 460744 h 838042"/>
                  <a:gd name="connsiteX24" fmla="*/ 107657 w 1033465"/>
                  <a:gd name="connsiteY24" fmla="*/ 462649 h 838042"/>
                  <a:gd name="connsiteX25" fmla="*/ 90512 w 1033465"/>
                  <a:gd name="connsiteY25" fmla="*/ 468364 h 838042"/>
                  <a:gd name="connsiteX26" fmla="*/ 84797 w 1033465"/>
                  <a:gd name="connsiteY26" fmla="*/ 470269 h 838042"/>
                  <a:gd name="connsiteX27" fmla="*/ 79082 w 1033465"/>
                  <a:gd name="connsiteY27" fmla="*/ 474079 h 838042"/>
                  <a:gd name="connsiteX28" fmla="*/ 67652 w 1033465"/>
                  <a:gd name="connsiteY28" fmla="*/ 475984 h 838042"/>
                  <a:gd name="connsiteX29" fmla="*/ 29552 w 1033465"/>
                  <a:gd name="connsiteY29" fmla="*/ 477889 h 838042"/>
                  <a:gd name="connsiteX30" fmla="*/ 18122 w 1033465"/>
                  <a:gd name="connsiteY30" fmla="*/ 483604 h 838042"/>
                  <a:gd name="connsiteX31" fmla="*/ 8597 w 1033465"/>
                  <a:gd name="connsiteY31" fmla="*/ 493129 h 838042"/>
                  <a:gd name="connsiteX32" fmla="*/ 6692 w 1033465"/>
                  <a:gd name="connsiteY32" fmla="*/ 498844 h 838042"/>
                  <a:gd name="connsiteX33" fmla="*/ 2882 w 1033465"/>
                  <a:gd name="connsiteY33" fmla="*/ 504559 h 838042"/>
                  <a:gd name="connsiteX34" fmla="*/ 14312 w 1033465"/>
                  <a:gd name="connsiteY34" fmla="*/ 540754 h 838042"/>
                  <a:gd name="connsiteX35" fmla="*/ 147662 w 1033465"/>
                  <a:gd name="connsiteY35" fmla="*/ 540754 h 838042"/>
                  <a:gd name="connsiteX36" fmla="*/ 155282 w 1033465"/>
                  <a:gd name="connsiteY36" fmla="*/ 538849 h 838042"/>
                  <a:gd name="connsiteX37" fmla="*/ 305777 w 1033465"/>
                  <a:gd name="connsiteY37" fmla="*/ 533134 h 838042"/>
                  <a:gd name="connsiteX38" fmla="*/ 321017 w 1033465"/>
                  <a:gd name="connsiteY38" fmla="*/ 540754 h 838042"/>
                  <a:gd name="connsiteX39" fmla="*/ 332447 w 1033465"/>
                  <a:gd name="connsiteY39" fmla="*/ 546469 h 838042"/>
                  <a:gd name="connsiteX40" fmla="*/ 336257 w 1033465"/>
                  <a:gd name="connsiteY40" fmla="*/ 552184 h 838042"/>
                  <a:gd name="connsiteX41" fmla="*/ 341972 w 1033465"/>
                  <a:gd name="connsiteY41" fmla="*/ 554089 h 838042"/>
                  <a:gd name="connsiteX42" fmla="*/ 353402 w 1033465"/>
                  <a:gd name="connsiteY42" fmla="*/ 561709 h 838042"/>
                  <a:gd name="connsiteX43" fmla="*/ 359117 w 1033465"/>
                  <a:gd name="connsiteY43" fmla="*/ 565519 h 838042"/>
                  <a:gd name="connsiteX44" fmla="*/ 362927 w 1033465"/>
                  <a:gd name="connsiteY44" fmla="*/ 571234 h 838042"/>
                  <a:gd name="connsiteX45" fmla="*/ 368642 w 1033465"/>
                  <a:gd name="connsiteY45" fmla="*/ 582664 h 838042"/>
                  <a:gd name="connsiteX46" fmla="*/ 364832 w 1033465"/>
                  <a:gd name="connsiteY46" fmla="*/ 609334 h 838042"/>
                  <a:gd name="connsiteX47" fmla="*/ 361022 w 1033465"/>
                  <a:gd name="connsiteY47" fmla="*/ 615049 h 838042"/>
                  <a:gd name="connsiteX48" fmla="*/ 359117 w 1033465"/>
                  <a:gd name="connsiteY48" fmla="*/ 620764 h 838042"/>
                  <a:gd name="connsiteX49" fmla="*/ 355307 w 1033465"/>
                  <a:gd name="connsiteY49" fmla="*/ 626479 h 838042"/>
                  <a:gd name="connsiteX50" fmla="*/ 353402 w 1033465"/>
                  <a:gd name="connsiteY50" fmla="*/ 632194 h 838042"/>
                  <a:gd name="connsiteX51" fmla="*/ 349592 w 1033465"/>
                  <a:gd name="connsiteY51" fmla="*/ 637909 h 838042"/>
                  <a:gd name="connsiteX52" fmla="*/ 332447 w 1033465"/>
                  <a:gd name="connsiteY52" fmla="*/ 704584 h 838042"/>
                  <a:gd name="connsiteX53" fmla="*/ 330542 w 1033465"/>
                  <a:gd name="connsiteY53" fmla="*/ 756019 h 838042"/>
                  <a:gd name="connsiteX54" fmla="*/ 332447 w 1033465"/>
                  <a:gd name="connsiteY54" fmla="*/ 780784 h 838042"/>
                  <a:gd name="connsiteX55" fmla="*/ 334352 w 1033465"/>
                  <a:gd name="connsiteY55" fmla="*/ 786499 h 838042"/>
                  <a:gd name="connsiteX56" fmla="*/ 338162 w 1033465"/>
                  <a:gd name="connsiteY56" fmla="*/ 790309 h 838042"/>
                  <a:gd name="connsiteX57" fmla="*/ 366737 w 1033465"/>
                  <a:gd name="connsiteY57" fmla="*/ 836029 h 838042"/>
                  <a:gd name="connsiteX58" fmla="*/ 389597 w 1033465"/>
                  <a:gd name="connsiteY58" fmla="*/ 837934 h 838042"/>
                  <a:gd name="connsiteX59" fmla="*/ 397407 w 1033465"/>
                  <a:gd name="connsiteY59" fmla="*/ 833530 h 838042"/>
                  <a:gd name="connsiteX60" fmla="*/ 402932 w 1033465"/>
                  <a:gd name="connsiteY60" fmla="*/ 784594 h 838042"/>
                  <a:gd name="connsiteX61" fmla="*/ 406742 w 1033465"/>
                  <a:gd name="connsiteY61" fmla="*/ 727444 h 838042"/>
                  <a:gd name="connsiteX62" fmla="*/ 423887 w 1033465"/>
                  <a:gd name="connsiteY62" fmla="*/ 672199 h 838042"/>
                  <a:gd name="connsiteX63" fmla="*/ 429602 w 1033465"/>
                  <a:gd name="connsiteY63" fmla="*/ 658864 h 838042"/>
                  <a:gd name="connsiteX64" fmla="*/ 444084 w 1033465"/>
                  <a:gd name="connsiteY64" fmla="*/ 626947 h 838042"/>
                  <a:gd name="connsiteX65" fmla="*/ 464289 w 1033465"/>
                  <a:gd name="connsiteY65" fmla="*/ 600072 h 838042"/>
                  <a:gd name="connsiteX66" fmla="*/ 523510 w 1033465"/>
                  <a:gd name="connsiteY66" fmla="*/ 565123 h 838042"/>
                  <a:gd name="connsiteX67" fmla="*/ 599348 w 1033465"/>
                  <a:gd name="connsiteY67" fmla="*/ 550915 h 838042"/>
                  <a:gd name="connsiteX68" fmla="*/ 707801 w 1033465"/>
                  <a:gd name="connsiteY68" fmla="*/ 612819 h 838042"/>
                  <a:gd name="connsiteX69" fmla="*/ 780122 w 1033465"/>
                  <a:gd name="connsiteY69" fmla="*/ 656959 h 838042"/>
                  <a:gd name="connsiteX70" fmla="*/ 804887 w 1033465"/>
                  <a:gd name="connsiteY70" fmla="*/ 632194 h 838042"/>
                  <a:gd name="connsiteX71" fmla="*/ 801077 w 1033465"/>
                  <a:gd name="connsiteY71" fmla="*/ 601714 h 838042"/>
                  <a:gd name="connsiteX72" fmla="*/ 762796 w 1033465"/>
                  <a:gd name="connsiteY72" fmla="*/ 562523 h 838042"/>
                  <a:gd name="connsiteX73" fmla="*/ 650582 w 1033465"/>
                  <a:gd name="connsiteY73" fmla="*/ 479794 h 838042"/>
                  <a:gd name="connsiteX74" fmla="*/ 646772 w 1033465"/>
                  <a:gd name="connsiteY74" fmla="*/ 462649 h 838042"/>
                  <a:gd name="connsiteX75" fmla="*/ 658202 w 1033465"/>
                  <a:gd name="connsiteY75" fmla="*/ 426454 h 838042"/>
                  <a:gd name="connsiteX76" fmla="*/ 726782 w 1033465"/>
                  <a:gd name="connsiteY76" fmla="*/ 405499 h 838042"/>
                  <a:gd name="connsiteX77" fmla="*/ 813738 w 1033465"/>
                  <a:gd name="connsiteY77" fmla="*/ 406906 h 838042"/>
                  <a:gd name="connsiteX78" fmla="*/ 906231 w 1033465"/>
                  <a:gd name="connsiteY78" fmla="*/ 417646 h 838042"/>
                  <a:gd name="connsiteX79" fmla="*/ 1002290 w 1033465"/>
                  <a:gd name="connsiteY79" fmla="*/ 426835 h 838042"/>
                  <a:gd name="connsiteX80" fmla="*/ 1032449 w 1033465"/>
                  <a:gd name="connsiteY80" fmla="*/ 402711 h 838042"/>
                  <a:gd name="connsiteX81" fmla="*/ 1020514 w 1033465"/>
                  <a:gd name="connsiteY81" fmla="*/ 377797 h 838042"/>
                  <a:gd name="connsiteX82" fmla="*/ 964889 w 1033465"/>
                  <a:gd name="connsiteY82" fmla="*/ 358029 h 838042"/>
                  <a:gd name="connsiteX83" fmla="*/ 827747 w 1033465"/>
                  <a:gd name="connsiteY83" fmla="*/ 357874 h 838042"/>
                  <a:gd name="connsiteX84" fmla="*/ 755811 w 1033465"/>
                  <a:gd name="connsiteY84" fmla="*/ 361702 h 838042"/>
                  <a:gd name="connsiteX85" fmla="*/ 671537 w 1033465"/>
                  <a:gd name="connsiteY85" fmla="*/ 369304 h 838042"/>
                  <a:gd name="connsiteX86" fmla="*/ 644867 w 1033465"/>
                  <a:gd name="connsiteY86" fmla="*/ 338824 h 838042"/>
                  <a:gd name="connsiteX87" fmla="*/ 676403 w 1033465"/>
                  <a:gd name="connsiteY87" fmla="*/ 304962 h 838042"/>
                  <a:gd name="connsiteX88" fmla="*/ 707732 w 1033465"/>
                  <a:gd name="connsiteY88" fmla="*/ 283579 h 838042"/>
                  <a:gd name="connsiteX89" fmla="*/ 743927 w 1033465"/>
                  <a:gd name="connsiteY89" fmla="*/ 251194 h 838042"/>
                  <a:gd name="connsiteX90" fmla="*/ 783019 w 1033465"/>
                  <a:gd name="connsiteY90" fmla="*/ 213846 h 838042"/>
                  <a:gd name="connsiteX91" fmla="*/ 746401 w 1033465"/>
                  <a:gd name="connsiteY91" fmla="*/ 201789 h 838042"/>
                  <a:gd name="connsiteX92" fmla="*/ 694397 w 1033465"/>
                  <a:gd name="connsiteY92" fmla="*/ 226429 h 838042"/>
                  <a:gd name="connsiteX93" fmla="*/ 656678 w 1033465"/>
                  <a:gd name="connsiteY93" fmla="*/ 257626 h 838042"/>
                  <a:gd name="connsiteX94" fmla="*/ 616001 w 1033465"/>
                  <a:gd name="connsiteY94" fmla="*/ 286712 h 838042"/>
                  <a:gd name="connsiteX95" fmla="*/ 564857 w 1033465"/>
                  <a:gd name="connsiteY95" fmla="*/ 287389 h 838042"/>
                  <a:gd name="connsiteX96" fmla="*/ 530567 w 1033465"/>
                  <a:gd name="connsiteY96" fmla="*/ 274054 h 838042"/>
                  <a:gd name="connsiteX97" fmla="*/ 507707 w 1033465"/>
                  <a:gd name="connsiteY97" fmla="*/ 235954 h 838042"/>
                  <a:gd name="connsiteX98" fmla="*/ 509612 w 1033465"/>
                  <a:gd name="connsiteY98" fmla="*/ 171184 h 838042"/>
                  <a:gd name="connsiteX99" fmla="*/ 508314 w 1033465"/>
                  <a:gd name="connsiteY99" fmla="*/ 73485 h 838042"/>
                  <a:gd name="connsiteX100" fmla="*/ 454116 w 1033465"/>
                  <a:gd name="connsiteY100" fmla="*/ 11248 h 838042"/>
                  <a:gd name="connsiteX101" fmla="*/ 442470 w 1033465"/>
                  <a:gd name="connsiteY101" fmla="*/ 75864 h 838042"/>
                  <a:gd name="connsiteX102" fmla="*/ 439226 w 1033465"/>
                  <a:gd name="connsiteY102" fmla="*/ 132660 h 838042"/>
                  <a:gd name="connsiteX103" fmla="*/ 436054 w 1033465"/>
                  <a:gd name="connsiteY10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242912 w 1033465"/>
                  <a:gd name="connsiteY21" fmla="*/ 458839 h 838042"/>
                  <a:gd name="connsiteX22" fmla="*/ 128612 w 1033465"/>
                  <a:gd name="connsiteY22" fmla="*/ 458839 h 838042"/>
                  <a:gd name="connsiteX23" fmla="*/ 122897 w 1033465"/>
                  <a:gd name="connsiteY23" fmla="*/ 460744 h 838042"/>
                  <a:gd name="connsiteX24" fmla="*/ 107657 w 1033465"/>
                  <a:gd name="connsiteY24" fmla="*/ 462649 h 838042"/>
                  <a:gd name="connsiteX25" fmla="*/ 90512 w 1033465"/>
                  <a:gd name="connsiteY25" fmla="*/ 468364 h 838042"/>
                  <a:gd name="connsiteX26" fmla="*/ 84797 w 1033465"/>
                  <a:gd name="connsiteY26" fmla="*/ 470269 h 838042"/>
                  <a:gd name="connsiteX27" fmla="*/ 79082 w 1033465"/>
                  <a:gd name="connsiteY27" fmla="*/ 474079 h 838042"/>
                  <a:gd name="connsiteX28" fmla="*/ 67652 w 1033465"/>
                  <a:gd name="connsiteY28" fmla="*/ 475984 h 838042"/>
                  <a:gd name="connsiteX29" fmla="*/ 29552 w 1033465"/>
                  <a:gd name="connsiteY29" fmla="*/ 477889 h 838042"/>
                  <a:gd name="connsiteX30" fmla="*/ 18122 w 1033465"/>
                  <a:gd name="connsiteY30" fmla="*/ 483604 h 838042"/>
                  <a:gd name="connsiteX31" fmla="*/ 8597 w 1033465"/>
                  <a:gd name="connsiteY31" fmla="*/ 493129 h 838042"/>
                  <a:gd name="connsiteX32" fmla="*/ 6692 w 1033465"/>
                  <a:gd name="connsiteY32" fmla="*/ 498844 h 838042"/>
                  <a:gd name="connsiteX33" fmla="*/ 2882 w 1033465"/>
                  <a:gd name="connsiteY33" fmla="*/ 504559 h 838042"/>
                  <a:gd name="connsiteX34" fmla="*/ 14312 w 1033465"/>
                  <a:gd name="connsiteY34" fmla="*/ 540754 h 838042"/>
                  <a:gd name="connsiteX35" fmla="*/ 147662 w 1033465"/>
                  <a:gd name="connsiteY35" fmla="*/ 540754 h 838042"/>
                  <a:gd name="connsiteX36" fmla="*/ 155282 w 1033465"/>
                  <a:gd name="connsiteY36" fmla="*/ 538849 h 838042"/>
                  <a:gd name="connsiteX37" fmla="*/ 305777 w 1033465"/>
                  <a:gd name="connsiteY37" fmla="*/ 533134 h 838042"/>
                  <a:gd name="connsiteX38" fmla="*/ 321017 w 1033465"/>
                  <a:gd name="connsiteY38" fmla="*/ 540754 h 838042"/>
                  <a:gd name="connsiteX39" fmla="*/ 332447 w 1033465"/>
                  <a:gd name="connsiteY39" fmla="*/ 546469 h 838042"/>
                  <a:gd name="connsiteX40" fmla="*/ 336257 w 1033465"/>
                  <a:gd name="connsiteY40" fmla="*/ 552184 h 838042"/>
                  <a:gd name="connsiteX41" fmla="*/ 341972 w 1033465"/>
                  <a:gd name="connsiteY41" fmla="*/ 554089 h 838042"/>
                  <a:gd name="connsiteX42" fmla="*/ 353402 w 1033465"/>
                  <a:gd name="connsiteY42" fmla="*/ 561709 h 838042"/>
                  <a:gd name="connsiteX43" fmla="*/ 359117 w 1033465"/>
                  <a:gd name="connsiteY43" fmla="*/ 565519 h 838042"/>
                  <a:gd name="connsiteX44" fmla="*/ 362927 w 1033465"/>
                  <a:gd name="connsiteY44" fmla="*/ 571234 h 838042"/>
                  <a:gd name="connsiteX45" fmla="*/ 368642 w 1033465"/>
                  <a:gd name="connsiteY45" fmla="*/ 582664 h 838042"/>
                  <a:gd name="connsiteX46" fmla="*/ 364832 w 1033465"/>
                  <a:gd name="connsiteY46" fmla="*/ 609334 h 838042"/>
                  <a:gd name="connsiteX47" fmla="*/ 361022 w 1033465"/>
                  <a:gd name="connsiteY47" fmla="*/ 615049 h 838042"/>
                  <a:gd name="connsiteX48" fmla="*/ 359117 w 1033465"/>
                  <a:gd name="connsiteY48" fmla="*/ 620764 h 838042"/>
                  <a:gd name="connsiteX49" fmla="*/ 355307 w 1033465"/>
                  <a:gd name="connsiteY49" fmla="*/ 626479 h 838042"/>
                  <a:gd name="connsiteX50" fmla="*/ 353402 w 1033465"/>
                  <a:gd name="connsiteY50" fmla="*/ 632194 h 838042"/>
                  <a:gd name="connsiteX51" fmla="*/ 349592 w 1033465"/>
                  <a:gd name="connsiteY51" fmla="*/ 637909 h 838042"/>
                  <a:gd name="connsiteX52" fmla="*/ 332447 w 1033465"/>
                  <a:gd name="connsiteY52" fmla="*/ 704584 h 838042"/>
                  <a:gd name="connsiteX53" fmla="*/ 330542 w 1033465"/>
                  <a:gd name="connsiteY53" fmla="*/ 756019 h 838042"/>
                  <a:gd name="connsiteX54" fmla="*/ 332447 w 1033465"/>
                  <a:gd name="connsiteY54" fmla="*/ 780784 h 838042"/>
                  <a:gd name="connsiteX55" fmla="*/ 334352 w 1033465"/>
                  <a:gd name="connsiteY55" fmla="*/ 786499 h 838042"/>
                  <a:gd name="connsiteX56" fmla="*/ 338162 w 1033465"/>
                  <a:gd name="connsiteY56" fmla="*/ 790309 h 838042"/>
                  <a:gd name="connsiteX57" fmla="*/ 366737 w 1033465"/>
                  <a:gd name="connsiteY57" fmla="*/ 836029 h 838042"/>
                  <a:gd name="connsiteX58" fmla="*/ 389597 w 1033465"/>
                  <a:gd name="connsiteY58" fmla="*/ 837934 h 838042"/>
                  <a:gd name="connsiteX59" fmla="*/ 397407 w 1033465"/>
                  <a:gd name="connsiteY59" fmla="*/ 833530 h 838042"/>
                  <a:gd name="connsiteX60" fmla="*/ 402932 w 1033465"/>
                  <a:gd name="connsiteY60" fmla="*/ 784594 h 838042"/>
                  <a:gd name="connsiteX61" fmla="*/ 406742 w 1033465"/>
                  <a:gd name="connsiteY61" fmla="*/ 727444 h 838042"/>
                  <a:gd name="connsiteX62" fmla="*/ 423887 w 1033465"/>
                  <a:gd name="connsiteY62" fmla="*/ 672199 h 838042"/>
                  <a:gd name="connsiteX63" fmla="*/ 429602 w 1033465"/>
                  <a:gd name="connsiteY63" fmla="*/ 658864 h 838042"/>
                  <a:gd name="connsiteX64" fmla="*/ 444084 w 1033465"/>
                  <a:gd name="connsiteY64" fmla="*/ 626947 h 838042"/>
                  <a:gd name="connsiteX65" fmla="*/ 464289 w 1033465"/>
                  <a:gd name="connsiteY65" fmla="*/ 600072 h 838042"/>
                  <a:gd name="connsiteX66" fmla="*/ 523510 w 1033465"/>
                  <a:gd name="connsiteY66" fmla="*/ 565123 h 838042"/>
                  <a:gd name="connsiteX67" fmla="*/ 599348 w 1033465"/>
                  <a:gd name="connsiteY67" fmla="*/ 550915 h 838042"/>
                  <a:gd name="connsiteX68" fmla="*/ 707801 w 1033465"/>
                  <a:gd name="connsiteY68" fmla="*/ 612819 h 838042"/>
                  <a:gd name="connsiteX69" fmla="*/ 780122 w 1033465"/>
                  <a:gd name="connsiteY69" fmla="*/ 656959 h 838042"/>
                  <a:gd name="connsiteX70" fmla="*/ 804887 w 1033465"/>
                  <a:gd name="connsiteY70" fmla="*/ 632194 h 838042"/>
                  <a:gd name="connsiteX71" fmla="*/ 801077 w 1033465"/>
                  <a:gd name="connsiteY71" fmla="*/ 601714 h 838042"/>
                  <a:gd name="connsiteX72" fmla="*/ 762796 w 1033465"/>
                  <a:gd name="connsiteY72" fmla="*/ 562523 h 838042"/>
                  <a:gd name="connsiteX73" fmla="*/ 650582 w 1033465"/>
                  <a:gd name="connsiteY73" fmla="*/ 479794 h 838042"/>
                  <a:gd name="connsiteX74" fmla="*/ 646772 w 1033465"/>
                  <a:gd name="connsiteY74" fmla="*/ 462649 h 838042"/>
                  <a:gd name="connsiteX75" fmla="*/ 658202 w 1033465"/>
                  <a:gd name="connsiteY75" fmla="*/ 426454 h 838042"/>
                  <a:gd name="connsiteX76" fmla="*/ 726782 w 1033465"/>
                  <a:gd name="connsiteY76" fmla="*/ 405499 h 838042"/>
                  <a:gd name="connsiteX77" fmla="*/ 813738 w 1033465"/>
                  <a:gd name="connsiteY77" fmla="*/ 406906 h 838042"/>
                  <a:gd name="connsiteX78" fmla="*/ 906231 w 1033465"/>
                  <a:gd name="connsiteY78" fmla="*/ 417646 h 838042"/>
                  <a:gd name="connsiteX79" fmla="*/ 1002290 w 1033465"/>
                  <a:gd name="connsiteY79" fmla="*/ 426835 h 838042"/>
                  <a:gd name="connsiteX80" fmla="*/ 1032449 w 1033465"/>
                  <a:gd name="connsiteY80" fmla="*/ 402711 h 838042"/>
                  <a:gd name="connsiteX81" fmla="*/ 1020514 w 1033465"/>
                  <a:gd name="connsiteY81" fmla="*/ 377797 h 838042"/>
                  <a:gd name="connsiteX82" fmla="*/ 964889 w 1033465"/>
                  <a:gd name="connsiteY82" fmla="*/ 358029 h 838042"/>
                  <a:gd name="connsiteX83" fmla="*/ 827747 w 1033465"/>
                  <a:gd name="connsiteY83" fmla="*/ 357874 h 838042"/>
                  <a:gd name="connsiteX84" fmla="*/ 755811 w 1033465"/>
                  <a:gd name="connsiteY84" fmla="*/ 361702 h 838042"/>
                  <a:gd name="connsiteX85" fmla="*/ 671537 w 1033465"/>
                  <a:gd name="connsiteY85" fmla="*/ 369304 h 838042"/>
                  <a:gd name="connsiteX86" fmla="*/ 644867 w 1033465"/>
                  <a:gd name="connsiteY86" fmla="*/ 338824 h 838042"/>
                  <a:gd name="connsiteX87" fmla="*/ 676403 w 1033465"/>
                  <a:gd name="connsiteY87" fmla="*/ 304962 h 838042"/>
                  <a:gd name="connsiteX88" fmla="*/ 707732 w 1033465"/>
                  <a:gd name="connsiteY88" fmla="*/ 283579 h 838042"/>
                  <a:gd name="connsiteX89" fmla="*/ 743927 w 1033465"/>
                  <a:gd name="connsiteY89" fmla="*/ 251194 h 838042"/>
                  <a:gd name="connsiteX90" fmla="*/ 783019 w 1033465"/>
                  <a:gd name="connsiteY90" fmla="*/ 213846 h 838042"/>
                  <a:gd name="connsiteX91" fmla="*/ 746401 w 1033465"/>
                  <a:gd name="connsiteY91" fmla="*/ 201789 h 838042"/>
                  <a:gd name="connsiteX92" fmla="*/ 694397 w 1033465"/>
                  <a:gd name="connsiteY92" fmla="*/ 226429 h 838042"/>
                  <a:gd name="connsiteX93" fmla="*/ 656678 w 1033465"/>
                  <a:gd name="connsiteY93" fmla="*/ 257626 h 838042"/>
                  <a:gd name="connsiteX94" fmla="*/ 616001 w 1033465"/>
                  <a:gd name="connsiteY94" fmla="*/ 286712 h 838042"/>
                  <a:gd name="connsiteX95" fmla="*/ 564857 w 1033465"/>
                  <a:gd name="connsiteY95" fmla="*/ 287389 h 838042"/>
                  <a:gd name="connsiteX96" fmla="*/ 530567 w 1033465"/>
                  <a:gd name="connsiteY96" fmla="*/ 274054 h 838042"/>
                  <a:gd name="connsiteX97" fmla="*/ 507707 w 1033465"/>
                  <a:gd name="connsiteY97" fmla="*/ 235954 h 838042"/>
                  <a:gd name="connsiteX98" fmla="*/ 509612 w 1033465"/>
                  <a:gd name="connsiteY98" fmla="*/ 171184 h 838042"/>
                  <a:gd name="connsiteX99" fmla="*/ 508314 w 1033465"/>
                  <a:gd name="connsiteY99" fmla="*/ 73485 h 838042"/>
                  <a:gd name="connsiteX100" fmla="*/ 454116 w 1033465"/>
                  <a:gd name="connsiteY100" fmla="*/ 11248 h 838042"/>
                  <a:gd name="connsiteX101" fmla="*/ 442470 w 1033465"/>
                  <a:gd name="connsiteY101" fmla="*/ 75864 h 838042"/>
                  <a:gd name="connsiteX102" fmla="*/ 439226 w 1033465"/>
                  <a:gd name="connsiteY102" fmla="*/ 132660 h 838042"/>
                  <a:gd name="connsiteX103" fmla="*/ 436054 w 1033465"/>
                  <a:gd name="connsiteY103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54342 w 1033465"/>
                  <a:gd name="connsiteY20" fmla="*/ 455029 h 838042"/>
                  <a:gd name="connsiteX21" fmla="*/ 128612 w 1033465"/>
                  <a:gd name="connsiteY21" fmla="*/ 458839 h 838042"/>
                  <a:gd name="connsiteX22" fmla="*/ 122897 w 1033465"/>
                  <a:gd name="connsiteY22" fmla="*/ 460744 h 838042"/>
                  <a:gd name="connsiteX23" fmla="*/ 107657 w 1033465"/>
                  <a:gd name="connsiteY23" fmla="*/ 462649 h 838042"/>
                  <a:gd name="connsiteX24" fmla="*/ 90512 w 1033465"/>
                  <a:gd name="connsiteY24" fmla="*/ 468364 h 838042"/>
                  <a:gd name="connsiteX25" fmla="*/ 84797 w 1033465"/>
                  <a:gd name="connsiteY25" fmla="*/ 470269 h 838042"/>
                  <a:gd name="connsiteX26" fmla="*/ 79082 w 1033465"/>
                  <a:gd name="connsiteY26" fmla="*/ 474079 h 838042"/>
                  <a:gd name="connsiteX27" fmla="*/ 67652 w 1033465"/>
                  <a:gd name="connsiteY27" fmla="*/ 475984 h 838042"/>
                  <a:gd name="connsiteX28" fmla="*/ 29552 w 1033465"/>
                  <a:gd name="connsiteY28" fmla="*/ 477889 h 838042"/>
                  <a:gd name="connsiteX29" fmla="*/ 18122 w 1033465"/>
                  <a:gd name="connsiteY29" fmla="*/ 483604 h 838042"/>
                  <a:gd name="connsiteX30" fmla="*/ 8597 w 1033465"/>
                  <a:gd name="connsiteY30" fmla="*/ 493129 h 838042"/>
                  <a:gd name="connsiteX31" fmla="*/ 6692 w 1033465"/>
                  <a:gd name="connsiteY31" fmla="*/ 498844 h 838042"/>
                  <a:gd name="connsiteX32" fmla="*/ 2882 w 1033465"/>
                  <a:gd name="connsiteY32" fmla="*/ 504559 h 838042"/>
                  <a:gd name="connsiteX33" fmla="*/ 14312 w 1033465"/>
                  <a:gd name="connsiteY33" fmla="*/ 540754 h 838042"/>
                  <a:gd name="connsiteX34" fmla="*/ 147662 w 1033465"/>
                  <a:gd name="connsiteY34" fmla="*/ 540754 h 838042"/>
                  <a:gd name="connsiteX35" fmla="*/ 155282 w 1033465"/>
                  <a:gd name="connsiteY35" fmla="*/ 538849 h 838042"/>
                  <a:gd name="connsiteX36" fmla="*/ 305777 w 1033465"/>
                  <a:gd name="connsiteY36" fmla="*/ 533134 h 838042"/>
                  <a:gd name="connsiteX37" fmla="*/ 321017 w 1033465"/>
                  <a:gd name="connsiteY37" fmla="*/ 540754 h 838042"/>
                  <a:gd name="connsiteX38" fmla="*/ 332447 w 1033465"/>
                  <a:gd name="connsiteY38" fmla="*/ 546469 h 838042"/>
                  <a:gd name="connsiteX39" fmla="*/ 336257 w 1033465"/>
                  <a:gd name="connsiteY39" fmla="*/ 552184 h 838042"/>
                  <a:gd name="connsiteX40" fmla="*/ 341972 w 1033465"/>
                  <a:gd name="connsiteY40" fmla="*/ 554089 h 838042"/>
                  <a:gd name="connsiteX41" fmla="*/ 353402 w 1033465"/>
                  <a:gd name="connsiteY41" fmla="*/ 561709 h 838042"/>
                  <a:gd name="connsiteX42" fmla="*/ 359117 w 1033465"/>
                  <a:gd name="connsiteY42" fmla="*/ 565519 h 838042"/>
                  <a:gd name="connsiteX43" fmla="*/ 362927 w 1033465"/>
                  <a:gd name="connsiteY43" fmla="*/ 571234 h 838042"/>
                  <a:gd name="connsiteX44" fmla="*/ 368642 w 1033465"/>
                  <a:gd name="connsiteY44" fmla="*/ 582664 h 838042"/>
                  <a:gd name="connsiteX45" fmla="*/ 364832 w 1033465"/>
                  <a:gd name="connsiteY45" fmla="*/ 609334 h 838042"/>
                  <a:gd name="connsiteX46" fmla="*/ 361022 w 1033465"/>
                  <a:gd name="connsiteY46" fmla="*/ 615049 h 838042"/>
                  <a:gd name="connsiteX47" fmla="*/ 359117 w 1033465"/>
                  <a:gd name="connsiteY47" fmla="*/ 620764 h 838042"/>
                  <a:gd name="connsiteX48" fmla="*/ 355307 w 1033465"/>
                  <a:gd name="connsiteY48" fmla="*/ 626479 h 838042"/>
                  <a:gd name="connsiteX49" fmla="*/ 353402 w 1033465"/>
                  <a:gd name="connsiteY49" fmla="*/ 632194 h 838042"/>
                  <a:gd name="connsiteX50" fmla="*/ 349592 w 1033465"/>
                  <a:gd name="connsiteY50" fmla="*/ 637909 h 838042"/>
                  <a:gd name="connsiteX51" fmla="*/ 332447 w 1033465"/>
                  <a:gd name="connsiteY51" fmla="*/ 704584 h 838042"/>
                  <a:gd name="connsiteX52" fmla="*/ 330542 w 1033465"/>
                  <a:gd name="connsiteY52" fmla="*/ 756019 h 838042"/>
                  <a:gd name="connsiteX53" fmla="*/ 332447 w 1033465"/>
                  <a:gd name="connsiteY53" fmla="*/ 780784 h 838042"/>
                  <a:gd name="connsiteX54" fmla="*/ 334352 w 1033465"/>
                  <a:gd name="connsiteY54" fmla="*/ 786499 h 838042"/>
                  <a:gd name="connsiteX55" fmla="*/ 338162 w 1033465"/>
                  <a:gd name="connsiteY55" fmla="*/ 790309 h 838042"/>
                  <a:gd name="connsiteX56" fmla="*/ 366737 w 1033465"/>
                  <a:gd name="connsiteY56" fmla="*/ 836029 h 838042"/>
                  <a:gd name="connsiteX57" fmla="*/ 389597 w 1033465"/>
                  <a:gd name="connsiteY57" fmla="*/ 837934 h 838042"/>
                  <a:gd name="connsiteX58" fmla="*/ 397407 w 1033465"/>
                  <a:gd name="connsiteY58" fmla="*/ 833530 h 838042"/>
                  <a:gd name="connsiteX59" fmla="*/ 402932 w 1033465"/>
                  <a:gd name="connsiteY59" fmla="*/ 784594 h 838042"/>
                  <a:gd name="connsiteX60" fmla="*/ 406742 w 1033465"/>
                  <a:gd name="connsiteY60" fmla="*/ 727444 h 838042"/>
                  <a:gd name="connsiteX61" fmla="*/ 423887 w 1033465"/>
                  <a:gd name="connsiteY61" fmla="*/ 672199 h 838042"/>
                  <a:gd name="connsiteX62" fmla="*/ 429602 w 1033465"/>
                  <a:gd name="connsiteY62" fmla="*/ 658864 h 838042"/>
                  <a:gd name="connsiteX63" fmla="*/ 444084 w 1033465"/>
                  <a:gd name="connsiteY63" fmla="*/ 626947 h 838042"/>
                  <a:gd name="connsiteX64" fmla="*/ 464289 w 1033465"/>
                  <a:gd name="connsiteY64" fmla="*/ 600072 h 838042"/>
                  <a:gd name="connsiteX65" fmla="*/ 523510 w 1033465"/>
                  <a:gd name="connsiteY65" fmla="*/ 565123 h 838042"/>
                  <a:gd name="connsiteX66" fmla="*/ 599348 w 1033465"/>
                  <a:gd name="connsiteY66" fmla="*/ 550915 h 838042"/>
                  <a:gd name="connsiteX67" fmla="*/ 707801 w 1033465"/>
                  <a:gd name="connsiteY67" fmla="*/ 612819 h 838042"/>
                  <a:gd name="connsiteX68" fmla="*/ 780122 w 1033465"/>
                  <a:gd name="connsiteY68" fmla="*/ 656959 h 838042"/>
                  <a:gd name="connsiteX69" fmla="*/ 804887 w 1033465"/>
                  <a:gd name="connsiteY69" fmla="*/ 632194 h 838042"/>
                  <a:gd name="connsiteX70" fmla="*/ 801077 w 1033465"/>
                  <a:gd name="connsiteY70" fmla="*/ 601714 h 838042"/>
                  <a:gd name="connsiteX71" fmla="*/ 762796 w 1033465"/>
                  <a:gd name="connsiteY71" fmla="*/ 562523 h 838042"/>
                  <a:gd name="connsiteX72" fmla="*/ 650582 w 1033465"/>
                  <a:gd name="connsiteY72" fmla="*/ 479794 h 838042"/>
                  <a:gd name="connsiteX73" fmla="*/ 646772 w 1033465"/>
                  <a:gd name="connsiteY73" fmla="*/ 462649 h 838042"/>
                  <a:gd name="connsiteX74" fmla="*/ 658202 w 1033465"/>
                  <a:gd name="connsiteY74" fmla="*/ 426454 h 838042"/>
                  <a:gd name="connsiteX75" fmla="*/ 726782 w 1033465"/>
                  <a:gd name="connsiteY75" fmla="*/ 405499 h 838042"/>
                  <a:gd name="connsiteX76" fmla="*/ 813738 w 1033465"/>
                  <a:gd name="connsiteY76" fmla="*/ 406906 h 838042"/>
                  <a:gd name="connsiteX77" fmla="*/ 906231 w 1033465"/>
                  <a:gd name="connsiteY77" fmla="*/ 417646 h 838042"/>
                  <a:gd name="connsiteX78" fmla="*/ 1002290 w 1033465"/>
                  <a:gd name="connsiteY78" fmla="*/ 426835 h 838042"/>
                  <a:gd name="connsiteX79" fmla="*/ 1032449 w 1033465"/>
                  <a:gd name="connsiteY79" fmla="*/ 402711 h 838042"/>
                  <a:gd name="connsiteX80" fmla="*/ 1020514 w 1033465"/>
                  <a:gd name="connsiteY80" fmla="*/ 377797 h 838042"/>
                  <a:gd name="connsiteX81" fmla="*/ 964889 w 1033465"/>
                  <a:gd name="connsiteY81" fmla="*/ 358029 h 838042"/>
                  <a:gd name="connsiteX82" fmla="*/ 827747 w 1033465"/>
                  <a:gd name="connsiteY82" fmla="*/ 357874 h 838042"/>
                  <a:gd name="connsiteX83" fmla="*/ 755811 w 1033465"/>
                  <a:gd name="connsiteY83" fmla="*/ 361702 h 838042"/>
                  <a:gd name="connsiteX84" fmla="*/ 671537 w 1033465"/>
                  <a:gd name="connsiteY84" fmla="*/ 369304 h 838042"/>
                  <a:gd name="connsiteX85" fmla="*/ 644867 w 1033465"/>
                  <a:gd name="connsiteY85" fmla="*/ 338824 h 838042"/>
                  <a:gd name="connsiteX86" fmla="*/ 676403 w 1033465"/>
                  <a:gd name="connsiteY86" fmla="*/ 304962 h 838042"/>
                  <a:gd name="connsiteX87" fmla="*/ 707732 w 1033465"/>
                  <a:gd name="connsiteY87" fmla="*/ 283579 h 838042"/>
                  <a:gd name="connsiteX88" fmla="*/ 743927 w 1033465"/>
                  <a:gd name="connsiteY88" fmla="*/ 251194 h 838042"/>
                  <a:gd name="connsiteX89" fmla="*/ 783019 w 1033465"/>
                  <a:gd name="connsiteY89" fmla="*/ 213846 h 838042"/>
                  <a:gd name="connsiteX90" fmla="*/ 746401 w 1033465"/>
                  <a:gd name="connsiteY90" fmla="*/ 201789 h 838042"/>
                  <a:gd name="connsiteX91" fmla="*/ 694397 w 1033465"/>
                  <a:gd name="connsiteY91" fmla="*/ 226429 h 838042"/>
                  <a:gd name="connsiteX92" fmla="*/ 656678 w 1033465"/>
                  <a:gd name="connsiteY92" fmla="*/ 257626 h 838042"/>
                  <a:gd name="connsiteX93" fmla="*/ 616001 w 1033465"/>
                  <a:gd name="connsiteY93" fmla="*/ 286712 h 838042"/>
                  <a:gd name="connsiteX94" fmla="*/ 564857 w 1033465"/>
                  <a:gd name="connsiteY94" fmla="*/ 287389 h 838042"/>
                  <a:gd name="connsiteX95" fmla="*/ 530567 w 1033465"/>
                  <a:gd name="connsiteY95" fmla="*/ 274054 h 838042"/>
                  <a:gd name="connsiteX96" fmla="*/ 507707 w 1033465"/>
                  <a:gd name="connsiteY96" fmla="*/ 235954 h 838042"/>
                  <a:gd name="connsiteX97" fmla="*/ 509612 w 1033465"/>
                  <a:gd name="connsiteY97" fmla="*/ 171184 h 838042"/>
                  <a:gd name="connsiteX98" fmla="*/ 508314 w 1033465"/>
                  <a:gd name="connsiteY98" fmla="*/ 73485 h 838042"/>
                  <a:gd name="connsiteX99" fmla="*/ 454116 w 1033465"/>
                  <a:gd name="connsiteY99" fmla="*/ 11248 h 838042"/>
                  <a:gd name="connsiteX100" fmla="*/ 442470 w 1033465"/>
                  <a:gd name="connsiteY100" fmla="*/ 75864 h 838042"/>
                  <a:gd name="connsiteX101" fmla="*/ 439226 w 1033465"/>
                  <a:gd name="connsiteY101" fmla="*/ 132660 h 838042"/>
                  <a:gd name="connsiteX102" fmla="*/ 436054 w 1033465"/>
                  <a:gd name="connsiteY10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22897 w 1033465"/>
                  <a:gd name="connsiteY22" fmla="*/ 460744 h 838042"/>
                  <a:gd name="connsiteX23" fmla="*/ 107657 w 1033465"/>
                  <a:gd name="connsiteY23" fmla="*/ 462649 h 838042"/>
                  <a:gd name="connsiteX24" fmla="*/ 90512 w 1033465"/>
                  <a:gd name="connsiteY24" fmla="*/ 468364 h 838042"/>
                  <a:gd name="connsiteX25" fmla="*/ 84797 w 1033465"/>
                  <a:gd name="connsiteY25" fmla="*/ 470269 h 838042"/>
                  <a:gd name="connsiteX26" fmla="*/ 79082 w 1033465"/>
                  <a:gd name="connsiteY26" fmla="*/ 474079 h 838042"/>
                  <a:gd name="connsiteX27" fmla="*/ 67652 w 1033465"/>
                  <a:gd name="connsiteY27" fmla="*/ 475984 h 838042"/>
                  <a:gd name="connsiteX28" fmla="*/ 29552 w 1033465"/>
                  <a:gd name="connsiteY28" fmla="*/ 477889 h 838042"/>
                  <a:gd name="connsiteX29" fmla="*/ 18122 w 1033465"/>
                  <a:gd name="connsiteY29" fmla="*/ 483604 h 838042"/>
                  <a:gd name="connsiteX30" fmla="*/ 8597 w 1033465"/>
                  <a:gd name="connsiteY30" fmla="*/ 493129 h 838042"/>
                  <a:gd name="connsiteX31" fmla="*/ 6692 w 1033465"/>
                  <a:gd name="connsiteY31" fmla="*/ 498844 h 838042"/>
                  <a:gd name="connsiteX32" fmla="*/ 2882 w 1033465"/>
                  <a:gd name="connsiteY32" fmla="*/ 504559 h 838042"/>
                  <a:gd name="connsiteX33" fmla="*/ 14312 w 1033465"/>
                  <a:gd name="connsiteY33" fmla="*/ 540754 h 838042"/>
                  <a:gd name="connsiteX34" fmla="*/ 147662 w 1033465"/>
                  <a:gd name="connsiteY34" fmla="*/ 540754 h 838042"/>
                  <a:gd name="connsiteX35" fmla="*/ 155282 w 1033465"/>
                  <a:gd name="connsiteY35" fmla="*/ 538849 h 838042"/>
                  <a:gd name="connsiteX36" fmla="*/ 305777 w 1033465"/>
                  <a:gd name="connsiteY36" fmla="*/ 533134 h 838042"/>
                  <a:gd name="connsiteX37" fmla="*/ 321017 w 1033465"/>
                  <a:gd name="connsiteY37" fmla="*/ 540754 h 838042"/>
                  <a:gd name="connsiteX38" fmla="*/ 332447 w 1033465"/>
                  <a:gd name="connsiteY38" fmla="*/ 546469 h 838042"/>
                  <a:gd name="connsiteX39" fmla="*/ 336257 w 1033465"/>
                  <a:gd name="connsiteY39" fmla="*/ 552184 h 838042"/>
                  <a:gd name="connsiteX40" fmla="*/ 341972 w 1033465"/>
                  <a:gd name="connsiteY40" fmla="*/ 554089 h 838042"/>
                  <a:gd name="connsiteX41" fmla="*/ 353402 w 1033465"/>
                  <a:gd name="connsiteY41" fmla="*/ 561709 h 838042"/>
                  <a:gd name="connsiteX42" fmla="*/ 359117 w 1033465"/>
                  <a:gd name="connsiteY42" fmla="*/ 565519 h 838042"/>
                  <a:gd name="connsiteX43" fmla="*/ 362927 w 1033465"/>
                  <a:gd name="connsiteY43" fmla="*/ 571234 h 838042"/>
                  <a:gd name="connsiteX44" fmla="*/ 368642 w 1033465"/>
                  <a:gd name="connsiteY44" fmla="*/ 582664 h 838042"/>
                  <a:gd name="connsiteX45" fmla="*/ 364832 w 1033465"/>
                  <a:gd name="connsiteY45" fmla="*/ 609334 h 838042"/>
                  <a:gd name="connsiteX46" fmla="*/ 361022 w 1033465"/>
                  <a:gd name="connsiteY46" fmla="*/ 615049 h 838042"/>
                  <a:gd name="connsiteX47" fmla="*/ 359117 w 1033465"/>
                  <a:gd name="connsiteY47" fmla="*/ 620764 h 838042"/>
                  <a:gd name="connsiteX48" fmla="*/ 355307 w 1033465"/>
                  <a:gd name="connsiteY48" fmla="*/ 626479 h 838042"/>
                  <a:gd name="connsiteX49" fmla="*/ 353402 w 1033465"/>
                  <a:gd name="connsiteY49" fmla="*/ 632194 h 838042"/>
                  <a:gd name="connsiteX50" fmla="*/ 349592 w 1033465"/>
                  <a:gd name="connsiteY50" fmla="*/ 637909 h 838042"/>
                  <a:gd name="connsiteX51" fmla="*/ 332447 w 1033465"/>
                  <a:gd name="connsiteY51" fmla="*/ 704584 h 838042"/>
                  <a:gd name="connsiteX52" fmla="*/ 330542 w 1033465"/>
                  <a:gd name="connsiteY52" fmla="*/ 756019 h 838042"/>
                  <a:gd name="connsiteX53" fmla="*/ 332447 w 1033465"/>
                  <a:gd name="connsiteY53" fmla="*/ 780784 h 838042"/>
                  <a:gd name="connsiteX54" fmla="*/ 334352 w 1033465"/>
                  <a:gd name="connsiteY54" fmla="*/ 786499 h 838042"/>
                  <a:gd name="connsiteX55" fmla="*/ 338162 w 1033465"/>
                  <a:gd name="connsiteY55" fmla="*/ 790309 h 838042"/>
                  <a:gd name="connsiteX56" fmla="*/ 366737 w 1033465"/>
                  <a:gd name="connsiteY56" fmla="*/ 836029 h 838042"/>
                  <a:gd name="connsiteX57" fmla="*/ 389597 w 1033465"/>
                  <a:gd name="connsiteY57" fmla="*/ 837934 h 838042"/>
                  <a:gd name="connsiteX58" fmla="*/ 397407 w 1033465"/>
                  <a:gd name="connsiteY58" fmla="*/ 833530 h 838042"/>
                  <a:gd name="connsiteX59" fmla="*/ 402932 w 1033465"/>
                  <a:gd name="connsiteY59" fmla="*/ 784594 h 838042"/>
                  <a:gd name="connsiteX60" fmla="*/ 406742 w 1033465"/>
                  <a:gd name="connsiteY60" fmla="*/ 727444 h 838042"/>
                  <a:gd name="connsiteX61" fmla="*/ 423887 w 1033465"/>
                  <a:gd name="connsiteY61" fmla="*/ 672199 h 838042"/>
                  <a:gd name="connsiteX62" fmla="*/ 429602 w 1033465"/>
                  <a:gd name="connsiteY62" fmla="*/ 658864 h 838042"/>
                  <a:gd name="connsiteX63" fmla="*/ 444084 w 1033465"/>
                  <a:gd name="connsiteY63" fmla="*/ 626947 h 838042"/>
                  <a:gd name="connsiteX64" fmla="*/ 464289 w 1033465"/>
                  <a:gd name="connsiteY64" fmla="*/ 600072 h 838042"/>
                  <a:gd name="connsiteX65" fmla="*/ 523510 w 1033465"/>
                  <a:gd name="connsiteY65" fmla="*/ 565123 h 838042"/>
                  <a:gd name="connsiteX66" fmla="*/ 599348 w 1033465"/>
                  <a:gd name="connsiteY66" fmla="*/ 550915 h 838042"/>
                  <a:gd name="connsiteX67" fmla="*/ 707801 w 1033465"/>
                  <a:gd name="connsiteY67" fmla="*/ 612819 h 838042"/>
                  <a:gd name="connsiteX68" fmla="*/ 780122 w 1033465"/>
                  <a:gd name="connsiteY68" fmla="*/ 656959 h 838042"/>
                  <a:gd name="connsiteX69" fmla="*/ 804887 w 1033465"/>
                  <a:gd name="connsiteY69" fmla="*/ 632194 h 838042"/>
                  <a:gd name="connsiteX70" fmla="*/ 801077 w 1033465"/>
                  <a:gd name="connsiteY70" fmla="*/ 601714 h 838042"/>
                  <a:gd name="connsiteX71" fmla="*/ 762796 w 1033465"/>
                  <a:gd name="connsiteY71" fmla="*/ 562523 h 838042"/>
                  <a:gd name="connsiteX72" fmla="*/ 650582 w 1033465"/>
                  <a:gd name="connsiteY72" fmla="*/ 479794 h 838042"/>
                  <a:gd name="connsiteX73" fmla="*/ 646772 w 1033465"/>
                  <a:gd name="connsiteY73" fmla="*/ 462649 h 838042"/>
                  <a:gd name="connsiteX74" fmla="*/ 658202 w 1033465"/>
                  <a:gd name="connsiteY74" fmla="*/ 426454 h 838042"/>
                  <a:gd name="connsiteX75" fmla="*/ 726782 w 1033465"/>
                  <a:gd name="connsiteY75" fmla="*/ 405499 h 838042"/>
                  <a:gd name="connsiteX76" fmla="*/ 813738 w 1033465"/>
                  <a:gd name="connsiteY76" fmla="*/ 406906 h 838042"/>
                  <a:gd name="connsiteX77" fmla="*/ 906231 w 1033465"/>
                  <a:gd name="connsiteY77" fmla="*/ 417646 h 838042"/>
                  <a:gd name="connsiteX78" fmla="*/ 1002290 w 1033465"/>
                  <a:gd name="connsiteY78" fmla="*/ 426835 h 838042"/>
                  <a:gd name="connsiteX79" fmla="*/ 1032449 w 1033465"/>
                  <a:gd name="connsiteY79" fmla="*/ 402711 h 838042"/>
                  <a:gd name="connsiteX80" fmla="*/ 1020514 w 1033465"/>
                  <a:gd name="connsiteY80" fmla="*/ 377797 h 838042"/>
                  <a:gd name="connsiteX81" fmla="*/ 964889 w 1033465"/>
                  <a:gd name="connsiteY81" fmla="*/ 358029 h 838042"/>
                  <a:gd name="connsiteX82" fmla="*/ 827747 w 1033465"/>
                  <a:gd name="connsiteY82" fmla="*/ 357874 h 838042"/>
                  <a:gd name="connsiteX83" fmla="*/ 755811 w 1033465"/>
                  <a:gd name="connsiteY83" fmla="*/ 361702 h 838042"/>
                  <a:gd name="connsiteX84" fmla="*/ 671537 w 1033465"/>
                  <a:gd name="connsiteY84" fmla="*/ 369304 h 838042"/>
                  <a:gd name="connsiteX85" fmla="*/ 644867 w 1033465"/>
                  <a:gd name="connsiteY85" fmla="*/ 338824 h 838042"/>
                  <a:gd name="connsiteX86" fmla="*/ 676403 w 1033465"/>
                  <a:gd name="connsiteY86" fmla="*/ 304962 h 838042"/>
                  <a:gd name="connsiteX87" fmla="*/ 707732 w 1033465"/>
                  <a:gd name="connsiteY87" fmla="*/ 283579 h 838042"/>
                  <a:gd name="connsiteX88" fmla="*/ 743927 w 1033465"/>
                  <a:gd name="connsiteY88" fmla="*/ 251194 h 838042"/>
                  <a:gd name="connsiteX89" fmla="*/ 783019 w 1033465"/>
                  <a:gd name="connsiteY89" fmla="*/ 213846 h 838042"/>
                  <a:gd name="connsiteX90" fmla="*/ 746401 w 1033465"/>
                  <a:gd name="connsiteY90" fmla="*/ 201789 h 838042"/>
                  <a:gd name="connsiteX91" fmla="*/ 694397 w 1033465"/>
                  <a:gd name="connsiteY91" fmla="*/ 226429 h 838042"/>
                  <a:gd name="connsiteX92" fmla="*/ 656678 w 1033465"/>
                  <a:gd name="connsiteY92" fmla="*/ 257626 h 838042"/>
                  <a:gd name="connsiteX93" fmla="*/ 616001 w 1033465"/>
                  <a:gd name="connsiteY93" fmla="*/ 286712 h 838042"/>
                  <a:gd name="connsiteX94" fmla="*/ 564857 w 1033465"/>
                  <a:gd name="connsiteY94" fmla="*/ 287389 h 838042"/>
                  <a:gd name="connsiteX95" fmla="*/ 530567 w 1033465"/>
                  <a:gd name="connsiteY95" fmla="*/ 274054 h 838042"/>
                  <a:gd name="connsiteX96" fmla="*/ 507707 w 1033465"/>
                  <a:gd name="connsiteY96" fmla="*/ 235954 h 838042"/>
                  <a:gd name="connsiteX97" fmla="*/ 509612 w 1033465"/>
                  <a:gd name="connsiteY97" fmla="*/ 171184 h 838042"/>
                  <a:gd name="connsiteX98" fmla="*/ 508314 w 1033465"/>
                  <a:gd name="connsiteY98" fmla="*/ 73485 h 838042"/>
                  <a:gd name="connsiteX99" fmla="*/ 454116 w 1033465"/>
                  <a:gd name="connsiteY99" fmla="*/ 11248 h 838042"/>
                  <a:gd name="connsiteX100" fmla="*/ 442470 w 1033465"/>
                  <a:gd name="connsiteY100" fmla="*/ 75864 h 838042"/>
                  <a:gd name="connsiteX101" fmla="*/ 439226 w 1033465"/>
                  <a:gd name="connsiteY101" fmla="*/ 132660 h 838042"/>
                  <a:gd name="connsiteX102" fmla="*/ 436054 w 1033465"/>
                  <a:gd name="connsiteY102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81012 w 1033465"/>
                  <a:gd name="connsiteY18" fmla="*/ 399784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07657 w 1033465"/>
                  <a:gd name="connsiteY22" fmla="*/ 462649 h 838042"/>
                  <a:gd name="connsiteX23" fmla="*/ 90512 w 1033465"/>
                  <a:gd name="connsiteY23" fmla="*/ 468364 h 838042"/>
                  <a:gd name="connsiteX24" fmla="*/ 84797 w 1033465"/>
                  <a:gd name="connsiteY24" fmla="*/ 470269 h 838042"/>
                  <a:gd name="connsiteX25" fmla="*/ 79082 w 1033465"/>
                  <a:gd name="connsiteY25" fmla="*/ 474079 h 838042"/>
                  <a:gd name="connsiteX26" fmla="*/ 67652 w 1033465"/>
                  <a:gd name="connsiteY26" fmla="*/ 475984 h 838042"/>
                  <a:gd name="connsiteX27" fmla="*/ 29552 w 1033465"/>
                  <a:gd name="connsiteY27" fmla="*/ 477889 h 838042"/>
                  <a:gd name="connsiteX28" fmla="*/ 18122 w 1033465"/>
                  <a:gd name="connsiteY28" fmla="*/ 483604 h 838042"/>
                  <a:gd name="connsiteX29" fmla="*/ 8597 w 1033465"/>
                  <a:gd name="connsiteY29" fmla="*/ 493129 h 838042"/>
                  <a:gd name="connsiteX30" fmla="*/ 6692 w 1033465"/>
                  <a:gd name="connsiteY30" fmla="*/ 498844 h 838042"/>
                  <a:gd name="connsiteX31" fmla="*/ 2882 w 1033465"/>
                  <a:gd name="connsiteY31" fmla="*/ 504559 h 838042"/>
                  <a:gd name="connsiteX32" fmla="*/ 14312 w 1033465"/>
                  <a:gd name="connsiteY32" fmla="*/ 540754 h 838042"/>
                  <a:gd name="connsiteX33" fmla="*/ 147662 w 1033465"/>
                  <a:gd name="connsiteY33" fmla="*/ 540754 h 838042"/>
                  <a:gd name="connsiteX34" fmla="*/ 155282 w 1033465"/>
                  <a:gd name="connsiteY34" fmla="*/ 538849 h 838042"/>
                  <a:gd name="connsiteX35" fmla="*/ 305777 w 1033465"/>
                  <a:gd name="connsiteY35" fmla="*/ 533134 h 838042"/>
                  <a:gd name="connsiteX36" fmla="*/ 321017 w 1033465"/>
                  <a:gd name="connsiteY36" fmla="*/ 540754 h 838042"/>
                  <a:gd name="connsiteX37" fmla="*/ 332447 w 1033465"/>
                  <a:gd name="connsiteY37" fmla="*/ 546469 h 838042"/>
                  <a:gd name="connsiteX38" fmla="*/ 336257 w 1033465"/>
                  <a:gd name="connsiteY38" fmla="*/ 552184 h 838042"/>
                  <a:gd name="connsiteX39" fmla="*/ 341972 w 1033465"/>
                  <a:gd name="connsiteY39" fmla="*/ 554089 h 838042"/>
                  <a:gd name="connsiteX40" fmla="*/ 353402 w 1033465"/>
                  <a:gd name="connsiteY40" fmla="*/ 561709 h 838042"/>
                  <a:gd name="connsiteX41" fmla="*/ 359117 w 1033465"/>
                  <a:gd name="connsiteY41" fmla="*/ 565519 h 838042"/>
                  <a:gd name="connsiteX42" fmla="*/ 362927 w 1033465"/>
                  <a:gd name="connsiteY42" fmla="*/ 571234 h 838042"/>
                  <a:gd name="connsiteX43" fmla="*/ 368642 w 1033465"/>
                  <a:gd name="connsiteY43" fmla="*/ 582664 h 838042"/>
                  <a:gd name="connsiteX44" fmla="*/ 364832 w 1033465"/>
                  <a:gd name="connsiteY44" fmla="*/ 609334 h 838042"/>
                  <a:gd name="connsiteX45" fmla="*/ 361022 w 1033465"/>
                  <a:gd name="connsiteY45" fmla="*/ 615049 h 838042"/>
                  <a:gd name="connsiteX46" fmla="*/ 359117 w 1033465"/>
                  <a:gd name="connsiteY46" fmla="*/ 620764 h 838042"/>
                  <a:gd name="connsiteX47" fmla="*/ 355307 w 1033465"/>
                  <a:gd name="connsiteY47" fmla="*/ 626479 h 838042"/>
                  <a:gd name="connsiteX48" fmla="*/ 353402 w 1033465"/>
                  <a:gd name="connsiteY48" fmla="*/ 632194 h 838042"/>
                  <a:gd name="connsiteX49" fmla="*/ 349592 w 1033465"/>
                  <a:gd name="connsiteY49" fmla="*/ 637909 h 838042"/>
                  <a:gd name="connsiteX50" fmla="*/ 332447 w 1033465"/>
                  <a:gd name="connsiteY50" fmla="*/ 704584 h 838042"/>
                  <a:gd name="connsiteX51" fmla="*/ 330542 w 1033465"/>
                  <a:gd name="connsiteY51" fmla="*/ 756019 h 838042"/>
                  <a:gd name="connsiteX52" fmla="*/ 332447 w 1033465"/>
                  <a:gd name="connsiteY52" fmla="*/ 780784 h 838042"/>
                  <a:gd name="connsiteX53" fmla="*/ 334352 w 1033465"/>
                  <a:gd name="connsiteY53" fmla="*/ 786499 h 838042"/>
                  <a:gd name="connsiteX54" fmla="*/ 338162 w 1033465"/>
                  <a:gd name="connsiteY54" fmla="*/ 790309 h 838042"/>
                  <a:gd name="connsiteX55" fmla="*/ 366737 w 1033465"/>
                  <a:gd name="connsiteY55" fmla="*/ 836029 h 838042"/>
                  <a:gd name="connsiteX56" fmla="*/ 389597 w 1033465"/>
                  <a:gd name="connsiteY56" fmla="*/ 837934 h 838042"/>
                  <a:gd name="connsiteX57" fmla="*/ 397407 w 1033465"/>
                  <a:gd name="connsiteY57" fmla="*/ 833530 h 838042"/>
                  <a:gd name="connsiteX58" fmla="*/ 402932 w 1033465"/>
                  <a:gd name="connsiteY58" fmla="*/ 784594 h 838042"/>
                  <a:gd name="connsiteX59" fmla="*/ 406742 w 1033465"/>
                  <a:gd name="connsiteY59" fmla="*/ 727444 h 838042"/>
                  <a:gd name="connsiteX60" fmla="*/ 423887 w 1033465"/>
                  <a:gd name="connsiteY60" fmla="*/ 672199 h 838042"/>
                  <a:gd name="connsiteX61" fmla="*/ 429602 w 1033465"/>
                  <a:gd name="connsiteY61" fmla="*/ 658864 h 838042"/>
                  <a:gd name="connsiteX62" fmla="*/ 444084 w 1033465"/>
                  <a:gd name="connsiteY62" fmla="*/ 626947 h 838042"/>
                  <a:gd name="connsiteX63" fmla="*/ 464289 w 1033465"/>
                  <a:gd name="connsiteY63" fmla="*/ 600072 h 838042"/>
                  <a:gd name="connsiteX64" fmla="*/ 523510 w 1033465"/>
                  <a:gd name="connsiteY64" fmla="*/ 565123 h 838042"/>
                  <a:gd name="connsiteX65" fmla="*/ 599348 w 1033465"/>
                  <a:gd name="connsiteY65" fmla="*/ 550915 h 838042"/>
                  <a:gd name="connsiteX66" fmla="*/ 707801 w 1033465"/>
                  <a:gd name="connsiteY66" fmla="*/ 612819 h 838042"/>
                  <a:gd name="connsiteX67" fmla="*/ 780122 w 1033465"/>
                  <a:gd name="connsiteY67" fmla="*/ 656959 h 838042"/>
                  <a:gd name="connsiteX68" fmla="*/ 804887 w 1033465"/>
                  <a:gd name="connsiteY68" fmla="*/ 632194 h 838042"/>
                  <a:gd name="connsiteX69" fmla="*/ 801077 w 1033465"/>
                  <a:gd name="connsiteY69" fmla="*/ 601714 h 838042"/>
                  <a:gd name="connsiteX70" fmla="*/ 762796 w 1033465"/>
                  <a:gd name="connsiteY70" fmla="*/ 562523 h 838042"/>
                  <a:gd name="connsiteX71" fmla="*/ 650582 w 1033465"/>
                  <a:gd name="connsiteY71" fmla="*/ 479794 h 838042"/>
                  <a:gd name="connsiteX72" fmla="*/ 646772 w 1033465"/>
                  <a:gd name="connsiteY72" fmla="*/ 462649 h 838042"/>
                  <a:gd name="connsiteX73" fmla="*/ 658202 w 1033465"/>
                  <a:gd name="connsiteY73" fmla="*/ 426454 h 838042"/>
                  <a:gd name="connsiteX74" fmla="*/ 726782 w 1033465"/>
                  <a:gd name="connsiteY74" fmla="*/ 405499 h 838042"/>
                  <a:gd name="connsiteX75" fmla="*/ 813738 w 1033465"/>
                  <a:gd name="connsiteY75" fmla="*/ 406906 h 838042"/>
                  <a:gd name="connsiteX76" fmla="*/ 906231 w 1033465"/>
                  <a:gd name="connsiteY76" fmla="*/ 417646 h 838042"/>
                  <a:gd name="connsiteX77" fmla="*/ 1002290 w 1033465"/>
                  <a:gd name="connsiteY77" fmla="*/ 426835 h 838042"/>
                  <a:gd name="connsiteX78" fmla="*/ 1032449 w 1033465"/>
                  <a:gd name="connsiteY78" fmla="*/ 402711 h 838042"/>
                  <a:gd name="connsiteX79" fmla="*/ 1020514 w 1033465"/>
                  <a:gd name="connsiteY79" fmla="*/ 377797 h 838042"/>
                  <a:gd name="connsiteX80" fmla="*/ 964889 w 1033465"/>
                  <a:gd name="connsiteY80" fmla="*/ 358029 h 838042"/>
                  <a:gd name="connsiteX81" fmla="*/ 827747 w 1033465"/>
                  <a:gd name="connsiteY81" fmla="*/ 357874 h 838042"/>
                  <a:gd name="connsiteX82" fmla="*/ 755811 w 1033465"/>
                  <a:gd name="connsiteY82" fmla="*/ 361702 h 838042"/>
                  <a:gd name="connsiteX83" fmla="*/ 671537 w 1033465"/>
                  <a:gd name="connsiteY83" fmla="*/ 369304 h 838042"/>
                  <a:gd name="connsiteX84" fmla="*/ 644867 w 1033465"/>
                  <a:gd name="connsiteY84" fmla="*/ 338824 h 838042"/>
                  <a:gd name="connsiteX85" fmla="*/ 676403 w 1033465"/>
                  <a:gd name="connsiteY85" fmla="*/ 304962 h 838042"/>
                  <a:gd name="connsiteX86" fmla="*/ 707732 w 1033465"/>
                  <a:gd name="connsiteY86" fmla="*/ 283579 h 838042"/>
                  <a:gd name="connsiteX87" fmla="*/ 743927 w 1033465"/>
                  <a:gd name="connsiteY87" fmla="*/ 251194 h 838042"/>
                  <a:gd name="connsiteX88" fmla="*/ 783019 w 1033465"/>
                  <a:gd name="connsiteY88" fmla="*/ 213846 h 838042"/>
                  <a:gd name="connsiteX89" fmla="*/ 746401 w 1033465"/>
                  <a:gd name="connsiteY89" fmla="*/ 201789 h 838042"/>
                  <a:gd name="connsiteX90" fmla="*/ 694397 w 1033465"/>
                  <a:gd name="connsiteY90" fmla="*/ 226429 h 838042"/>
                  <a:gd name="connsiteX91" fmla="*/ 656678 w 1033465"/>
                  <a:gd name="connsiteY91" fmla="*/ 257626 h 838042"/>
                  <a:gd name="connsiteX92" fmla="*/ 616001 w 1033465"/>
                  <a:gd name="connsiteY92" fmla="*/ 286712 h 838042"/>
                  <a:gd name="connsiteX93" fmla="*/ 564857 w 1033465"/>
                  <a:gd name="connsiteY93" fmla="*/ 287389 h 838042"/>
                  <a:gd name="connsiteX94" fmla="*/ 530567 w 1033465"/>
                  <a:gd name="connsiteY94" fmla="*/ 274054 h 838042"/>
                  <a:gd name="connsiteX95" fmla="*/ 507707 w 1033465"/>
                  <a:gd name="connsiteY95" fmla="*/ 235954 h 838042"/>
                  <a:gd name="connsiteX96" fmla="*/ 509612 w 1033465"/>
                  <a:gd name="connsiteY96" fmla="*/ 171184 h 838042"/>
                  <a:gd name="connsiteX97" fmla="*/ 508314 w 1033465"/>
                  <a:gd name="connsiteY97" fmla="*/ 73485 h 838042"/>
                  <a:gd name="connsiteX98" fmla="*/ 454116 w 1033465"/>
                  <a:gd name="connsiteY98" fmla="*/ 11248 h 838042"/>
                  <a:gd name="connsiteX99" fmla="*/ 442470 w 1033465"/>
                  <a:gd name="connsiteY99" fmla="*/ 75864 h 838042"/>
                  <a:gd name="connsiteX100" fmla="*/ 439226 w 1033465"/>
                  <a:gd name="connsiteY100" fmla="*/ 132660 h 838042"/>
                  <a:gd name="connsiteX101" fmla="*/ 436054 w 1033465"/>
                  <a:gd name="connsiteY10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107657 w 1033465"/>
                  <a:gd name="connsiteY22" fmla="*/ 462649 h 838042"/>
                  <a:gd name="connsiteX23" fmla="*/ 90512 w 1033465"/>
                  <a:gd name="connsiteY23" fmla="*/ 468364 h 838042"/>
                  <a:gd name="connsiteX24" fmla="*/ 84797 w 1033465"/>
                  <a:gd name="connsiteY24" fmla="*/ 470269 h 838042"/>
                  <a:gd name="connsiteX25" fmla="*/ 79082 w 1033465"/>
                  <a:gd name="connsiteY25" fmla="*/ 474079 h 838042"/>
                  <a:gd name="connsiteX26" fmla="*/ 67652 w 1033465"/>
                  <a:gd name="connsiteY26" fmla="*/ 475984 h 838042"/>
                  <a:gd name="connsiteX27" fmla="*/ 29552 w 1033465"/>
                  <a:gd name="connsiteY27" fmla="*/ 477889 h 838042"/>
                  <a:gd name="connsiteX28" fmla="*/ 18122 w 1033465"/>
                  <a:gd name="connsiteY28" fmla="*/ 483604 h 838042"/>
                  <a:gd name="connsiteX29" fmla="*/ 8597 w 1033465"/>
                  <a:gd name="connsiteY29" fmla="*/ 493129 h 838042"/>
                  <a:gd name="connsiteX30" fmla="*/ 6692 w 1033465"/>
                  <a:gd name="connsiteY30" fmla="*/ 498844 h 838042"/>
                  <a:gd name="connsiteX31" fmla="*/ 2882 w 1033465"/>
                  <a:gd name="connsiteY31" fmla="*/ 504559 h 838042"/>
                  <a:gd name="connsiteX32" fmla="*/ 14312 w 1033465"/>
                  <a:gd name="connsiteY32" fmla="*/ 540754 h 838042"/>
                  <a:gd name="connsiteX33" fmla="*/ 147662 w 1033465"/>
                  <a:gd name="connsiteY33" fmla="*/ 540754 h 838042"/>
                  <a:gd name="connsiteX34" fmla="*/ 155282 w 1033465"/>
                  <a:gd name="connsiteY34" fmla="*/ 538849 h 838042"/>
                  <a:gd name="connsiteX35" fmla="*/ 305777 w 1033465"/>
                  <a:gd name="connsiteY35" fmla="*/ 533134 h 838042"/>
                  <a:gd name="connsiteX36" fmla="*/ 321017 w 1033465"/>
                  <a:gd name="connsiteY36" fmla="*/ 540754 h 838042"/>
                  <a:gd name="connsiteX37" fmla="*/ 332447 w 1033465"/>
                  <a:gd name="connsiteY37" fmla="*/ 546469 h 838042"/>
                  <a:gd name="connsiteX38" fmla="*/ 336257 w 1033465"/>
                  <a:gd name="connsiteY38" fmla="*/ 552184 h 838042"/>
                  <a:gd name="connsiteX39" fmla="*/ 341972 w 1033465"/>
                  <a:gd name="connsiteY39" fmla="*/ 554089 h 838042"/>
                  <a:gd name="connsiteX40" fmla="*/ 353402 w 1033465"/>
                  <a:gd name="connsiteY40" fmla="*/ 561709 h 838042"/>
                  <a:gd name="connsiteX41" fmla="*/ 359117 w 1033465"/>
                  <a:gd name="connsiteY41" fmla="*/ 565519 h 838042"/>
                  <a:gd name="connsiteX42" fmla="*/ 362927 w 1033465"/>
                  <a:gd name="connsiteY42" fmla="*/ 571234 h 838042"/>
                  <a:gd name="connsiteX43" fmla="*/ 368642 w 1033465"/>
                  <a:gd name="connsiteY43" fmla="*/ 582664 h 838042"/>
                  <a:gd name="connsiteX44" fmla="*/ 364832 w 1033465"/>
                  <a:gd name="connsiteY44" fmla="*/ 609334 h 838042"/>
                  <a:gd name="connsiteX45" fmla="*/ 361022 w 1033465"/>
                  <a:gd name="connsiteY45" fmla="*/ 615049 h 838042"/>
                  <a:gd name="connsiteX46" fmla="*/ 359117 w 1033465"/>
                  <a:gd name="connsiteY46" fmla="*/ 620764 h 838042"/>
                  <a:gd name="connsiteX47" fmla="*/ 355307 w 1033465"/>
                  <a:gd name="connsiteY47" fmla="*/ 626479 h 838042"/>
                  <a:gd name="connsiteX48" fmla="*/ 353402 w 1033465"/>
                  <a:gd name="connsiteY48" fmla="*/ 632194 h 838042"/>
                  <a:gd name="connsiteX49" fmla="*/ 349592 w 1033465"/>
                  <a:gd name="connsiteY49" fmla="*/ 637909 h 838042"/>
                  <a:gd name="connsiteX50" fmla="*/ 332447 w 1033465"/>
                  <a:gd name="connsiteY50" fmla="*/ 704584 h 838042"/>
                  <a:gd name="connsiteX51" fmla="*/ 330542 w 1033465"/>
                  <a:gd name="connsiteY51" fmla="*/ 756019 h 838042"/>
                  <a:gd name="connsiteX52" fmla="*/ 332447 w 1033465"/>
                  <a:gd name="connsiteY52" fmla="*/ 780784 h 838042"/>
                  <a:gd name="connsiteX53" fmla="*/ 334352 w 1033465"/>
                  <a:gd name="connsiteY53" fmla="*/ 786499 h 838042"/>
                  <a:gd name="connsiteX54" fmla="*/ 338162 w 1033465"/>
                  <a:gd name="connsiteY54" fmla="*/ 790309 h 838042"/>
                  <a:gd name="connsiteX55" fmla="*/ 366737 w 1033465"/>
                  <a:gd name="connsiteY55" fmla="*/ 836029 h 838042"/>
                  <a:gd name="connsiteX56" fmla="*/ 389597 w 1033465"/>
                  <a:gd name="connsiteY56" fmla="*/ 837934 h 838042"/>
                  <a:gd name="connsiteX57" fmla="*/ 397407 w 1033465"/>
                  <a:gd name="connsiteY57" fmla="*/ 833530 h 838042"/>
                  <a:gd name="connsiteX58" fmla="*/ 402932 w 1033465"/>
                  <a:gd name="connsiteY58" fmla="*/ 784594 h 838042"/>
                  <a:gd name="connsiteX59" fmla="*/ 406742 w 1033465"/>
                  <a:gd name="connsiteY59" fmla="*/ 727444 h 838042"/>
                  <a:gd name="connsiteX60" fmla="*/ 423887 w 1033465"/>
                  <a:gd name="connsiteY60" fmla="*/ 672199 h 838042"/>
                  <a:gd name="connsiteX61" fmla="*/ 429602 w 1033465"/>
                  <a:gd name="connsiteY61" fmla="*/ 658864 h 838042"/>
                  <a:gd name="connsiteX62" fmla="*/ 444084 w 1033465"/>
                  <a:gd name="connsiteY62" fmla="*/ 626947 h 838042"/>
                  <a:gd name="connsiteX63" fmla="*/ 464289 w 1033465"/>
                  <a:gd name="connsiteY63" fmla="*/ 600072 h 838042"/>
                  <a:gd name="connsiteX64" fmla="*/ 523510 w 1033465"/>
                  <a:gd name="connsiteY64" fmla="*/ 565123 h 838042"/>
                  <a:gd name="connsiteX65" fmla="*/ 599348 w 1033465"/>
                  <a:gd name="connsiteY65" fmla="*/ 550915 h 838042"/>
                  <a:gd name="connsiteX66" fmla="*/ 707801 w 1033465"/>
                  <a:gd name="connsiteY66" fmla="*/ 612819 h 838042"/>
                  <a:gd name="connsiteX67" fmla="*/ 780122 w 1033465"/>
                  <a:gd name="connsiteY67" fmla="*/ 656959 h 838042"/>
                  <a:gd name="connsiteX68" fmla="*/ 804887 w 1033465"/>
                  <a:gd name="connsiteY68" fmla="*/ 632194 h 838042"/>
                  <a:gd name="connsiteX69" fmla="*/ 801077 w 1033465"/>
                  <a:gd name="connsiteY69" fmla="*/ 601714 h 838042"/>
                  <a:gd name="connsiteX70" fmla="*/ 762796 w 1033465"/>
                  <a:gd name="connsiteY70" fmla="*/ 562523 h 838042"/>
                  <a:gd name="connsiteX71" fmla="*/ 650582 w 1033465"/>
                  <a:gd name="connsiteY71" fmla="*/ 479794 h 838042"/>
                  <a:gd name="connsiteX72" fmla="*/ 646772 w 1033465"/>
                  <a:gd name="connsiteY72" fmla="*/ 462649 h 838042"/>
                  <a:gd name="connsiteX73" fmla="*/ 658202 w 1033465"/>
                  <a:gd name="connsiteY73" fmla="*/ 426454 h 838042"/>
                  <a:gd name="connsiteX74" fmla="*/ 726782 w 1033465"/>
                  <a:gd name="connsiteY74" fmla="*/ 405499 h 838042"/>
                  <a:gd name="connsiteX75" fmla="*/ 813738 w 1033465"/>
                  <a:gd name="connsiteY75" fmla="*/ 406906 h 838042"/>
                  <a:gd name="connsiteX76" fmla="*/ 906231 w 1033465"/>
                  <a:gd name="connsiteY76" fmla="*/ 417646 h 838042"/>
                  <a:gd name="connsiteX77" fmla="*/ 1002290 w 1033465"/>
                  <a:gd name="connsiteY77" fmla="*/ 426835 h 838042"/>
                  <a:gd name="connsiteX78" fmla="*/ 1032449 w 1033465"/>
                  <a:gd name="connsiteY78" fmla="*/ 402711 h 838042"/>
                  <a:gd name="connsiteX79" fmla="*/ 1020514 w 1033465"/>
                  <a:gd name="connsiteY79" fmla="*/ 377797 h 838042"/>
                  <a:gd name="connsiteX80" fmla="*/ 964889 w 1033465"/>
                  <a:gd name="connsiteY80" fmla="*/ 358029 h 838042"/>
                  <a:gd name="connsiteX81" fmla="*/ 827747 w 1033465"/>
                  <a:gd name="connsiteY81" fmla="*/ 357874 h 838042"/>
                  <a:gd name="connsiteX82" fmla="*/ 755811 w 1033465"/>
                  <a:gd name="connsiteY82" fmla="*/ 361702 h 838042"/>
                  <a:gd name="connsiteX83" fmla="*/ 671537 w 1033465"/>
                  <a:gd name="connsiteY83" fmla="*/ 369304 h 838042"/>
                  <a:gd name="connsiteX84" fmla="*/ 644867 w 1033465"/>
                  <a:gd name="connsiteY84" fmla="*/ 338824 h 838042"/>
                  <a:gd name="connsiteX85" fmla="*/ 676403 w 1033465"/>
                  <a:gd name="connsiteY85" fmla="*/ 304962 h 838042"/>
                  <a:gd name="connsiteX86" fmla="*/ 707732 w 1033465"/>
                  <a:gd name="connsiteY86" fmla="*/ 283579 h 838042"/>
                  <a:gd name="connsiteX87" fmla="*/ 743927 w 1033465"/>
                  <a:gd name="connsiteY87" fmla="*/ 251194 h 838042"/>
                  <a:gd name="connsiteX88" fmla="*/ 783019 w 1033465"/>
                  <a:gd name="connsiteY88" fmla="*/ 213846 h 838042"/>
                  <a:gd name="connsiteX89" fmla="*/ 746401 w 1033465"/>
                  <a:gd name="connsiteY89" fmla="*/ 201789 h 838042"/>
                  <a:gd name="connsiteX90" fmla="*/ 694397 w 1033465"/>
                  <a:gd name="connsiteY90" fmla="*/ 226429 h 838042"/>
                  <a:gd name="connsiteX91" fmla="*/ 656678 w 1033465"/>
                  <a:gd name="connsiteY91" fmla="*/ 257626 h 838042"/>
                  <a:gd name="connsiteX92" fmla="*/ 616001 w 1033465"/>
                  <a:gd name="connsiteY92" fmla="*/ 286712 h 838042"/>
                  <a:gd name="connsiteX93" fmla="*/ 564857 w 1033465"/>
                  <a:gd name="connsiteY93" fmla="*/ 287389 h 838042"/>
                  <a:gd name="connsiteX94" fmla="*/ 530567 w 1033465"/>
                  <a:gd name="connsiteY94" fmla="*/ 274054 h 838042"/>
                  <a:gd name="connsiteX95" fmla="*/ 507707 w 1033465"/>
                  <a:gd name="connsiteY95" fmla="*/ 235954 h 838042"/>
                  <a:gd name="connsiteX96" fmla="*/ 509612 w 1033465"/>
                  <a:gd name="connsiteY96" fmla="*/ 171184 h 838042"/>
                  <a:gd name="connsiteX97" fmla="*/ 508314 w 1033465"/>
                  <a:gd name="connsiteY97" fmla="*/ 73485 h 838042"/>
                  <a:gd name="connsiteX98" fmla="*/ 454116 w 1033465"/>
                  <a:gd name="connsiteY98" fmla="*/ 11248 h 838042"/>
                  <a:gd name="connsiteX99" fmla="*/ 442470 w 1033465"/>
                  <a:gd name="connsiteY99" fmla="*/ 75864 h 838042"/>
                  <a:gd name="connsiteX100" fmla="*/ 439226 w 1033465"/>
                  <a:gd name="connsiteY100" fmla="*/ 132660 h 838042"/>
                  <a:gd name="connsiteX101" fmla="*/ 436054 w 1033465"/>
                  <a:gd name="connsiteY101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28612 w 1033465"/>
                  <a:gd name="connsiteY21" fmla="*/ 458839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79082 w 1033465"/>
                  <a:gd name="connsiteY24" fmla="*/ 474079 h 838042"/>
                  <a:gd name="connsiteX25" fmla="*/ 67652 w 1033465"/>
                  <a:gd name="connsiteY25" fmla="*/ 475984 h 838042"/>
                  <a:gd name="connsiteX26" fmla="*/ 29552 w 1033465"/>
                  <a:gd name="connsiteY26" fmla="*/ 477889 h 838042"/>
                  <a:gd name="connsiteX27" fmla="*/ 18122 w 1033465"/>
                  <a:gd name="connsiteY27" fmla="*/ 483604 h 838042"/>
                  <a:gd name="connsiteX28" fmla="*/ 8597 w 1033465"/>
                  <a:gd name="connsiteY28" fmla="*/ 493129 h 838042"/>
                  <a:gd name="connsiteX29" fmla="*/ 6692 w 1033465"/>
                  <a:gd name="connsiteY29" fmla="*/ 498844 h 838042"/>
                  <a:gd name="connsiteX30" fmla="*/ 2882 w 1033465"/>
                  <a:gd name="connsiteY30" fmla="*/ 504559 h 838042"/>
                  <a:gd name="connsiteX31" fmla="*/ 14312 w 1033465"/>
                  <a:gd name="connsiteY31" fmla="*/ 540754 h 838042"/>
                  <a:gd name="connsiteX32" fmla="*/ 147662 w 1033465"/>
                  <a:gd name="connsiteY32" fmla="*/ 540754 h 838042"/>
                  <a:gd name="connsiteX33" fmla="*/ 155282 w 1033465"/>
                  <a:gd name="connsiteY33" fmla="*/ 538849 h 838042"/>
                  <a:gd name="connsiteX34" fmla="*/ 305777 w 1033465"/>
                  <a:gd name="connsiteY34" fmla="*/ 533134 h 838042"/>
                  <a:gd name="connsiteX35" fmla="*/ 321017 w 1033465"/>
                  <a:gd name="connsiteY35" fmla="*/ 540754 h 838042"/>
                  <a:gd name="connsiteX36" fmla="*/ 332447 w 1033465"/>
                  <a:gd name="connsiteY36" fmla="*/ 546469 h 838042"/>
                  <a:gd name="connsiteX37" fmla="*/ 336257 w 1033465"/>
                  <a:gd name="connsiteY37" fmla="*/ 552184 h 838042"/>
                  <a:gd name="connsiteX38" fmla="*/ 341972 w 1033465"/>
                  <a:gd name="connsiteY38" fmla="*/ 554089 h 838042"/>
                  <a:gd name="connsiteX39" fmla="*/ 353402 w 1033465"/>
                  <a:gd name="connsiteY39" fmla="*/ 561709 h 838042"/>
                  <a:gd name="connsiteX40" fmla="*/ 359117 w 1033465"/>
                  <a:gd name="connsiteY40" fmla="*/ 565519 h 838042"/>
                  <a:gd name="connsiteX41" fmla="*/ 362927 w 1033465"/>
                  <a:gd name="connsiteY41" fmla="*/ 571234 h 838042"/>
                  <a:gd name="connsiteX42" fmla="*/ 368642 w 1033465"/>
                  <a:gd name="connsiteY42" fmla="*/ 582664 h 838042"/>
                  <a:gd name="connsiteX43" fmla="*/ 364832 w 1033465"/>
                  <a:gd name="connsiteY43" fmla="*/ 609334 h 838042"/>
                  <a:gd name="connsiteX44" fmla="*/ 361022 w 1033465"/>
                  <a:gd name="connsiteY44" fmla="*/ 615049 h 838042"/>
                  <a:gd name="connsiteX45" fmla="*/ 359117 w 1033465"/>
                  <a:gd name="connsiteY45" fmla="*/ 620764 h 838042"/>
                  <a:gd name="connsiteX46" fmla="*/ 355307 w 1033465"/>
                  <a:gd name="connsiteY46" fmla="*/ 626479 h 838042"/>
                  <a:gd name="connsiteX47" fmla="*/ 353402 w 1033465"/>
                  <a:gd name="connsiteY47" fmla="*/ 632194 h 838042"/>
                  <a:gd name="connsiteX48" fmla="*/ 349592 w 1033465"/>
                  <a:gd name="connsiteY48" fmla="*/ 637909 h 838042"/>
                  <a:gd name="connsiteX49" fmla="*/ 332447 w 1033465"/>
                  <a:gd name="connsiteY49" fmla="*/ 704584 h 838042"/>
                  <a:gd name="connsiteX50" fmla="*/ 330542 w 1033465"/>
                  <a:gd name="connsiteY50" fmla="*/ 756019 h 838042"/>
                  <a:gd name="connsiteX51" fmla="*/ 332447 w 1033465"/>
                  <a:gd name="connsiteY51" fmla="*/ 780784 h 838042"/>
                  <a:gd name="connsiteX52" fmla="*/ 334352 w 1033465"/>
                  <a:gd name="connsiteY52" fmla="*/ 786499 h 838042"/>
                  <a:gd name="connsiteX53" fmla="*/ 338162 w 1033465"/>
                  <a:gd name="connsiteY53" fmla="*/ 790309 h 838042"/>
                  <a:gd name="connsiteX54" fmla="*/ 366737 w 1033465"/>
                  <a:gd name="connsiteY54" fmla="*/ 836029 h 838042"/>
                  <a:gd name="connsiteX55" fmla="*/ 389597 w 1033465"/>
                  <a:gd name="connsiteY55" fmla="*/ 837934 h 838042"/>
                  <a:gd name="connsiteX56" fmla="*/ 397407 w 1033465"/>
                  <a:gd name="connsiteY56" fmla="*/ 833530 h 838042"/>
                  <a:gd name="connsiteX57" fmla="*/ 402932 w 1033465"/>
                  <a:gd name="connsiteY57" fmla="*/ 784594 h 838042"/>
                  <a:gd name="connsiteX58" fmla="*/ 406742 w 1033465"/>
                  <a:gd name="connsiteY58" fmla="*/ 727444 h 838042"/>
                  <a:gd name="connsiteX59" fmla="*/ 423887 w 1033465"/>
                  <a:gd name="connsiteY59" fmla="*/ 672199 h 838042"/>
                  <a:gd name="connsiteX60" fmla="*/ 429602 w 1033465"/>
                  <a:gd name="connsiteY60" fmla="*/ 658864 h 838042"/>
                  <a:gd name="connsiteX61" fmla="*/ 444084 w 1033465"/>
                  <a:gd name="connsiteY61" fmla="*/ 626947 h 838042"/>
                  <a:gd name="connsiteX62" fmla="*/ 464289 w 1033465"/>
                  <a:gd name="connsiteY62" fmla="*/ 600072 h 838042"/>
                  <a:gd name="connsiteX63" fmla="*/ 523510 w 1033465"/>
                  <a:gd name="connsiteY63" fmla="*/ 565123 h 838042"/>
                  <a:gd name="connsiteX64" fmla="*/ 599348 w 1033465"/>
                  <a:gd name="connsiteY64" fmla="*/ 550915 h 838042"/>
                  <a:gd name="connsiteX65" fmla="*/ 707801 w 1033465"/>
                  <a:gd name="connsiteY65" fmla="*/ 612819 h 838042"/>
                  <a:gd name="connsiteX66" fmla="*/ 780122 w 1033465"/>
                  <a:gd name="connsiteY66" fmla="*/ 656959 h 838042"/>
                  <a:gd name="connsiteX67" fmla="*/ 804887 w 1033465"/>
                  <a:gd name="connsiteY67" fmla="*/ 632194 h 838042"/>
                  <a:gd name="connsiteX68" fmla="*/ 801077 w 1033465"/>
                  <a:gd name="connsiteY68" fmla="*/ 601714 h 838042"/>
                  <a:gd name="connsiteX69" fmla="*/ 762796 w 1033465"/>
                  <a:gd name="connsiteY69" fmla="*/ 562523 h 838042"/>
                  <a:gd name="connsiteX70" fmla="*/ 650582 w 1033465"/>
                  <a:gd name="connsiteY70" fmla="*/ 479794 h 838042"/>
                  <a:gd name="connsiteX71" fmla="*/ 646772 w 1033465"/>
                  <a:gd name="connsiteY71" fmla="*/ 462649 h 838042"/>
                  <a:gd name="connsiteX72" fmla="*/ 658202 w 1033465"/>
                  <a:gd name="connsiteY72" fmla="*/ 426454 h 838042"/>
                  <a:gd name="connsiteX73" fmla="*/ 726782 w 1033465"/>
                  <a:gd name="connsiteY73" fmla="*/ 405499 h 838042"/>
                  <a:gd name="connsiteX74" fmla="*/ 813738 w 1033465"/>
                  <a:gd name="connsiteY74" fmla="*/ 406906 h 838042"/>
                  <a:gd name="connsiteX75" fmla="*/ 906231 w 1033465"/>
                  <a:gd name="connsiteY75" fmla="*/ 417646 h 838042"/>
                  <a:gd name="connsiteX76" fmla="*/ 1002290 w 1033465"/>
                  <a:gd name="connsiteY76" fmla="*/ 426835 h 838042"/>
                  <a:gd name="connsiteX77" fmla="*/ 1032449 w 1033465"/>
                  <a:gd name="connsiteY77" fmla="*/ 402711 h 838042"/>
                  <a:gd name="connsiteX78" fmla="*/ 1020514 w 1033465"/>
                  <a:gd name="connsiteY78" fmla="*/ 377797 h 838042"/>
                  <a:gd name="connsiteX79" fmla="*/ 964889 w 1033465"/>
                  <a:gd name="connsiteY79" fmla="*/ 358029 h 838042"/>
                  <a:gd name="connsiteX80" fmla="*/ 827747 w 1033465"/>
                  <a:gd name="connsiteY80" fmla="*/ 357874 h 838042"/>
                  <a:gd name="connsiteX81" fmla="*/ 755811 w 1033465"/>
                  <a:gd name="connsiteY81" fmla="*/ 361702 h 838042"/>
                  <a:gd name="connsiteX82" fmla="*/ 671537 w 1033465"/>
                  <a:gd name="connsiteY82" fmla="*/ 369304 h 838042"/>
                  <a:gd name="connsiteX83" fmla="*/ 644867 w 1033465"/>
                  <a:gd name="connsiteY83" fmla="*/ 338824 h 838042"/>
                  <a:gd name="connsiteX84" fmla="*/ 676403 w 1033465"/>
                  <a:gd name="connsiteY84" fmla="*/ 304962 h 838042"/>
                  <a:gd name="connsiteX85" fmla="*/ 707732 w 1033465"/>
                  <a:gd name="connsiteY85" fmla="*/ 283579 h 838042"/>
                  <a:gd name="connsiteX86" fmla="*/ 743927 w 1033465"/>
                  <a:gd name="connsiteY86" fmla="*/ 251194 h 838042"/>
                  <a:gd name="connsiteX87" fmla="*/ 783019 w 1033465"/>
                  <a:gd name="connsiteY87" fmla="*/ 213846 h 838042"/>
                  <a:gd name="connsiteX88" fmla="*/ 746401 w 1033465"/>
                  <a:gd name="connsiteY88" fmla="*/ 201789 h 838042"/>
                  <a:gd name="connsiteX89" fmla="*/ 694397 w 1033465"/>
                  <a:gd name="connsiteY89" fmla="*/ 226429 h 838042"/>
                  <a:gd name="connsiteX90" fmla="*/ 656678 w 1033465"/>
                  <a:gd name="connsiteY90" fmla="*/ 257626 h 838042"/>
                  <a:gd name="connsiteX91" fmla="*/ 616001 w 1033465"/>
                  <a:gd name="connsiteY91" fmla="*/ 286712 h 838042"/>
                  <a:gd name="connsiteX92" fmla="*/ 564857 w 1033465"/>
                  <a:gd name="connsiteY92" fmla="*/ 287389 h 838042"/>
                  <a:gd name="connsiteX93" fmla="*/ 530567 w 1033465"/>
                  <a:gd name="connsiteY93" fmla="*/ 274054 h 838042"/>
                  <a:gd name="connsiteX94" fmla="*/ 507707 w 1033465"/>
                  <a:gd name="connsiteY94" fmla="*/ 235954 h 838042"/>
                  <a:gd name="connsiteX95" fmla="*/ 509612 w 1033465"/>
                  <a:gd name="connsiteY95" fmla="*/ 171184 h 838042"/>
                  <a:gd name="connsiteX96" fmla="*/ 508314 w 1033465"/>
                  <a:gd name="connsiteY96" fmla="*/ 73485 h 838042"/>
                  <a:gd name="connsiteX97" fmla="*/ 454116 w 1033465"/>
                  <a:gd name="connsiteY97" fmla="*/ 11248 h 838042"/>
                  <a:gd name="connsiteX98" fmla="*/ 442470 w 1033465"/>
                  <a:gd name="connsiteY98" fmla="*/ 75864 h 838042"/>
                  <a:gd name="connsiteX99" fmla="*/ 439226 w 1033465"/>
                  <a:gd name="connsiteY99" fmla="*/ 132660 h 838042"/>
                  <a:gd name="connsiteX100" fmla="*/ 436054 w 1033465"/>
                  <a:gd name="connsiteY10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79082 w 1033465"/>
                  <a:gd name="connsiteY24" fmla="*/ 474079 h 838042"/>
                  <a:gd name="connsiteX25" fmla="*/ 67652 w 1033465"/>
                  <a:gd name="connsiteY25" fmla="*/ 475984 h 838042"/>
                  <a:gd name="connsiteX26" fmla="*/ 29552 w 1033465"/>
                  <a:gd name="connsiteY26" fmla="*/ 477889 h 838042"/>
                  <a:gd name="connsiteX27" fmla="*/ 18122 w 1033465"/>
                  <a:gd name="connsiteY27" fmla="*/ 483604 h 838042"/>
                  <a:gd name="connsiteX28" fmla="*/ 8597 w 1033465"/>
                  <a:gd name="connsiteY28" fmla="*/ 493129 h 838042"/>
                  <a:gd name="connsiteX29" fmla="*/ 6692 w 1033465"/>
                  <a:gd name="connsiteY29" fmla="*/ 498844 h 838042"/>
                  <a:gd name="connsiteX30" fmla="*/ 2882 w 1033465"/>
                  <a:gd name="connsiteY30" fmla="*/ 504559 h 838042"/>
                  <a:gd name="connsiteX31" fmla="*/ 14312 w 1033465"/>
                  <a:gd name="connsiteY31" fmla="*/ 540754 h 838042"/>
                  <a:gd name="connsiteX32" fmla="*/ 147662 w 1033465"/>
                  <a:gd name="connsiteY32" fmla="*/ 540754 h 838042"/>
                  <a:gd name="connsiteX33" fmla="*/ 155282 w 1033465"/>
                  <a:gd name="connsiteY33" fmla="*/ 538849 h 838042"/>
                  <a:gd name="connsiteX34" fmla="*/ 305777 w 1033465"/>
                  <a:gd name="connsiteY34" fmla="*/ 533134 h 838042"/>
                  <a:gd name="connsiteX35" fmla="*/ 321017 w 1033465"/>
                  <a:gd name="connsiteY35" fmla="*/ 540754 h 838042"/>
                  <a:gd name="connsiteX36" fmla="*/ 332447 w 1033465"/>
                  <a:gd name="connsiteY36" fmla="*/ 546469 h 838042"/>
                  <a:gd name="connsiteX37" fmla="*/ 336257 w 1033465"/>
                  <a:gd name="connsiteY37" fmla="*/ 552184 h 838042"/>
                  <a:gd name="connsiteX38" fmla="*/ 341972 w 1033465"/>
                  <a:gd name="connsiteY38" fmla="*/ 554089 h 838042"/>
                  <a:gd name="connsiteX39" fmla="*/ 353402 w 1033465"/>
                  <a:gd name="connsiteY39" fmla="*/ 561709 h 838042"/>
                  <a:gd name="connsiteX40" fmla="*/ 359117 w 1033465"/>
                  <a:gd name="connsiteY40" fmla="*/ 565519 h 838042"/>
                  <a:gd name="connsiteX41" fmla="*/ 362927 w 1033465"/>
                  <a:gd name="connsiteY41" fmla="*/ 571234 h 838042"/>
                  <a:gd name="connsiteX42" fmla="*/ 368642 w 1033465"/>
                  <a:gd name="connsiteY42" fmla="*/ 582664 h 838042"/>
                  <a:gd name="connsiteX43" fmla="*/ 364832 w 1033465"/>
                  <a:gd name="connsiteY43" fmla="*/ 609334 h 838042"/>
                  <a:gd name="connsiteX44" fmla="*/ 361022 w 1033465"/>
                  <a:gd name="connsiteY44" fmla="*/ 615049 h 838042"/>
                  <a:gd name="connsiteX45" fmla="*/ 359117 w 1033465"/>
                  <a:gd name="connsiteY45" fmla="*/ 620764 h 838042"/>
                  <a:gd name="connsiteX46" fmla="*/ 355307 w 1033465"/>
                  <a:gd name="connsiteY46" fmla="*/ 626479 h 838042"/>
                  <a:gd name="connsiteX47" fmla="*/ 353402 w 1033465"/>
                  <a:gd name="connsiteY47" fmla="*/ 632194 h 838042"/>
                  <a:gd name="connsiteX48" fmla="*/ 349592 w 1033465"/>
                  <a:gd name="connsiteY48" fmla="*/ 637909 h 838042"/>
                  <a:gd name="connsiteX49" fmla="*/ 332447 w 1033465"/>
                  <a:gd name="connsiteY49" fmla="*/ 704584 h 838042"/>
                  <a:gd name="connsiteX50" fmla="*/ 330542 w 1033465"/>
                  <a:gd name="connsiteY50" fmla="*/ 756019 h 838042"/>
                  <a:gd name="connsiteX51" fmla="*/ 332447 w 1033465"/>
                  <a:gd name="connsiteY51" fmla="*/ 780784 h 838042"/>
                  <a:gd name="connsiteX52" fmla="*/ 334352 w 1033465"/>
                  <a:gd name="connsiteY52" fmla="*/ 786499 h 838042"/>
                  <a:gd name="connsiteX53" fmla="*/ 338162 w 1033465"/>
                  <a:gd name="connsiteY53" fmla="*/ 790309 h 838042"/>
                  <a:gd name="connsiteX54" fmla="*/ 366737 w 1033465"/>
                  <a:gd name="connsiteY54" fmla="*/ 836029 h 838042"/>
                  <a:gd name="connsiteX55" fmla="*/ 389597 w 1033465"/>
                  <a:gd name="connsiteY55" fmla="*/ 837934 h 838042"/>
                  <a:gd name="connsiteX56" fmla="*/ 397407 w 1033465"/>
                  <a:gd name="connsiteY56" fmla="*/ 833530 h 838042"/>
                  <a:gd name="connsiteX57" fmla="*/ 402932 w 1033465"/>
                  <a:gd name="connsiteY57" fmla="*/ 784594 h 838042"/>
                  <a:gd name="connsiteX58" fmla="*/ 406742 w 1033465"/>
                  <a:gd name="connsiteY58" fmla="*/ 727444 h 838042"/>
                  <a:gd name="connsiteX59" fmla="*/ 423887 w 1033465"/>
                  <a:gd name="connsiteY59" fmla="*/ 672199 h 838042"/>
                  <a:gd name="connsiteX60" fmla="*/ 429602 w 1033465"/>
                  <a:gd name="connsiteY60" fmla="*/ 658864 h 838042"/>
                  <a:gd name="connsiteX61" fmla="*/ 444084 w 1033465"/>
                  <a:gd name="connsiteY61" fmla="*/ 626947 h 838042"/>
                  <a:gd name="connsiteX62" fmla="*/ 464289 w 1033465"/>
                  <a:gd name="connsiteY62" fmla="*/ 600072 h 838042"/>
                  <a:gd name="connsiteX63" fmla="*/ 523510 w 1033465"/>
                  <a:gd name="connsiteY63" fmla="*/ 565123 h 838042"/>
                  <a:gd name="connsiteX64" fmla="*/ 599348 w 1033465"/>
                  <a:gd name="connsiteY64" fmla="*/ 550915 h 838042"/>
                  <a:gd name="connsiteX65" fmla="*/ 707801 w 1033465"/>
                  <a:gd name="connsiteY65" fmla="*/ 612819 h 838042"/>
                  <a:gd name="connsiteX66" fmla="*/ 780122 w 1033465"/>
                  <a:gd name="connsiteY66" fmla="*/ 656959 h 838042"/>
                  <a:gd name="connsiteX67" fmla="*/ 804887 w 1033465"/>
                  <a:gd name="connsiteY67" fmla="*/ 632194 h 838042"/>
                  <a:gd name="connsiteX68" fmla="*/ 801077 w 1033465"/>
                  <a:gd name="connsiteY68" fmla="*/ 601714 h 838042"/>
                  <a:gd name="connsiteX69" fmla="*/ 762796 w 1033465"/>
                  <a:gd name="connsiteY69" fmla="*/ 562523 h 838042"/>
                  <a:gd name="connsiteX70" fmla="*/ 650582 w 1033465"/>
                  <a:gd name="connsiteY70" fmla="*/ 479794 h 838042"/>
                  <a:gd name="connsiteX71" fmla="*/ 646772 w 1033465"/>
                  <a:gd name="connsiteY71" fmla="*/ 462649 h 838042"/>
                  <a:gd name="connsiteX72" fmla="*/ 658202 w 1033465"/>
                  <a:gd name="connsiteY72" fmla="*/ 426454 h 838042"/>
                  <a:gd name="connsiteX73" fmla="*/ 726782 w 1033465"/>
                  <a:gd name="connsiteY73" fmla="*/ 405499 h 838042"/>
                  <a:gd name="connsiteX74" fmla="*/ 813738 w 1033465"/>
                  <a:gd name="connsiteY74" fmla="*/ 406906 h 838042"/>
                  <a:gd name="connsiteX75" fmla="*/ 906231 w 1033465"/>
                  <a:gd name="connsiteY75" fmla="*/ 417646 h 838042"/>
                  <a:gd name="connsiteX76" fmla="*/ 1002290 w 1033465"/>
                  <a:gd name="connsiteY76" fmla="*/ 426835 h 838042"/>
                  <a:gd name="connsiteX77" fmla="*/ 1032449 w 1033465"/>
                  <a:gd name="connsiteY77" fmla="*/ 402711 h 838042"/>
                  <a:gd name="connsiteX78" fmla="*/ 1020514 w 1033465"/>
                  <a:gd name="connsiteY78" fmla="*/ 377797 h 838042"/>
                  <a:gd name="connsiteX79" fmla="*/ 964889 w 1033465"/>
                  <a:gd name="connsiteY79" fmla="*/ 358029 h 838042"/>
                  <a:gd name="connsiteX80" fmla="*/ 827747 w 1033465"/>
                  <a:gd name="connsiteY80" fmla="*/ 357874 h 838042"/>
                  <a:gd name="connsiteX81" fmla="*/ 755811 w 1033465"/>
                  <a:gd name="connsiteY81" fmla="*/ 361702 h 838042"/>
                  <a:gd name="connsiteX82" fmla="*/ 671537 w 1033465"/>
                  <a:gd name="connsiteY82" fmla="*/ 369304 h 838042"/>
                  <a:gd name="connsiteX83" fmla="*/ 644867 w 1033465"/>
                  <a:gd name="connsiteY83" fmla="*/ 338824 h 838042"/>
                  <a:gd name="connsiteX84" fmla="*/ 676403 w 1033465"/>
                  <a:gd name="connsiteY84" fmla="*/ 304962 h 838042"/>
                  <a:gd name="connsiteX85" fmla="*/ 707732 w 1033465"/>
                  <a:gd name="connsiteY85" fmla="*/ 283579 h 838042"/>
                  <a:gd name="connsiteX86" fmla="*/ 743927 w 1033465"/>
                  <a:gd name="connsiteY86" fmla="*/ 251194 h 838042"/>
                  <a:gd name="connsiteX87" fmla="*/ 783019 w 1033465"/>
                  <a:gd name="connsiteY87" fmla="*/ 213846 h 838042"/>
                  <a:gd name="connsiteX88" fmla="*/ 746401 w 1033465"/>
                  <a:gd name="connsiteY88" fmla="*/ 201789 h 838042"/>
                  <a:gd name="connsiteX89" fmla="*/ 694397 w 1033465"/>
                  <a:gd name="connsiteY89" fmla="*/ 226429 h 838042"/>
                  <a:gd name="connsiteX90" fmla="*/ 656678 w 1033465"/>
                  <a:gd name="connsiteY90" fmla="*/ 257626 h 838042"/>
                  <a:gd name="connsiteX91" fmla="*/ 616001 w 1033465"/>
                  <a:gd name="connsiteY91" fmla="*/ 286712 h 838042"/>
                  <a:gd name="connsiteX92" fmla="*/ 564857 w 1033465"/>
                  <a:gd name="connsiteY92" fmla="*/ 287389 h 838042"/>
                  <a:gd name="connsiteX93" fmla="*/ 530567 w 1033465"/>
                  <a:gd name="connsiteY93" fmla="*/ 274054 h 838042"/>
                  <a:gd name="connsiteX94" fmla="*/ 507707 w 1033465"/>
                  <a:gd name="connsiteY94" fmla="*/ 235954 h 838042"/>
                  <a:gd name="connsiteX95" fmla="*/ 509612 w 1033465"/>
                  <a:gd name="connsiteY95" fmla="*/ 171184 h 838042"/>
                  <a:gd name="connsiteX96" fmla="*/ 508314 w 1033465"/>
                  <a:gd name="connsiteY96" fmla="*/ 73485 h 838042"/>
                  <a:gd name="connsiteX97" fmla="*/ 454116 w 1033465"/>
                  <a:gd name="connsiteY97" fmla="*/ 11248 h 838042"/>
                  <a:gd name="connsiteX98" fmla="*/ 442470 w 1033465"/>
                  <a:gd name="connsiteY98" fmla="*/ 75864 h 838042"/>
                  <a:gd name="connsiteX99" fmla="*/ 439226 w 1033465"/>
                  <a:gd name="connsiteY99" fmla="*/ 132660 h 838042"/>
                  <a:gd name="connsiteX100" fmla="*/ 436054 w 1033465"/>
                  <a:gd name="connsiteY100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67652 w 1033465"/>
                  <a:gd name="connsiteY24" fmla="*/ 475984 h 838042"/>
                  <a:gd name="connsiteX25" fmla="*/ 29552 w 1033465"/>
                  <a:gd name="connsiteY25" fmla="*/ 477889 h 838042"/>
                  <a:gd name="connsiteX26" fmla="*/ 18122 w 1033465"/>
                  <a:gd name="connsiteY26" fmla="*/ 483604 h 838042"/>
                  <a:gd name="connsiteX27" fmla="*/ 8597 w 1033465"/>
                  <a:gd name="connsiteY27" fmla="*/ 493129 h 838042"/>
                  <a:gd name="connsiteX28" fmla="*/ 6692 w 1033465"/>
                  <a:gd name="connsiteY28" fmla="*/ 498844 h 838042"/>
                  <a:gd name="connsiteX29" fmla="*/ 2882 w 1033465"/>
                  <a:gd name="connsiteY29" fmla="*/ 504559 h 838042"/>
                  <a:gd name="connsiteX30" fmla="*/ 14312 w 1033465"/>
                  <a:gd name="connsiteY30" fmla="*/ 540754 h 838042"/>
                  <a:gd name="connsiteX31" fmla="*/ 147662 w 1033465"/>
                  <a:gd name="connsiteY31" fmla="*/ 540754 h 838042"/>
                  <a:gd name="connsiteX32" fmla="*/ 155282 w 1033465"/>
                  <a:gd name="connsiteY32" fmla="*/ 538849 h 838042"/>
                  <a:gd name="connsiteX33" fmla="*/ 305777 w 1033465"/>
                  <a:gd name="connsiteY33" fmla="*/ 533134 h 838042"/>
                  <a:gd name="connsiteX34" fmla="*/ 321017 w 1033465"/>
                  <a:gd name="connsiteY34" fmla="*/ 540754 h 838042"/>
                  <a:gd name="connsiteX35" fmla="*/ 332447 w 1033465"/>
                  <a:gd name="connsiteY35" fmla="*/ 546469 h 838042"/>
                  <a:gd name="connsiteX36" fmla="*/ 336257 w 1033465"/>
                  <a:gd name="connsiteY36" fmla="*/ 552184 h 838042"/>
                  <a:gd name="connsiteX37" fmla="*/ 341972 w 1033465"/>
                  <a:gd name="connsiteY37" fmla="*/ 554089 h 838042"/>
                  <a:gd name="connsiteX38" fmla="*/ 353402 w 1033465"/>
                  <a:gd name="connsiteY38" fmla="*/ 561709 h 838042"/>
                  <a:gd name="connsiteX39" fmla="*/ 359117 w 1033465"/>
                  <a:gd name="connsiteY39" fmla="*/ 565519 h 838042"/>
                  <a:gd name="connsiteX40" fmla="*/ 362927 w 1033465"/>
                  <a:gd name="connsiteY40" fmla="*/ 571234 h 838042"/>
                  <a:gd name="connsiteX41" fmla="*/ 368642 w 1033465"/>
                  <a:gd name="connsiteY41" fmla="*/ 582664 h 838042"/>
                  <a:gd name="connsiteX42" fmla="*/ 364832 w 1033465"/>
                  <a:gd name="connsiteY42" fmla="*/ 609334 h 838042"/>
                  <a:gd name="connsiteX43" fmla="*/ 361022 w 1033465"/>
                  <a:gd name="connsiteY43" fmla="*/ 615049 h 838042"/>
                  <a:gd name="connsiteX44" fmla="*/ 359117 w 1033465"/>
                  <a:gd name="connsiteY44" fmla="*/ 620764 h 838042"/>
                  <a:gd name="connsiteX45" fmla="*/ 355307 w 1033465"/>
                  <a:gd name="connsiteY45" fmla="*/ 626479 h 838042"/>
                  <a:gd name="connsiteX46" fmla="*/ 353402 w 1033465"/>
                  <a:gd name="connsiteY46" fmla="*/ 632194 h 838042"/>
                  <a:gd name="connsiteX47" fmla="*/ 349592 w 1033465"/>
                  <a:gd name="connsiteY47" fmla="*/ 637909 h 838042"/>
                  <a:gd name="connsiteX48" fmla="*/ 332447 w 1033465"/>
                  <a:gd name="connsiteY48" fmla="*/ 704584 h 838042"/>
                  <a:gd name="connsiteX49" fmla="*/ 330542 w 1033465"/>
                  <a:gd name="connsiteY49" fmla="*/ 756019 h 838042"/>
                  <a:gd name="connsiteX50" fmla="*/ 332447 w 1033465"/>
                  <a:gd name="connsiteY50" fmla="*/ 780784 h 838042"/>
                  <a:gd name="connsiteX51" fmla="*/ 334352 w 1033465"/>
                  <a:gd name="connsiteY51" fmla="*/ 786499 h 838042"/>
                  <a:gd name="connsiteX52" fmla="*/ 338162 w 1033465"/>
                  <a:gd name="connsiteY52" fmla="*/ 790309 h 838042"/>
                  <a:gd name="connsiteX53" fmla="*/ 366737 w 1033465"/>
                  <a:gd name="connsiteY53" fmla="*/ 836029 h 838042"/>
                  <a:gd name="connsiteX54" fmla="*/ 389597 w 1033465"/>
                  <a:gd name="connsiteY54" fmla="*/ 837934 h 838042"/>
                  <a:gd name="connsiteX55" fmla="*/ 397407 w 1033465"/>
                  <a:gd name="connsiteY55" fmla="*/ 833530 h 838042"/>
                  <a:gd name="connsiteX56" fmla="*/ 402932 w 1033465"/>
                  <a:gd name="connsiteY56" fmla="*/ 784594 h 838042"/>
                  <a:gd name="connsiteX57" fmla="*/ 406742 w 1033465"/>
                  <a:gd name="connsiteY57" fmla="*/ 727444 h 838042"/>
                  <a:gd name="connsiteX58" fmla="*/ 423887 w 1033465"/>
                  <a:gd name="connsiteY58" fmla="*/ 672199 h 838042"/>
                  <a:gd name="connsiteX59" fmla="*/ 429602 w 1033465"/>
                  <a:gd name="connsiteY59" fmla="*/ 658864 h 838042"/>
                  <a:gd name="connsiteX60" fmla="*/ 444084 w 1033465"/>
                  <a:gd name="connsiteY60" fmla="*/ 626947 h 838042"/>
                  <a:gd name="connsiteX61" fmla="*/ 464289 w 1033465"/>
                  <a:gd name="connsiteY61" fmla="*/ 600072 h 838042"/>
                  <a:gd name="connsiteX62" fmla="*/ 523510 w 1033465"/>
                  <a:gd name="connsiteY62" fmla="*/ 565123 h 838042"/>
                  <a:gd name="connsiteX63" fmla="*/ 599348 w 1033465"/>
                  <a:gd name="connsiteY63" fmla="*/ 550915 h 838042"/>
                  <a:gd name="connsiteX64" fmla="*/ 707801 w 1033465"/>
                  <a:gd name="connsiteY64" fmla="*/ 612819 h 838042"/>
                  <a:gd name="connsiteX65" fmla="*/ 780122 w 1033465"/>
                  <a:gd name="connsiteY65" fmla="*/ 656959 h 838042"/>
                  <a:gd name="connsiteX66" fmla="*/ 804887 w 1033465"/>
                  <a:gd name="connsiteY66" fmla="*/ 632194 h 838042"/>
                  <a:gd name="connsiteX67" fmla="*/ 801077 w 1033465"/>
                  <a:gd name="connsiteY67" fmla="*/ 601714 h 838042"/>
                  <a:gd name="connsiteX68" fmla="*/ 762796 w 1033465"/>
                  <a:gd name="connsiteY68" fmla="*/ 562523 h 838042"/>
                  <a:gd name="connsiteX69" fmla="*/ 650582 w 1033465"/>
                  <a:gd name="connsiteY69" fmla="*/ 479794 h 838042"/>
                  <a:gd name="connsiteX70" fmla="*/ 646772 w 1033465"/>
                  <a:gd name="connsiteY70" fmla="*/ 462649 h 838042"/>
                  <a:gd name="connsiteX71" fmla="*/ 658202 w 1033465"/>
                  <a:gd name="connsiteY71" fmla="*/ 426454 h 838042"/>
                  <a:gd name="connsiteX72" fmla="*/ 726782 w 1033465"/>
                  <a:gd name="connsiteY72" fmla="*/ 405499 h 838042"/>
                  <a:gd name="connsiteX73" fmla="*/ 813738 w 1033465"/>
                  <a:gd name="connsiteY73" fmla="*/ 406906 h 838042"/>
                  <a:gd name="connsiteX74" fmla="*/ 906231 w 1033465"/>
                  <a:gd name="connsiteY74" fmla="*/ 417646 h 838042"/>
                  <a:gd name="connsiteX75" fmla="*/ 1002290 w 1033465"/>
                  <a:gd name="connsiteY75" fmla="*/ 426835 h 838042"/>
                  <a:gd name="connsiteX76" fmla="*/ 1032449 w 1033465"/>
                  <a:gd name="connsiteY76" fmla="*/ 402711 h 838042"/>
                  <a:gd name="connsiteX77" fmla="*/ 1020514 w 1033465"/>
                  <a:gd name="connsiteY77" fmla="*/ 377797 h 838042"/>
                  <a:gd name="connsiteX78" fmla="*/ 964889 w 1033465"/>
                  <a:gd name="connsiteY78" fmla="*/ 358029 h 838042"/>
                  <a:gd name="connsiteX79" fmla="*/ 827747 w 1033465"/>
                  <a:gd name="connsiteY79" fmla="*/ 357874 h 838042"/>
                  <a:gd name="connsiteX80" fmla="*/ 755811 w 1033465"/>
                  <a:gd name="connsiteY80" fmla="*/ 361702 h 838042"/>
                  <a:gd name="connsiteX81" fmla="*/ 671537 w 1033465"/>
                  <a:gd name="connsiteY81" fmla="*/ 369304 h 838042"/>
                  <a:gd name="connsiteX82" fmla="*/ 644867 w 1033465"/>
                  <a:gd name="connsiteY82" fmla="*/ 338824 h 838042"/>
                  <a:gd name="connsiteX83" fmla="*/ 676403 w 1033465"/>
                  <a:gd name="connsiteY83" fmla="*/ 304962 h 838042"/>
                  <a:gd name="connsiteX84" fmla="*/ 707732 w 1033465"/>
                  <a:gd name="connsiteY84" fmla="*/ 283579 h 838042"/>
                  <a:gd name="connsiteX85" fmla="*/ 743927 w 1033465"/>
                  <a:gd name="connsiteY85" fmla="*/ 251194 h 838042"/>
                  <a:gd name="connsiteX86" fmla="*/ 783019 w 1033465"/>
                  <a:gd name="connsiteY86" fmla="*/ 213846 h 838042"/>
                  <a:gd name="connsiteX87" fmla="*/ 746401 w 1033465"/>
                  <a:gd name="connsiteY87" fmla="*/ 201789 h 838042"/>
                  <a:gd name="connsiteX88" fmla="*/ 694397 w 1033465"/>
                  <a:gd name="connsiteY88" fmla="*/ 226429 h 838042"/>
                  <a:gd name="connsiteX89" fmla="*/ 656678 w 1033465"/>
                  <a:gd name="connsiteY89" fmla="*/ 257626 h 838042"/>
                  <a:gd name="connsiteX90" fmla="*/ 616001 w 1033465"/>
                  <a:gd name="connsiteY90" fmla="*/ 286712 h 838042"/>
                  <a:gd name="connsiteX91" fmla="*/ 564857 w 1033465"/>
                  <a:gd name="connsiteY91" fmla="*/ 287389 h 838042"/>
                  <a:gd name="connsiteX92" fmla="*/ 530567 w 1033465"/>
                  <a:gd name="connsiteY92" fmla="*/ 274054 h 838042"/>
                  <a:gd name="connsiteX93" fmla="*/ 507707 w 1033465"/>
                  <a:gd name="connsiteY93" fmla="*/ 235954 h 838042"/>
                  <a:gd name="connsiteX94" fmla="*/ 509612 w 1033465"/>
                  <a:gd name="connsiteY94" fmla="*/ 171184 h 838042"/>
                  <a:gd name="connsiteX95" fmla="*/ 508314 w 1033465"/>
                  <a:gd name="connsiteY95" fmla="*/ 73485 h 838042"/>
                  <a:gd name="connsiteX96" fmla="*/ 454116 w 1033465"/>
                  <a:gd name="connsiteY96" fmla="*/ 11248 h 838042"/>
                  <a:gd name="connsiteX97" fmla="*/ 442470 w 1033465"/>
                  <a:gd name="connsiteY97" fmla="*/ 75864 h 838042"/>
                  <a:gd name="connsiteX98" fmla="*/ 439226 w 1033465"/>
                  <a:gd name="connsiteY98" fmla="*/ 132660 h 838042"/>
                  <a:gd name="connsiteX99" fmla="*/ 436054 w 1033465"/>
                  <a:gd name="connsiteY99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84797 w 1033465"/>
                  <a:gd name="connsiteY23" fmla="*/ 470269 h 838042"/>
                  <a:gd name="connsiteX24" fmla="*/ 29552 w 1033465"/>
                  <a:gd name="connsiteY24" fmla="*/ 477889 h 838042"/>
                  <a:gd name="connsiteX25" fmla="*/ 18122 w 1033465"/>
                  <a:gd name="connsiteY25" fmla="*/ 483604 h 838042"/>
                  <a:gd name="connsiteX26" fmla="*/ 8597 w 1033465"/>
                  <a:gd name="connsiteY26" fmla="*/ 493129 h 838042"/>
                  <a:gd name="connsiteX27" fmla="*/ 6692 w 1033465"/>
                  <a:gd name="connsiteY27" fmla="*/ 498844 h 838042"/>
                  <a:gd name="connsiteX28" fmla="*/ 2882 w 1033465"/>
                  <a:gd name="connsiteY28" fmla="*/ 504559 h 838042"/>
                  <a:gd name="connsiteX29" fmla="*/ 14312 w 1033465"/>
                  <a:gd name="connsiteY29" fmla="*/ 540754 h 838042"/>
                  <a:gd name="connsiteX30" fmla="*/ 147662 w 1033465"/>
                  <a:gd name="connsiteY30" fmla="*/ 540754 h 838042"/>
                  <a:gd name="connsiteX31" fmla="*/ 155282 w 1033465"/>
                  <a:gd name="connsiteY31" fmla="*/ 538849 h 838042"/>
                  <a:gd name="connsiteX32" fmla="*/ 305777 w 1033465"/>
                  <a:gd name="connsiteY32" fmla="*/ 533134 h 838042"/>
                  <a:gd name="connsiteX33" fmla="*/ 321017 w 1033465"/>
                  <a:gd name="connsiteY33" fmla="*/ 540754 h 838042"/>
                  <a:gd name="connsiteX34" fmla="*/ 332447 w 1033465"/>
                  <a:gd name="connsiteY34" fmla="*/ 546469 h 838042"/>
                  <a:gd name="connsiteX35" fmla="*/ 336257 w 1033465"/>
                  <a:gd name="connsiteY35" fmla="*/ 552184 h 838042"/>
                  <a:gd name="connsiteX36" fmla="*/ 341972 w 1033465"/>
                  <a:gd name="connsiteY36" fmla="*/ 554089 h 838042"/>
                  <a:gd name="connsiteX37" fmla="*/ 353402 w 1033465"/>
                  <a:gd name="connsiteY37" fmla="*/ 561709 h 838042"/>
                  <a:gd name="connsiteX38" fmla="*/ 359117 w 1033465"/>
                  <a:gd name="connsiteY38" fmla="*/ 565519 h 838042"/>
                  <a:gd name="connsiteX39" fmla="*/ 362927 w 1033465"/>
                  <a:gd name="connsiteY39" fmla="*/ 571234 h 838042"/>
                  <a:gd name="connsiteX40" fmla="*/ 368642 w 1033465"/>
                  <a:gd name="connsiteY40" fmla="*/ 582664 h 838042"/>
                  <a:gd name="connsiteX41" fmla="*/ 364832 w 1033465"/>
                  <a:gd name="connsiteY41" fmla="*/ 609334 h 838042"/>
                  <a:gd name="connsiteX42" fmla="*/ 361022 w 1033465"/>
                  <a:gd name="connsiteY42" fmla="*/ 615049 h 838042"/>
                  <a:gd name="connsiteX43" fmla="*/ 359117 w 1033465"/>
                  <a:gd name="connsiteY43" fmla="*/ 620764 h 838042"/>
                  <a:gd name="connsiteX44" fmla="*/ 355307 w 1033465"/>
                  <a:gd name="connsiteY44" fmla="*/ 626479 h 838042"/>
                  <a:gd name="connsiteX45" fmla="*/ 353402 w 1033465"/>
                  <a:gd name="connsiteY45" fmla="*/ 632194 h 838042"/>
                  <a:gd name="connsiteX46" fmla="*/ 349592 w 1033465"/>
                  <a:gd name="connsiteY46" fmla="*/ 637909 h 838042"/>
                  <a:gd name="connsiteX47" fmla="*/ 332447 w 1033465"/>
                  <a:gd name="connsiteY47" fmla="*/ 704584 h 838042"/>
                  <a:gd name="connsiteX48" fmla="*/ 330542 w 1033465"/>
                  <a:gd name="connsiteY48" fmla="*/ 756019 h 838042"/>
                  <a:gd name="connsiteX49" fmla="*/ 332447 w 1033465"/>
                  <a:gd name="connsiteY49" fmla="*/ 780784 h 838042"/>
                  <a:gd name="connsiteX50" fmla="*/ 334352 w 1033465"/>
                  <a:gd name="connsiteY50" fmla="*/ 786499 h 838042"/>
                  <a:gd name="connsiteX51" fmla="*/ 338162 w 1033465"/>
                  <a:gd name="connsiteY51" fmla="*/ 790309 h 838042"/>
                  <a:gd name="connsiteX52" fmla="*/ 366737 w 1033465"/>
                  <a:gd name="connsiteY52" fmla="*/ 836029 h 838042"/>
                  <a:gd name="connsiteX53" fmla="*/ 389597 w 1033465"/>
                  <a:gd name="connsiteY53" fmla="*/ 837934 h 838042"/>
                  <a:gd name="connsiteX54" fmla="*/ 397407 w 1033465"/>
                  <a:gd name="connsiteY54" fmla="*/ 833530 h 838042"/>
                  <a:gd name="connsiteX55" fmla="*/ 402932 w 1033465"/>
                  <a:gd name="connsiteY55" fmla="*/ 784594 h 838042"/>
                  <a:gd name="connsiteX56" fmla="*/ 406742 w 1033465"/>
                  <a:gd name="connsiteY56" fmla="*/ 727444 h 838042"/>
                  <a:gd name="connsiteX57" fmla="*/ 423887 w 1033465"/>
                  <a:gd name="connsiteY57" fmla="*/ 672199 h 838042"/>
                  <a:gd name="connsiteX58" fmla="*/ 429602 w 1033465"/>
                  <a:gd name="connsiteY58" fmla="*/ 658864 h 838042"/>
                  <a:gd name="connsiteX59" fmla="*/ 444084 w 1033465"/>
                  <a:gd name="connsiteY59" fmla="*/ 626947 h 838042"/>
                  <a:gd name="connsiteX60" fmla="*/ 464289 w 1033465"/>
                  <a:gd name="connsiteY60" fmla="*/ 600072 h 838042"/>
                  <a:gd name="connsiteX61" fmla="*/ 523510 w 1033465"/>
                  <a:gd name="connsiteY61" fmla="*/ 565123 h 838042"/>
                  <a:gd name="connsiteX62" fmla="*/ 599348 w 1033465"/>
                  <a:gd name="connsiteY62" fmla="*/ 550915 h 838042"/>
                  <a:gd name="connsiteX63" fmla="*/ 707801 w 1033465"/>
                  <a:gd name="connsiteY63" fmla="*/ 612819 h 838042"/>
                  <a:gd name="connsiteX64" fmla="*/ 780122 w 1033465"/>
                  <a:gd name="connsiteY64" fmla="*/ 656959 h 838042"/>
                  <a:gd name="connsiteX65" fmla="*/ 804887 w 1033465"/>
                  <a:gd name="connsiteY65" fmla="*/ 632194 h 838042"/>
                  <a:gd name="connsiteX66" fmla="*/ 801077 w 1033465"/>
                  <a:gd name="connsiteY66" fmla="*/ 601714 h 838042"/>
                  <a:gd name="connsiteX67" fmla="*/ 762796 w 1033465"/>
                  <a:gd name="connsiteY67" fmla="*/ 562523 h 838042"/>
                  <a:gd name="connsiteX68" fmla="*/ 650582 w 1033465"/>
                  <a:gd name="connsiteY68" fmla="*/ 479794 h 838042"/>
                  <a:gd name="connsiteX69" fmla="*/ 646772 w 1033465"/>
                  <a:gd name="connsiteY69" fmla="*/ 462649 h 838042"/>
                  <a:gd name="connsiteX70" fmla="*/ 658202 w 1033465"/>
                  <a:gd name="connsiteY70" fmla="*/ 426454 h 838042"/>
                  <a:gd name="connsiteX71" fmla="*/ 726782 w 1033465"/>
                  <a:gd name="connsiteY71" fmla="*/ 405499 h 838042"/>
                  <a:gd name="connsiteX72" fmla="*/ 813738 w 1033465"/>
                  <a:gd name="connsiteY72" fmla="*/ 406906 h 838042"/>
                  <a:gd name="connsiteX73" fmla="*/ 906231 w 1033465"/>
                  <a:gd name="connsiteY73" fmla="*/ 417646 h 838042"/>
                  <a:gd name="connsiteX74" fmla="*/ 1002290 w 1033465"/>
                  <a:gd name="connsiteY74" fmla="*/ 426835 h 838042"/>
                  <a:gd name="connsiteX75" fmla="*/ 1032449 w 1033465"/>
                  <a:gd name="connsiteY75" fmla="*/ 402711 h 838042"/>
                  <a:gd name="connsiteX76" fmla="*/ 1020514 w 1033465"/>
                  <a:gd name="connsiteY76" fmla="*/ 377797 h 838042"/>
                  <a:gd name="connsiteX77" fmla="*/ 964889 w 1033465"/>
                  <a:gd name="connsiteY77" fmla="*/ 358029 h 838042"/>
                  <a:gd name="connsiteX78" fmla="*/ 827747 w 1033465"/>
                  <a:gd name="connsiteY78" fmla="*/ 357874 h 838042"/>
                  <a:gd name="connsiteX79" fmla="*/ 755811 w 1033465"/>
                  <a:gd name="connsiteY79" fmla="*/ 361702 h 838042"/>
                  <a:gd name="connsiteX80" fmla="*/ 671537 w 1033465"/>
                  <a:gd name="connsiteY80" fmla="*/ 369304 h 838042"/>
                  <a:gd name="connsiteX81" fmla="*/ 644867 w 1033465"/>
                  <a:gd name="connsiteY81" fmla="*/ 338824 h 838042"/>
                  <a:gd name="connsiteX82" fmla="*/ 676403 w 1033465"/>
                  <a:gd name="connsiteY82" fmla="*/ 304962 h 838042"/>
                  <a:gd name="connsiteX83" fmla="*/ 707732 w 1033465"/>
                  <a:gd name="connsiteY83" fmla="*/ 283579 h 838042"/>
                  <a:gd name="connsiteX84" fmla="*/ 743927 w 1033465"/>
                  <a:gd name="connsiteY84" fmla="*/ 251194 h 838042"/>
                  <a:gd name="connsiteX85" fmla="*/ 783019 w 1033465"/>
                  <a:gd name="connsiteY85" fmla="*/ 213846 h 838042"/>
                  <a:gd name="connsiteX86" fmla="*/ 746401 w 1033465"/>
                  <a:gd name="connsiteY86" fmla="*/ 201789 h 838042"/>
                  <a:gd name="connsiteX87" fmla="*/ 694397 w 1033465"/>
                  <a:gd name="connsiteY87" fmla="*/ 226429 h 838042"/>
                  <a:gd name="connsiteX88" fmla="*/ 656678 w 1033465"/>
                  <a:gd name="connsiteY88" fmla="*/ 257626 h 838042"/>
                  <a:gd name="connsiteX89" fmla="*/ 616001 w 1033465"/>
                  <a:gd name="connsiteY89" fmla="*/ 286712 h 838042"/>
                  <a:gd name="connsiteX90" fmla="*/ 564857 w 1033465"/>
                  <a:gd name="connsiteY90" fmla="*/ 287389 h 838042"/>
                  <a:gd name="connsiteX91" fmla="*/ 530567 w 1033465"/>
                  <a:gd name="connsiteY91" fmla="*/ 274054 h 838042"/>
                  <a:gd name="connsiteX92" fmla="*/ 507707 w 1033465"/>
                  <a:gd name="connsiteY92" fmla="*/ 235954 h 838042"/>
                  <a:gd name="connsiteX93" fmla="*/ 509612 w 1033465"/>
                  <a:gd name="connsiteY93" fmla="*/ 171184 h 838042"/>
                  <a:gd name="connsiteX94" fmla="*/ 508314 w 1033465"/>
                  <a:gd name="connsiteY94" fmla="*/ 73485 h 838042"/>
                  <a:gd name="connsiteX95" fmla="*/ 454116 w 1033465"/>
                  <a:gd name="connsiteY95" fmla="*/ 11248 h 838042"/>
                  <a:gd name="connsiteX96" fmla="*/ 442470 w 1033465"/>
                  <a:gd name="connsiteY96" fmla="*/ 75864 h 838042"/>
                  <a:gd name="connsiteX97" fmla="*/ 439226 w 1033465"/>
                  <a:gd name="connsiteY97" fmla="*/ 132660 h 838042"/>
                  <a:gd name="connsiteX98" fmla="*/ 436054 w 1033465"/>
                  <a:gd name="connsiteY98" fmla="*/ 214465 h 838042"/>
                  <a:gd name="connsiteX0" fmla="*/ 436054 w 1033465"/>
                  <a:gd name="connsiteY0" fmla="*/ 214465 h 838042"/>
                  <a:gd name="connsiteX1" fmla="*/ 423887 w 1033465"/>
                  <a:gd name="connsiteY1" fmla="*/ 253099 h 838042"/>
                  <a:gd name="connsiteX2" fmla="*/ 397217 w 1033465"/>
                  <a:gd name="connsiteY2" fmla="*/ 262624 h 838042"/>
                  <a:gd name="connsiteX3" fmla="*/ 358589 w 1033465"/>
                  <a:gd name="connsiteY3" fmla="*/ 271935 h 838042"/>
                  <a:gd name="connsiteX4" fmla="*/ 315302 w 1033465"/>
                  <a:gd name="connsiteY4" fmla="*/ 289293 h 838042"/>
                  <a:gd name="connsiteX5" fmla="*/ 267677 w 1033465"/>
                  <a:gd name="connsiteY5" fmla="*/ 285484 h 838042"/>
                  <a:gd name="connsiteX6" fmla="*/ 221957 w 1033465"/>
                  <a:gd name="connsiteY6" fmla="*/ 272149 h 838042"/>
                  <a:gd name="connsiteX7" fmla="*/ 191477 w 1033465"/>
                  <a:gd name="connsiteY7" fmla="*/ 262624 h 838042"/>
                  <a:gd name="connsiteX8" fmla="*/ 159092 w 1033465"/>
                  <a:gd name="connsiteY8" fmla="*/ 239764 h 838042"/>
                  <a:gd name="connsiteX9" fmla="*/ 124332 w 1033465"/>
                  <a:gd name="connsiteY9" fmla="*/ 218050 h 838042"/>
                  <a:gd name="connsiteX10" fmla="*/ 103847 w 1033465"/>
                  <a:gd name="connsiteY10" fmla="*/ 203569 h 838042"/>
                  <a:gd name="connsiteX11" fmla="*/ 61937 w 1033465"/>
                  <a:gd name="connsiteY11" fmla="*/ 197854 h 838042"/>
                  <a:gd name="connsiteX12" fmla="*/ 50589 w 1033465"/>
                  <a:gd name="connsiteY12" fmla="*/ 241190 h 838042"/>
                  <a:gd name="connsiteX13" fmla="*/ 65748 w 1033465"/>
                  <a:gd name="connsiteY13" fmla="*/ 272150 h 838042"/>
                  <a:gd name="connsiteX14" fmla="*/ 126707 w 1033465"/>
                  <a:gd name="connsiteY14" fmla="*/ 289294 h 838042"/>
                  <a:gd name="connsiteX15" fmla="*/ 193382 w 1033465"/>
                  <a:gd name="connsiteY15" fmla="*/ 308344 h 838042"/>
                  <a:gd name="connsiteX16" fmla="*/ 228811 w 1033465"/>
                  <a:gd name="connsiteY16" fmla="*/ 323832 h 838042"/>
                  <a:gd name="connsiteX17" fmla="*/ 282210 w 1033465"/>
                  <a:gd name="connsiteY17" fmla="*/ 354067 h 838042"/>
                  <a:gd name="connsiteX18" fmla="*/ 292797 w 1033465"/>
                  <a:gd name="connsiteY18" fmla="*/ 404246 h 838042"/>
                  <a:gd name="connsiteX19" fmla="*/ 265772 w 1033465"/>
                  <a:gd name="connsiteY19" fmla="*/ 447409 h 838042"/>
                  <a:gd name="connsiteX20" fmla="*/ 219498 w 1033465"/>
                  <a:gd name="connsiteY20" fmla="*/ 459458 h 838042"/>
                  <a:gd name="connsiteX21" fmla="*/ 139085 w 1033465"/>
                  <a:gd name="connsiteY21" fmla="*/ 465397 h 838042"/>
                  <a:gd name="connsiteX22" fmla="*/ 90512 w 1033465"/>
                  <a:gd name="connsiteY22" fmla="*/ 468364 h 838042"/>
                  <a:gd name="connsiteX23" fmla="*/ 29552 w 1033465"/>
                  <a:gd name="connsiteY23" fmla="*/ 477889 h 838042"/>
                  <a:gd name="connsiteX24" fmla="*/ 18122 w 1033465"/>
                  <a:gd name="connsiteY24" fmla="*/ 483604 h 838042"/>
                  <a:gd name="connsiteX25" fmla="*/ 8597 w 1033465"/>
                  <a:gd name="connsiteY25" fmla="*/ 493129 h 838042"/>
                  <a:gd name="connsiteX26" fmla="*/ 6692 w 1033465"/>
                  <a:gd name="connsiteY26" fmla="*/ 498844 h 838042"/>
                  <a:gd name="connsiteX27" fmla="*/ 2882 w 1033465"/>
                  <a:gd name="connsiteY27" fmla="*/ 504559 h 838042"/>
                  <a:gd name="connsiteX28" fmla="*/ 14312 w 1033465"/>
                  <a:gd name="connsiteY28" fmla="*/ 540754 h 838042"/>
                  <a:gd name="connsiteX29" fmla="*/ 147662 w 1033465"/>
                  <a:gd name="connsiteY29" fmla="*/ 540754 h 838042"/>
                  <a:gd name="connsiteX30" fmla="*/ 155282 w 1033465"/>
                  <a:gd name="connsiteY30" fmla="*/ 538849 h 838042"/>
                  <a:gd name="connsiteX31" fmla="*/ 305777 w 1033465"/>
                  <a:gd name="connsiteY31" fmla="*/ 533134 h 838042"/>
                  <a:gd name="connsiteX32" fmla="*/ 321017 w 1033465"/>
                  <a:gd name="connsiteY32" fmla="*/ 540754 h 838042"/>
                  <a:gd name="connsiteX33" fmla="*/ 332447 w 1033465"/>
                  <a:gd name="connsiteY33" fmla="*/ 546469 h 838042"/>
                  <a:gd name="connsiteX34" fmla="*/ 336257 w 1033465"/>
                  <a:gd name="connsiteY34" fmla="*/ 552184 h 838042"/>
                  <a:gd name="connsiteX35" fmla="*/ 341972 w 1033465"/>
                  <a:gd name="connsiteY35" fmla="*/ 554089 h 838042"/>
                  <a:gd name="connsiteX36" fmla="*/ 353402 w 1033465"/>
                  <a:gd name="connsiteY36" fmla="*/ 561709 h 838042"/>
                  <a:gd name="connsiteX37" fmla="*/ 359117 w 1033465"/>
                  <a:gd name="connsiteY37" fmla="*/ 565519 h 838042"/>
                  <a:gd name="connsiteX38" fmla="*/ 362927 w 1033465"/>
                  <a:gd name="connsiteY38" fmla="*/ 571234 h 838042"/>
                  <a:gd name="connsiteX39" fmla="*/ 368642 w 1033465"/>
                  <a:gd name="connsiteY39" fmla="*/ 582664 h 838042"/>
                  <a:gd name="connsiteX40" fmla="*/ 364832 w 1033465"/>
                  <a:gd name="connsiteY40" fmla="*/ 609334 h 838042"/>
                  <a:gd name="connsiteX41" fmla="*/ 361022 w 1033465"/>
                  <a:gd name="connsiteY41" fmla="*/ 615049 h 838042"/>
                  <a:gd name="connsiteX42" fmla="*/ 359117 w 1033465"/>
                  <a:gd name="connsiteY42" fmla="*/ 620764 h 838042"/>
                  <a:gd name="connsiteX43" fmla="*/ 355307 w 1033465"/>
                  <a:gd name="connsiteY43" fmla="*/ 626479 h 838042"/>
                  <a:gd name="connsiteX44" fmla="*/ 353402 w 1033465"/>
                  <a:gd name="connsiteY44" fmla="*/ 632194 h 838042"/>
                  <a:gd name="connsiteX45" fmla="*/ 349592 w 1033465"/>
                  <a:gd name="connsiteY45" fmla="*/ 637909 h 838042"/>
                  <a:gd name="connsiteX46" fmla="*/ 332447 w 1033465"/>
                  <a:gd name="connsiteY46" fmla="*/ 704584 h 838042"/>
                  <a:gd name="connsiteX47" fmla="*/ 330542 w 1033465"/>
                  <a:gd name="connsiteY47" fmla="*/ 756019 h 838042"/>
                  <a:gd name="connsiteX48" fmla="*/ 332447 w 1033465"/>
                  <a:gd name="connsiteY48" fmla="*/ 780784 h 838042"/>
                  <a:gd name="connsiteX49" fmla="*/ 334352 w 1033465"/>
                  <a:gd name="connsiteY49" fmla="*/ 786499 h 838042"/>
                  <a:gd name="connsiteX50" fmla="*/ 338162 w 1033465"/>
                  <a:gd name="connsiteY50" fmla="*/ 790309 h 838042"/>
                  <a:gd name="connsiteX51" fmla="*/ 366737 w 1033465"/>
                  <a:gd name="connsiteY51" fmla="*/ 836029 h 838042"/>
                  <a:gd name="connsiteX52" fmla="*/ 389597 w 1033465"/>
                  <a:gd name="connsiteY52" fmla="*/ 837934 h 838042"/>
                  <a:gd name="connsiteX53" fmla="*/ 397407 w 1033465"/>
                  <a:gd name="connsiteY53" fmla="*/ 833530 h 838042"/>
                  <a:gd name="connsiteX54" fmla="*/ 402932 w 1033465"/>
                  <a:gd name="connsiteY54" fmla="*/ 784594 h 838042"/>
                  <a:gd name="connsiteX55" fmla="*/ 406742 w 1033465"/>
                  <a:gd name="connsiteY55" fmla="*/ 727444 h 838042"/>
                  <a:gd name="connsiteX56" fmla="*/ 423887 w 1033465"/>
                  <a:gd name="connsiteY56" fmla="*/ 672199 h 838042"/>
                  <a:gd name="connsiteX57" fmla="*/ 429602 w 1033465"/>
                  <a:gd name="connsiteY57" fmla="*/ 658864 h 838042"/>
                  <a:gd name="connsiteX58" fmla="*/ 444084 w 1033465"/>
                  <a:gd name="connsiteY58" fmla="*/ 626947 h 838042"/>
                  <a:gd name="connsiteX59" fmla="*/ 464289 w 1033465"/>
                  <a:gd name="connsiteY59" fmla="*/ 600072 h 838042"/>
                  <a:gd name="connsiteX60" fmla="*/ 523510 w 1033465"/>
                  <a:gd name="connsiteY60" fmla="*/ 565123 h 838042"/>
                  <a:gd name="connsiteX61" fmla="*/ 599348 w 1033465"/>
                  <a:gd name="connsiteY61" fmla="*/ 550915 h 838042"/>
                  <a:gd name="connsiteX62" fmla="*/ 707801 w 1033465"/>
                  <a:gd name="connsiteY62" fmla="*/ 612819 h 838042"/>
                  <a:gd name="connsiteX63" fmla="*/ 780122 w 1033465"/>
                  <a:gd name="connsiteY63" fmla="*/ 656959 h 838042"/>
                  <a:gd name="connsiteX64" fmla="*/ 804887 w 1033465"/>
                  <a:gd name="connsiteY64" fmla="*/ 632194 h 838042"/>
                  <a:gd name="connsiteX65" fmla="*/ 801077 w 1033465"/>
                  <a:gd name="connsiteY65" fmla="*/ 601714 h 838042"/>
                  <a:gd name="connsiteX66" fmla="*/ 762796 w 1033465"/>
                  <a:gd name="connsiteY66" fmla="*/ 562523 h 838042"/>
                  <a:gd name="connsiteX67" fmla="*/ 650582 w 1033465"/>
                  <a:gd name="connsiteY67" fmla="*/ 479794 h 838042"/>
                  <a:gd name="connsiteX68" fmla="*/ 646772 w 1033465"/>
                  <a:gd name="connsiteY68" fmla="*/ 462649 h 838042"/>
                  <a:gd name="connsiteX69" fmla="*/ 658202 w 1033465"/>
                  <a:gd name="connsiteY69" fmla="*/ 426454 h 838042"/>
                  <a:gd name="connsiteX70" fmla="*/ 726782 w 1033465"/>
                  <a:gd name="connsiteY70" fmla="*/ 405499 h 838042"/>
                  <a:gd name="connsiteX71" fmla="*/ 813738 w 1033465"/>
                  <a:gd name="connsiteY71" fmla="*/ 406906 h 838042"/>
                  <a:gd name="connsiteX72" fmla="*/ 906231 w 1033465"/>
                  <a:gd name="connsiteY72" fmla="*/ 417646 h 838042"/>
                  <a:gd name="connsiteX73" fmla="*/ 1002290 w 1033465"/>
                  <a:gd name="connsiteY73" fmla="*/ 426835 h 838042"/>
                  <a:gd name="connsiteX74" fmla="*/ 1032449 w 1033465"/>
                  <a:gd name="connsiteY74" fmla="*/ 402711 h 838042"/>
                  <a:gd name="connsiteX75" fmla="*/ 1020514 w 1033465"/>
                  <a:gd name="connsiteY75" fmla="*/ 377797 h 838042"/>
                  <a:gd name="connsiteX76" fmla="*/ 964889 w 1033465"/>
                  <a:gd name="connsiteY76" fmla="*/ 358029 h 838042"/>
                  <a:gd name="connsiteX77" fmla="*/ 827747 w 1033465"/>
                  <a:gd name="connsiteY77" fmla="*/ 357874 h 838042"/>
                  <a:gd name="connsiteX78" fmla="*/ 755811 w 1033465"/>
                  <a:gd name="connsiteY78" fmla="*/ 361702 h 838042"/>
                  <a:gd name="connsiteX79" fmla="*/ 671537 w 1033465"/>
                  <a:gd name="connsiteY79" fmla="*/ 369304 h 838042"/>
                  <a:gd name="connsiteX80" fmla="*/ 644867 w 1033465"/>
                  <a:gd name="connsiteY80" fmla="*/ 338824 h 838042"/>
                  <a:gd name="connsiteX81" fmla="*/ 676403 w 1033465"/>
                  <a:gd name="connsiteY81" fmla="*/ 304962 h 838042"/>
                  <a:gd name="connsiteX82" fmla="*/ 707732 w 1033465"/>
                  <a:gd name="connsiteY82" fmla="*/ 283579 h 838042"/>
                  <a:gd name="connsiteX83" fmla="*/ 743927 w 1033465"/>
                  <a:gd name="connsiteY83" fmla="*/ 251194 h 838042"/>
                  <a:gd name="connsiteX84" fmla="*/ 783019 w 1033465"/>
                  <a:gd name="connsiteY84" fmla="*/ 213846 h 838042"/>
                  <a:gd name="connsiteX85" fmla="*/ 746401 w 1033465"/>
                  <a:gd name="connsiteY85" fmla="*/ 201789 h 838042"/>
                  <a:gd name="connsiteX86" fmla="*/ 694397 w 1033465"/>
                  <a:gd name="connsiteY86" fmla="*/ 226429 h 838042"/>
                  <a:gd name="connsiteX87" fmla="*/ 656678 w 1033465"/>
                  <a:gd name="connsiteY87" fmla="*/ 257626 h 838042"/>
                  <a:gd name="connsiteX88" fmla="*/ 616001 w 1033465"/>
                  <a:gd name="connsiteY88" fmla="*/ 286712 h 838042"/>
                  <a:gd name="connsiteX89" fmla="*/ 564857 w 1033465"/>
                  <a:gd name="connsiteY89" fmla="*/ 287389 h 838042"/>
                  <a:gd name="connsiteX90" fmla="*/ 530567 w 1033465"/>
                  <a:gd name="connsiteY90" fmla="*/ 274054 h 838042"/>
                  <a:gd name="connsiteX91" fmla="*/ 507707 w 1033465"/>
                  <a:gd name="connsiteY91" fmla="*/ 235954 h 838042"/>
                  <a:gd name="connsiteX92" fmla="*/ 509612 w 1033465"/>
                  <a:gd name="connsiteY92" fmla="*/ 171184 h 838042"/>
                  <a:gd name="connsiteX93" fmla="*/ 508314 w 1033465"/>
                  <a:gd name="connsiteY93" fmla="*/ 73485 h 838042"/>
                  <a:gd name="connsiteX94" fmla="*/ 454116 w 1033465"/>
                  <a:gd name="connsiteY94" fmla="*/ 11248 h 838042"/>
                  <a:gd name="connsiteX95" fmla="*/ 442470 w 1033465"/>
                  <a:gd name="connsiteY95" fmla="*/ 75864 h 838042"/>
                  <a:gd name="connsiteX96" fmla="*/ 439226 w 1033465"/>
                  <a:gd name="connsiteY96" fmla="*/ 132660 h 838042"/>
                  <a:gd name="connsiteX97" fmla="*/ 436054 w 1033465"/>
                  <a:gd name="connsiteY97" fmla="*/ 214465 h 838042"/>
                  <a:gd name="connsiteX0" fmla="*/ 436168 w 1033579"/>
                  <a:gd name="connsiteY0" fmla="*/ 214465 h 838042"/>
                  <a:gd name="connsiteX1" fmla="*/ 424001 w 1033579"/>
                  <a:gd name="connsiteY1" fmla="*/ 253099 h 838042"/>
                  <a:gd name="connsiteX2" fmla="*/ 397331 w 1033579"/>
                  <a:gd name="connsiteY2" fmla="*/ 262624 h 838042"/>
                  <a:gd name="connsiteX3" fmla="*/ 358703 w 1033579"/>
                  <a:gd name="connsiteY3" fmla="*/ 271935 h 838042"/>
                  <a:gd name="connsiteX4" fmla="*/ 315416 w 1033579"/>
                  <a:gd name="connsiteY4" fmla="*/ 289293 h 838042"/>
                  <a:gd name="connsiteX5" fmla="*/ 267791 w 1033579"/>
                  <a:gd name="connsiteY5" fmla="*/ 285484 h 838042"/>
                  <a:gd name="connsiteX6" fmla="*/ 222071 w 1033579"/>
                  <a:gd name="connsiteY6" fmla="*/ 272149 h 838042"/>
                  <a:gd name="connsiteX7" fmla="*/ 191591 w 1033579"/>
                  <a:gd name="connsiteY7" fmla="*/ 262624 h 838042"/>
                  <a:gd name="connsiteX8" fmla="*/ 159206 w 1033579"/>
                  <a:gd name="connsiteY8" fmla="*/ 239764 h 838042"/>
                  <a:gd name="connsiteX9" fmla="*/ 124446 w 1033579"/>
                  <a:gd name="connsiteY9" fmla="*/ 218050 h 838042"/>
                  <a:gd name="connsiteX10" fmla="*/ 103961 w 1033579"/>
                  <a:gd name="connsiteY10" fmla="*/ 203569 h 838042"/>
                  <a:gd name="connsiteX11" fmla="*/ 62051 w 1033579"/>
                  <a:gd name="connsiteY11" fmla="*/ 197854 h 838042"/>
                  <a:gd name="connsiteX12" fmla="*/ 50703 w 1033579"/>
                  <a:gd name="connsiteY12" fmla="*/ 241190 h 838042"/>
                  <a:gd name="connsiteX13" fmla="*/ 65862 w 1033579"/>
                  <a:gd name="connsiteY13" fmla="*/ 272150 h 838042"/>
                  <a:gd name="connsiteX14" fmla="*/ 126821 w 1033579"/>
                  <a:gd name="connsiteY14" fmla="*/ 289294 h 838042"/>
                  <a:gd name="connsiteX15" fmla="*/ 193496 w 1033579"/>
                  <a:gd name="connsiteY15" fmla="*/ 308344 h 838042"/>
                  <a:gd name="connsiteX16" fmla="*/ 228925 w 1033579"/>
                  <a:gd name="connsiteY16" fmla="*/ 323832 h 838042"/>
                  <a:gd name="connsiteX17" fmla="*/ 282324 w 1033579"/>
                  <a:gd name="connsiteY17" fmla="*/ 354067 h 838042"/>
                  <a:gd name="connsiteX18" fmla="*/ 292911 w 1033579"/>
                  <a:gd name="connsiteY18" fmla="*/ 404246 h 838042"/>
                  <a:gd name="connsiteX19" fmla="*/ 265886 w 1033579"/>
                  <a:gd name="connsiteY19" fmla="*/ 447409 h 838042"/>
                  <a:gd name="connsiteX20" fmla="*/ 219612 w 1033579"/>
                  <a:gd name="connsiteY20" fmla="*/ 459458 h 838042"/>
                  <a:gd name="connsiteX21" fmla="*/ 139199 w 1033579"/>
                  <a:gd name="connsiteY21" fmla="*/ 465397 h 838042"/>
                  <a:gd name="connsiteX22" fmla="*/ 90626 w 1033579"/>
                  <a:gd name="connsiteY22" fmla="*/ 468364 h 838042"/>
                  <a:gd name="connsiteX23" fmla="*/ 29666 w 1033579"/>
                  <a:gd name="connsiteY23" fmla="*/ 477889 h 838042"/>
                  <a:gd name="connsiteX24" fmla="*/ 18236 w 1033579"/>
                  <a:gd name="connsiteY24" fmla="*/ 483604 h 838042"/>
                  <a:gd name="connsiteX25" fmla="*/ 8711 w 1033579"/>
                  <a:gd name="connsiteY25" fmla="*/ 493129 h 838042"/>
                  <a:gd name="connsiteX26" fmla="*/ 2996 w 1033579"/>
                  <a:gd name="connsiteY26" fmla="*/ 504559 h 838042"/>
                  <a:gd name="connsiteX27" fmla="*/ 14426 w 1033579"/>
                  <a:gd name="connsiteY27" fmla="*/ 540754 h 838042"/>
                  <a:gd name="connsiteX28" fmla="*/ 147776 w 1033579"/>
                  <a:gd name="connsiteY28" fmla="*/ 540754 h 838042"/>
                  <a:gd name="connsiteX29" fmla="*/ 155396 w 1033579"/>
                  <a:gd name="connsiteY29" fmla="*/ 538849 h 838042"/>
                  <a:gd name="connsiteX30" fmla="*/ 305891 w 1033579"/>
                  <a:gd name="connsiteY30" fmla="*/ 533134 h 838042"/>
                  <a:gd name="connsiteX31" fmla="*/ 321131 w 1033579"/>
                  <a:gd name="connsiteY31" fmla="*/ 540754 h 838042"/>
                  <a:gd name="connsiteX32" fmla="*/ 332561 w 1033579"/>
                  <a:gd name="connsiteY32" fmla="*/ 546469 h 838042"/>
                  <a:gd name="connsiteX33" fmla="*/ 336371 w 1033579"/>
                  <a:gd name="connsiteY33" fmla="*/ 552184 h 838042"/>
                  <a:gd name="connsiteX34" fmla="*/ 342086 w 1033579"/>
                  <a:gd name="connsiteY34" fmla="*/ 554089 h 838042"/>
                  <a:gd name="connsiteX35" fmla="*/ 353516 w 1033579"/>
                  <a:gd name="connsiteY35" fmla="*/ 561709 h 838042"/>
                  <a:gd name="connsiteX36" fmla="*/ 359231 w 1033579"/>
                  <a:gd name="connsiteY36" fmla="*/ 565519 h 838042"/>
                  <a:gd name="connsiteX37" fmla="*/ 363041 w 1033579"/>
                  <a:gd name="connsiteY37" fmla="*/ 571234 h 838042"/>
                  <a:gd name="connsiteX38" fmla="*/ 368756 w 1033579"/>
                  <a:gd name="connsiteY38" fmla="*/ 582664 h 838042"/>
                  <a:gd name="connsiteX39" fmla="*/ 364946 w 1033579"/>
                  <a:gd name="connsiteY39" fmla="*/ 609334 h 838042"/>
                  <a:gd name="connsiteX40" fmla="*/ 361136 w 1033579"/>
                  <a:gd name="connsiteY40" fmla="*/ 615049 h 838042"/>
                  <a:gd name="connsiteX41" fmla="*/ 359231 w 1033579"/>
                  <a:gd name="connsiteY41" fmla="*/ 620764 h 838042"/>
                  <a:gd name="connsiteX42" fmla="*/ 355421 w 1033579"/>
                  <a:gd name="connsiteY42" fmla="*/ 626479 h 838042"/>
                  <a:gd name="connsiteX43" fmla="*/ 353516 w 1033579"/>
                  <a:gd name="connsiteY43" fmla="*/ 632194 h 838042"/>
                  <a:gd name="connsiteX44" fmla="*/ 349706 w 1033579"/>
                  <a:gd name="connsiteY44" fmla="*/ 637909 h 838042"/>
                  <a:gd name="connsiteX45" fmla="*/ 332561 w 1033579"/>
                  <a:gd name="connsiteY45" fmla="*/ 704584 h 838042"/>
                  <a:gd name="connsiteX46" fmla="*/ 330656 w 1033579"/>
                  <a:gd name="connsiteY46" fmla="*/ 756019 h 838042"/>
                  <a:gd name="connsiteX47" fmla="*/ 332561 w 1033579"/>
                  <a:gd name="connsiteY47" fmla="*/ 780784 h 838042"/>
                  <a:gd name="connsiteX48" fmla="*/ 334466 w 1033579"/>
                  <a:gd name="connsiteY48" fmla="*/ 786499 h 838042"/>
                  <a:gd name="connsiteX49" fmla="*/ 338276 w 1033579"/>
                  <a:gd name="connsiteY49" fmla="*/ 790309 h 838042"/>
                  <a:gd name="connsiteX50" fmla="*/ 366851 w 1033579"/>
                  <a:gd name="connsiteY50" fmla="*/ 836029 h 838042"/>
                  <a:gd name="connsiteX51" fmla="*/ 389711 w 1033579"/>
                  <a:gd name="connsiteY51" fmla="*/ 837934 h 838042"/>
                  <a:gd name="connsiteX52" fmla="*/ 397521 w 1033579"/>
                  <a:gd name="connsiteY52" fmla="*/ 833530 h 838042"/>
                  <a:gd name="connsiteX53" fmla="*/ 403046 w 1033579"/>
                  <a:gd name="connsiteY53" fmla="*/ 784594 h 838042"/>
                  <a:gd name="connsiteX54" fmla="*/ 406856 w 1033579"/>
                  <a:gd name="connsiteY54" fmla="*/ 727444 h 838042"/>
                  <a:gd name="connsiteX55" fmla="*/ 424001 w 1033579"/>
                  <a:gd name="connsiteY55" fmla="*/ 672199 h 838042"/>
                  <a:gd name="connsiteX56" fmla="*/ 429716 w 1033579"/>
                  <a:gd name="connsiteY56" fmla="*/ 658864 h 838042"/>
                  <a:gd name="connsiteX57" fmla="*/ 444198 w 1033579"/>
                  <a:gd name="connsiteY57" fmla="*/ 626947 h 838042"/>
                  <a:gd name="connsiteX58" fmla="*/ 464403 w 1033579"/>
                  <a:gd name="connsiteY58" fmla="*/ 600072 h 838042"/>
                  <a:gd name="connsiteX59" fmla="*/ 523624 w 1033579"/>
                  <a:gd name="connsiteY59" fmla="*/ 565123 h 838042"/>
                  <a:gd name="connsiteX60" fmla="*/ 599462 w 1033579"/>
                  <a:gd name="connsiteY60" fmla="*/ 550915 h 838042"/>
                  <a:gd name="connsiteX61" fmla="*/ 707915 w 1033579"/>
                  <a:gd name="connsiteY61" fmla="*/ 612819 h 838042"/>
                  <a:gd name="connsiteX62" fmla="*/ 780236 w 1033579"/>
                  <a:gd name="connsiteY62" fmla="*/ 656959 h 838042"/>
                  <a:gd name="connsiteX63" fmla="*/ 805001 w 1033579"/>
                  <a:gd name="connsiteY63" fmla="*/ 632194 h 838042"/>
                  <a:gd name="connsiteX64" fmla="*/ 801191 w 1033579"/>
                  <a:gd name="connsiteY64" fmla="*/ 601714 h 838042"/>
                  <a:gd name="connsiteX65" fmla="*/ 762910 w 1033579"/>
                  <a:gd name="connsiteY65" fmla="*/ 562523 h 838042"/>
                  <a:gd name="connsiteX66" fmla="*/ 650696 w 1033579"/>
                  <a:gd name="connsiteY66" fmla="*/ 479794 h 838042"/>
                  <a:gd name="connsiteX67" fmla="*/ 646886 w 1033579"/>
                  <a:gd name="connsiteY67" fmla="*/ 462649 h 838042"/>
                  <a:gd name="connsiteX68" fmla="*/ 658316 w 1033579"/>
                  <a:gd name="connsiteY68" fmla="*/ 426454 h 838042"/>
                  <a:gd name="connsiteX69" fmla="*/ 726896 w 1033579"/>
                  <a:gd name="connsiteY69" fmla="*/ 405499 h 838042"/>
                  <a:gd name="connsiteX70" fmla="*/ 813852 w 1033579"/>
                  <a:gd name="connsiteY70" fmla="*/ 406906 h 838042"/>
                  <a:gd name="connsiteX71" fmla="*/ 906345 w 1033579"/>
                  <a:gd name="connsiteY71" fmla="*/ 417646 h 838042"/>
                  <a:gd name="connsiteX72" fmla="*/ 1002404 w 1033579"/>
                  <a:gd name="connsiteY72" fmla="*/ 426835 h 838042"/>
                  <a:gd name="connsiteX73" fmla="*/ 1032563 w 1033579"/>
                  <a:gd name="connsiteY73" fmla="*/ 402711 h 838042"/>
                  <a:gd name="connsiteX74" fmla="*/ 1020628 w 1033579"/>
                  <a:gd name="connsiteY74" fmla="*/ 377797 h 838042"/>
                  <a:gd name="connsiteX75" fmla="*/ 965003 w 1033579"/>
                  <a:gd name="connsiteY75" fmla="*/ 358029 h 838042"/>
                  <a:gd name="connsiteX76" fmla="*/ 827861 w 1033579"/>
                  <a:gd name="connsiteY76" fmla="*/ 357874 h 838042"/>
                  <a:gd name="connsiteX77" fmla="*/ 755925 w 1033579"/>
                  <a:gd name="connsiteY77" fmla="*/ 361702 h 838042"/>
                  <a:gd name="connsiteX78" fmla="*/ 671651 w 1033579"/>
                  <a:gd name="connsiteY78" fmla="*/ 369304 h 838042"/>
                  <a:gd name="connsiteX79" fmla="*/ 644981 w 1033579"/>
                  <a:gd name="connsiteY79" fmla="*/ 338824 h 838042"/>
                  <a:gd name="connsiteX80" fmla="*/ 676517 w 1033579"/>
                  <a:gd name="connsiteY80" fmla="*/ 304962 h 838042"/>
                  <a:gd name="connsiteX81" fmla="*/ 707846 w 1033579"/>
                  <a:gd name="connsiteY81" fmla="*/ 283579 h 838042"/>
                  <a:gd name="connsiteX82" fmla="*/ 744041 w 1033579"/>
                  <a:gd name="connsiteY82" fmla="*/ 251194 h 838042"/>
                  <a:gd name="connsiteX83" fmla="*/ 783133 w 1033579"/>
                  <a:gd name="connsiteY83" fmla="*/ 213846 h 838042"/>
                  <a:gd name="connsiteX84" fmla="*/ 746515 w 1033579"/>
                  <a:gd name="connsiteY84" fmla="*/ 201789 h 838042"/>
                  <a:gd name="connsiteX85" fmla="*/ 694511 w 1033579"/>
                  <a:gd name="connsiteY85" fmla="*/ 226429 h 838042"/>
                  <a:gd name="connsiteX86" fmla="*/ 656792 w 1033579"/>
                  <a:gd name="connsiteY86" fmla="*/ 257626 h 838042"/>
                  <a:gd name="connsiteX87" fmla="*/ 616115 w 1033579"/>
                  <a:gd name="connsiteY87" fmla="*/ 286712 h 838042"/>
                  <a:gd name="connsiteX88" fmla="*/ 564971 w 1033579"/>
                  <a:gd name="connsiteY88" fmla="*/ 287389 h 838042"/>
                  <a:gd name="connsiteX89" fmla="*/ 530681 w 1033579"/>
                  <a:gd name="connsiteY89" fmla="*/ 274054 h 838042"/>
                  <a:gd name="connsiteX90" fmla="*/ 507821 w 1033579"/>
                  <a:gd name="connsiteY90" fmla="*/ 235954 h 838042"/>
                  <a:gd name="connsiteX91" fmla="*/ 509726 w 1033579"/>
                  <a:gd name="connsiteY91" fmla="*/ 171184 h 838042"/>
                  <a:gd name="connsiteX92" fmla="*/ 508428 w 1033579"/>
                  <a:gd name="connsiteY92" fmla="*/ 73485 h 838042"/>
                  <a:gd name="connsiteX93" fmla="*/ 454230 w 1033579"/>
                  <a:gd name="connsiteY93" fmla="*/ 11248 h 838042"/>
                  <a:gd name="connsiteX94" fmla="*/ 442584 w 1033579"/>
                  <a:gd name="connsiteY94" fmla="*/ 75864 h 838042"/>
                  <a:gd name="connsiteX95" fmla="*/ 439340 w 1033579"/>
                  <a:gd name="connsiteY95" fmla="*/ 132660 h 838042"/>
                  <a:gd name="connsiteX96" fmla="*/ 436168 w 1033579"/>
                  <a:gd name="connsiteY96" fmla="*/ 214465 h 838042"/>
                  <a:gd name="connsiteX0" fmla="*/ 436745 w 1034156"/>
                  <a:gd name="connsiteY0" fmla="*/ 214465 h 838042"/>
                  <a:gd name="connsiteX1" fmla="*/ 424578 w 1034156"/>
                  <a:gd name="connsiteY1" fmla="*/ 253099 h 838042"/>
                  <a:gd name="connsiteX2" fmla="*/ 397908 w 1034156"/>
                  <a:gd name="connsiteY2" fmla="*/ 262624 h 838042"/>
                  <a:gd name="connsiteX3" fmla="*/ 359280 w 1034156"/>
                  <a:gd name="connsiteY3" fmla="*/ 271935 h 838042"/>
                  <a:gd name="connsiteX4" fmla="*/ 315993 w 1034156"/>
                  <a:gd name="connsiteY4" fmla="*/ 289293 h 838042"/>
                  <a:gd name="connsiteX5" fmla="*/ 268368 w 1034156"/>
                  <a:gd name="connsiteY5" fmla="*/ 285484 h 838042"/>
                  <a:gd name="connsiteX6" fmla="*/ 222648 w 1034156"/>
                  <a:gd name="connsiteY6" fmla="*/ 272149 h 838042"/>
                  <a:gd name="connsiteX7" fmla="*/ 192168 w 1034156"/>
                  <a:gd name="connsiteY7" fmla="*/ 262624 h 838042"/>
                  <a:gd name="connsiteX8" fmla="*/ 159783 w 1034156"/>
                  <a:gd name="connsiteY8" fmla="*/ 239764 h 838042"/>
                  <a:gd name="connsiteX9" fmla="*/ 125023 w 1034156"/>
                  <a:gd name="connsiteY9" fmla="*/ 218050 h 838042"/>
                  <a:gd name="connsiteX10" fmla="*/ 104538 w 1034156"/>
                  <a:gd name="connsiteY10" fmla="*/ 203569 h 838042"/>
                  <a:gd name="connsiteX11" fmla="*/ 62628 w 1034156"/>
                  <a:gd name="connsiteY11" fmla="*/ 197854 h 838042"/>
                  <a:gd name="connsiteX12" fmla="*/ 51280 w 1034156"/>
                  <a:gd name="connsiteY12" fmla="*/ 241190 h 838042"/>
                  <a:gd name="connsiteX13" fmla="*/ 66439 w 1034156"/>
                  <a:gd name="connsiteY13" fmla="*/ 272150 h 838042"/>
                  <a:gd name="connsiteX14" fmla="*/ 127398 w 1034156"/>
                  <a:gd name="connsiteY14" fmla="*/ 289294 h 838042"/>
                  <a:gd name="connsiteX15" fmla="*/ 194073 w 1034156"/>
                  <a:gd name="connsiteY15" fmla="*/ 308344 h 838042"/>
                  <a:gd name="connsiteX16" fmla="*/ 229502 w 1034156"/>
                  <a:gd name="connsiteY16" fmla="*/ 323832 h 838042"/>
                  <a:gd name="connsiteX17" fmla="*/ 282901 w 1034156"/>
                  <a:gd name="connsiteY17" fmla="*/ 354067 h 838042"/>
                  <a:gd name="connsiteX18" fmla="*/ 293488 w 1034156"/>
                  <a:gd name="connsiteY18" fmla="*/ 404246 h 838042"/>
                  <a:gd name="connsiteX19" fmla="*/ 266463 w 1034156"/>
                  <a:gd name="connsiteY19" fmla="*/ 447409 h 838042"/>
                  <a:gd name="connsiteX20" fmla="*/ 220189 w 1034156"/>
                  <a:gd name="connsiteY20" fmla="*/ 459458 h 838042"/>
                  <a:gd name="connsiteX21" fmla="*/ 139776 w 1034156"/>
                  <a:gd name="connsiteY21" fmla="*/ 465397 h 838042"/>
                  <a:gd name="connsiteX22" fmla="*/ 91203 w 1034156"/>
                  <a:gd name="connsiteY22" fmla="*/ 468364 h 838042"/>
                  <a:gd name="connsiteX23" fmla="*/ 30243 w 1034156"/>
                  <a:gd name="connsiteY23" fmla="*/ 477889 h 838042"/>
                  <a:gd name="connsiteX24" fmla="*/ 18813 w 1034156"/>
                  <a:gd name="connsiteY24" fmla="*/ 483604 h 838042"/>
                  <a:gd name="connsiteX25" fmla="*/ 3573 w 1034156"/>
                  <a:gd name="connsiteY25" fmla="*/ 504559 h 838042"/>
                  <a:gd name="connsiteX26" fmla="*/ 15003 w 1034156"/>
                  <a:gd name="connsiteY26" fmla="*/ 540754 h 838042"/>
                  <a:gd name="connsiteX27" fmla="*/ 148353 w 1034156"/>
                  <a:gd name="connsiteY27" fmla="*/ 540754 h 838042"/>
                  <a:gd name="connsiteX28" fmla="*/ 155973 w 1034156"/>
                  <a:gd name="connsiteY28" fmla="*/ 538849 h 838042"/>
                  <a:gd name="connsiteX29" fmla="*/ 306468 w 1034156"/>
                  <a:gd name="connsiteY29" fmla="*/ 533134 h 838042"/>
                  <a:gd name="connsiteX30" fmla="*/ 321708 w 1034156"/>
                  <a:gd name="connsiteY30" fmla="*/ 540754 h 838042"/>
                  <a:gd name="connsiteX31" fmla="*/ 333138 w 1034156"/>
                  <a:gd name="connsiteY31" fmla="*/ 546469 h 838042"/>
                  <a:gd name="connsiteX32" fmla="*/ 336948 w 1034156"/>
                  <a:gd name="connsiteY32" fmla="*/ 552184 h 838042"/>
                  <a:gd name="connsiteX33" fmla="*/ 342663 w 1034156"/>
                  <a:gd name="connsiteY33" fmla="*/ 554089 h 838042"/>
                  <a:gd name="connsiteX34" fmla="*/ 354093 w 1034156"/>
                  <a:gd name="connsiteY34" fmla="*/ 561709 h 838042"/>
                  <a:gd name="connsiteX35" fmla="*/ 359808 w 1034156"/>
                  <a:gd name="connsiteY35" fmla="*/ 565519 h 838042"/>
                  <a:gd name="connsiteX36" fmla="*/ 363618 w 1034156"/>
                  <a:gd name="connsiteY36" fmla="*/ 571234 h 838042"/>
                  <a:gd name="connsiteX37" fmla="*/ 369333 w 1034156"/>
                  <a:gd name="connsiteY37" fmla="*/ 582664 h 838042"/>
                  <a:gd name="connsiteX38" fmla="*/ 365523 w 1034156"/>
                  <a:gd name="connsiteY38" fmla="*/ 609334 h 838042"/>
                  <a:gd name="connsiteX39" fmla="*/ 361713 w 1034156"/>
                  <a:gd name="connsiteY39" fmla="*/ 615049 h 838042"/>
                  <a:gd name="connsiteX40" fmla="*/ 359808 w 1034156"/>
                  <a:gd name="connsiteY40" fmla="*/ 620764 h 838042"/>
                  <a:gd name="connsiteX41" fmla="*/ 355998 w 1034156"/>
                  <a:gd name="connsiteY41" fmla="*/ 626479 h 838042"/>
                  <a:gd name="connsiteX42" fmla="*/ 354093 w 1034156"/>
                  <a:gd name="connsiteY42" fmla="*/ 632194 h 838042"/>
                  <a:gd name="connsiteX43" fmla="*/ 350283 w 1034156"/>
                  <a:gd name="connsiteY43" fmla="*/ 637909 h 838042"/>
                  <a:gd name="connsiteX44" fmla="*/ 333138 w 1034156"/>
                  <a:gd name="connsiteY44" fmla="*/ 704584 h 838042"/>
                  <a:gd name="connsiteX45" fmla="*/ 331233 w 1034156"/>
                  <a:gd name="connsiteY45" fmla="*/ 756019 h 838042"/>
                  <a:gd name="connsiteX46" fmla="*/ 333138 w 1034156"/>
                  <a:gd name="connsiteY46" fmla="*/ 780784 h 838042"/>
                  <a:gd name="connsiteX47" fmla="*/ 335043 w 1034156"/>
                  <a:gd name="connsiteY47" fmla="*/ 786499 h 838042"/>
                  <a:gd name="connsiteX48" fmla="*/ 338853 w 1034156"/>
                  <a:gd name="connsiteY48" fmla="*/ 790309 h 838042"/>
                  <a:gd name="connsiteX49" fmla="*/ 367428 w 1034156"/>
                  <a:gd name="connsiteY49" fmla="*/ 836029 h 838042"/>
                  <a:gd name="connsiteX50" fmla="*/ 390288 w 1034156"/>
                  <a:gd name="connsiteY50" fmla="*/ 837934 h 838042"/>
                  <a:gd name="connsiteX51" fmla="*/ 398098 w 1034156"/>
                  <a:gd name="connsiteY51" fmla="*/ 833530 h 838042"/>
                  <a:gd name="connsiteX52" fmla="*/ 403623 w 1034156"/>
                  <a:gd name="connsiteY52" fmla="*/ 784594 h 838042"/>
                  <a:gd name="connsiteX53" fmla="*/ 407433 w 1034156"/>
                  <a:gd name="connsiteY53" fmla="*/ 727444 h 838042"/>
                  <a:gd name="connsiteX54" fmla="*/ 424578 w 1034156"/>
                  <a:gd name="connsiteY54" fmla="*/ 672199 h 838042"/>
                  <a:gd name="connsiteX55" fmla="*/ 430293 w 1034156"/>
                  <a:gd name="connsiteY55" fmla="*/ 658864 h 838042"/>
                  <a:gd name="connsiteX56" fmla="*/ 444775 w 1034156"/>
                  <a:gd name="connsiteY56" fmla="*/ 626947 h 838042"/>
                  <a:gd name="connsiteX57" fmla="*/ 464980 w 1034156"/>
                  <a:gd name="connsiteY57" fmla="*/ 600072 h 838042"/>
                  <a:gd name="connsiteX58" fmla="*/ 524201 w 1034156"/>
                  <a:gd name="connsiteY58" fmla="*/ 565123 h 838042"/>
                  <a:gd name="connsiteX59" fmla="*/ 600039 w 1034156"/>
                  <a:gd name="connsiteY59" fmla="*/ 550915 h 838042"/>
                  <a:gd name="connsiteX60" fmla="*/ 708492 w 1034156"/>
                  <a:gd name="connsiteY60" fmla="*/ 612819 h 838042"/>
                  <a:gd name="connsiteX61" fmla="*/ 780813 w 1034156"/>
                  <a:gd name="connsiteY61" fmla="*/ 656959 h 838042"/>
                  <a:gd name="connsiteX62" fmla="*/ 805578 w 1034156"/>
                  <a:gd name="connsiteY62" fmla="*/ 632194 h 838042"/>
                  <a:gd name="connsiteX63" fmla="*/ 801768 w 1034156"/>
                  <a:gd name="connsiteY63" fmla="*/ 601714 h 838042"/>
                  <a:gd name="connsiteX64" fmla="*/ 763487 w 1034156"/>
                  <a:gd name="connsiteY64" fmla="*/ 562523 h 838042"/>
                  <a:gd name="connsiteX65" fmla="*/ 651273 w 1034156"/>
                  <a:gd name="connsiteY65" fmla="*/ 479794 h 838042"/>
                  <a:gd name="connsiteX66" fmla="*/ 647463 w 1034156"/>
                  <a:gd name="connsiteY66" fmla="*/ 462649 h 838042"/>
                  <a:gd name="connsiteX67" fmla="*/ 658893 w 1034156"/>
                  <a:gd name="connsiteY67" fmla="*/ 426454 h 838042"/>
                  <a:gd name="connsiteX68" fmla="*/ 727473 w 1034156"/>
                  <a:gd name="connsiteY68" fmla="*/ 405499 h 838042"/>
                  <a:gd name="connsiteX69" fmla="*/ 814429 w 1034156"/>
                  <a:gd name="connsiteY69" fmla="*/ 406906 h 838042"/>
                  <a:gd name="connsiteX70" fmla="*/ 906922 w 1034156"/>
                  <a:gd name="connsiteY70" fmla="*/ 417646 h 838042"/>
                  <a:gd name="connsiteX71" fmla="*/ 1002981 w 1034156"/>
                  <a:gd name="connsiteY71" fmla="*/ 426835 h 838042"/>
                  <a:gd name="connsiteX72" fmla="*/ 1033140 w 1034156"/>
                  <a:gd name="connsiteY72" fmla="*/ 402711 h 838042"/>
                  <a:gd name="connsiteX73" fmla="*/ 1021205 w 1034156"/>
                  <a:gd name="connsiteY73" fmla="*/ 377797 h 838042"/>
                  <a:gd name="connsiteX74" fmla="*/ 965580 w 1034156"/>
                  <a:gd name="connsiteY74" fmla="*/ 358029 h 838042"/>
                  <a:gd name="connsiteX75" fmla="*/ 828438 w 1034156"/>
                  <a:gd name="connsiteY75" fmla="*/ 357874 h 838042"/>
                  <a:gd name="connsiteX76" fmla="*/ 756502 w 1034156"/>
                  <a:gd name="connsiteY76" fmla="*/ 361702 h 838042"/>
                  <a:gd name="connsiteX77" fmla="*/ 672228 w 1034156"/>
                  <a:gd name="connsiteY77" fmla="*/ 369304 h 838042"/>
                  <a:gd name="connsiteX78" fmla="*/ 645558 w 1034156"/>
                  <a:gd name="connsiteY78" fmla="*/ 338824 h 838042"/>
                  <a:gd name="connsiteX79" fmla="*/ 677094 w 1034156"/>
                  <a:gd name="connsiteY79" fmla="*/ 304962 h 838042"/>
                  <a:gd name="connsiteX80" fmla="*/ 708423 w 1034156"/>
                  <a:gd name="connsiteY80" fmla="*/ 283579 h 838042"/>
                  <a:gd name="connsiteX81" fmla="*/ 744618 w 1034156"/>
                  <a:gd name="connsiteY81" fmla="*/ 251194 h 838042"/>
                  <a:gd name="connsiteX82" fmla="*/ 783710 w 1034156"/>
                  <a:gd name="connsiteY82" fmla="*/ 213846 h 838042"/>
                  <a:gd name="connsiteX83" fmla="*/ 747092 w 1034156"/>
                  <a:gd name="connsiteY83" fmla="*/ 201789 h 838042"/>
                  <a:gd name="connsiteX84" fmla="*/ 695088 w 1034156"/>
                  <a:gd name="connsiteY84" fmla="*/ 226429 h 838042"/>
                  <a:gd name="connsiteX85" fmla="*/ 657369 w 1034156"/>
                  <a:gd name="connsiteY85" fmla="*/ 257626 h 838042"/>
                  <a:gd name="connsiteX86" fmla="*/ 616692 w 1034156"/>
                  <a:gd name="connsiteY86" fmla="*/ 286712 h 838042"/>
                  <a:gd name="connsiteX87" fmla="*/ 565548 w 1034156"/>
                  <a:gd name="connsiteY87" fmla="*/ 287389 h 838042"/>
                  <a:gd name="connsiteX88" fmla="*/ 531258 w 1034156"/>
                  <a:gd name="connsiteY88" fmla="*/ 274054 h 838042"/>
                  <a:gd name="connsiteX89" fmla="*/ 508398 w 1034156"/>
                  <a:gd name="connsiteY89" fmla="*/ 235954 h 838042"/>
                  <a:gd name="connsiteX90" fmla="*/ 510303 w 1034156"/>
                  <a:gd name="connsiteY90" fmla="*/ 171184 h 838042"/>
                  <a:gd name="connsiteX91" fmla="*/ 509005 w 1034156"/>
                  <a:gd name="connsiteY91" fmla="*/ 73485 h 838042"/>
                  <a:gd name="connsiteX92" fmla="*/ 454807 w 1034156"/>
                  <a:gd name="connsiteY92" fmla="*/ 11248 h 838042"/>
                  <a:gd name="connsiteX93" fmla="*/ 443161 w 1034156"/>
                  <a:gd name="connsiteY93" fmla="*/ 75864 h 838042"/>
                  <a:gd name="connsiteX94" fmla="*/ 439917 w 1034156"/>
                  <a:gd name="connsiteY94" fmla="*/ 132660 h 838042"/>
                  <a:gd name="connsiteX95" fmla="*/ 436745 w 1034156"/>
                  <a:gd name="connsiteY95" fmla="*/ 214465 h 838042"/>
                  <a:gd name="connsiteX0" fmla="*/ 437462 w 1034873"/>
                  <a:gd name="connsiteY0" fmla="*/ 214465 h 838042"/>
                  <a:gd name="connsiteX1" fmla="*/ 425295 w 1034873"/>
                  <a:gd name="connsiteY1" fmla="*/ 253099 h 838042"/>
                  <a:gd name="connsiteX2" fmla="*/ 398625 w 1034873"/>
                  <a:gd name="connsiteY2" fmla="*/ 262624 h 838042"/>
                  <a:gd name="connsiteX3" fmla="*/ 359997 w 1034873"/>
                  <a:gd name="connsiteY3" fmla="*/ 271935 h 838042"/>
                  <a:gd name="connsiteX4" fmla="*/ 316710 w 1034873"/>
                  <a:gd name="connsiteY4" fmla="*/ 289293 h 838042"/>
                  <a:gd name="connsiteX5" fmla="*/ 269085 w 1034873"/>
                  <a:gd name="connsiteY5" fmla="*/ 285484 h 838042"/>
                  <a:gd name="connsiteX6" fmla="*/ 223365 w 1034873"/>
                  <a:gd name="connsiteY6" fmla="*/ 272149 h 838042"/>
                  <a:gd name="connsiteX7" fmla="*/ 192885 w 1034873"/>
                  <a:gd name="connsiteY7" fmla="*/ 262624 h 838042"/>
                  <a:gd name="connsiteX8" fmla="*/ 160500 w 1034873"/>
                  <a:gd name="connsiteY8" fmla="*/ 239764 h 838042"/>
                  <a:gd name="connsiteX9" fmla="*/ 125740 w 1034873"/>
                  <a:gd name="connsiteY9" fmla="*/ 218050 h 838042"/>
                  <a:gd name="connsiteX10" fmla="*/ 105255 w 1034873"/>
                  <a:gd name="connsiteY10" fmla="*/ 203569 h 838042"/>
                  <a:gd name="connsiteX11" fmla="*/ 63345 w 1034873"/>
                  <a:gd name="connsiteY11" fmla="*/ 197854 h 838042"/>
                  <a:gd name="connsiteX12" fmla="*/ 51997 w 1034873"/>
                  <a:gd name="connsiteY12" fmla="*/ 241190 h 838042"/>
                  <a:gd name="connsiteX13" fmla="*/ 67156 w 1034873"/>
                  <a:gd name="connsiteY13" fmla="*/ 272150 h 838042"/>
                  <a:gd name="connsiteX14" fmla="*/ 128115 w 1034873"/>
                  <a:gd name="connsiteY14" fmla="*/ 289294 h 838042"/>
                  <a:gd name="connsiteX15" fmla="*/ 194790 w 1034873"/>
                  <a:gd name="connsiteY15" fmla="*/ 308344 h 838042"/>
                  <a:gd name="connsiteX16" fmla="*/ 230219 w 1034873"/>
                  <a:gd name="connsiteY16" fmla="*/ 323832 h 838042"/>
                  <a:gd name="connsiteX17" fmla="*/ 283618 w 1034873"/>
                  <a:gd name="connsiteY17" fmla="*/ 354067 h 838042"/>
                  <a:gd name="connsiteX18" fmla="*/ 294205 w 1034873"/>
                  <a:gd name="connsiteY18" fmla="*/ 404246 h 838042"/>
                  <a:gd name="connsiteX19" fmla="*/ 267180 w 1034873"/>
                  <a:gd name="connsiteY19" fmla="*/ 447409 h 838042"/>
                  <a:gd name="connsiteX20" fmla="*/ 220906 w 1034873"/>
                  <a:gd name="connsiteY20" fmla="*/ 459458 h 838042"/>
                  <a:gd name="connsiteX21" fmla="*/ 140493 w 1034873"/>
                  <a:gd name="connsiteY21" fmla="*/ 465397 h 838042"/>
                  <a:gd name="connsiteX22" fmla="*/ 91920 w 1034873"/>
                  <a:gd name="connsiteY22" fmla="*/ 468364 h 838042"/>
                  <a:gd name="connsiteX23" fmla="*/ 30960 w 1034873"/>
                  <a:gd name="connsiteY23" fmla="*/ 477889 h 838042"/>
                  <a:gd name="connsiteX24" fmla="*/ 4290 w 1034873"/>
                  <a:gd name="connsiteY24" fmla="*/ 504559 h 838042"/>
                  <a:gd name="connsiteX25" fmla="*/ 15720 w 1034873"/>
                  <a:gd name="connsiteY25" fmla="*/ 540754 h 838042"/>
                  <a:gd name="connsiteX26" fmla="*/ 149070 w 1034873"/>
                  <a:gd name="connsiteY26" fmla="*/ 540754 h 838042"/>
                  <a:gd name="connsiteX27" fmla="*/ 156690 w 1034873"/>
                  <a:gd name="connsiteY27" fmla="*/ 538849 h 838042"/>
                  <a:gd name="connsiteX28" fmla="*/ 307185 w 1034873"/>
                  <a:gd name="connsiteY28" fmla="*/ 533134 h 838042"/>
                  <a:gd name="connsiteX29" fmla="*/ 322425 w 1034873"/>
                  <a:gd name="connsiteY29" fmla="*/ 540754 h 838042"/>
                  <a:gd name="connsiteX30" fmla="*/ 333855 w 1034873"/>
                  <a:gd name="connsiteY30" fmla="*/ 546469 h 838042"/>
                  <a:gd name="connsiteX31" fmla="*/ 337665 w 1034873"/>
                  <a:gd name="connsiteY31" fmla="*/ 552184 h 838042"/>
                  <a:gd name="connsiteX32" fmla="*/ 343380 w 1034873"/>
                  <a:gd name="connsiteY32" fmla="*/ 554089 h 838042"/>
                  <a:gd name="connsiteX33" fmla="*/ 354810 w 1034873"/>
                  <a:gd name="connsiteY33" fmla="*/ 561709 h 838042"/>
                  <a:gd name="connsiteX34" fmla="*/ 360525 w 1034873"/>
                  <a:gd name="connsiteY34" fmla="*/ 565519 h 838042"/>
                  <a:gd name="connsiteX35" fmla="*/ 364335 w 1034873"/>
                  <a:gd name="connsiteY35" fmla="*/ 571234 h 838042"/>
                  <a:gd name="connsiteX36" fmla="*/ 370050 w 1034873"/>
                  <a:gd name="connsiteY36" fmla="*/ 582664 h 838042"/>
                  <a:gd name="connsiteX37" fmla="*/ 366240 w 1034873"/>
                  <a:gd name="connsiteY37" fmla="*/ 609334 h 838042"/>
                  <a:gd name="connsiteX38" fmla="*/ 362430 w 1034873"/>
                  <a:gd name="connsiteY38" fmla="*/ 615049 h 838042"/>
                  <a:gd name="connsiteX39" fmla="*/ 360525 w 1034873"/>
                  <a:gd name="connsiteY39" fmla="*/ 620764 h 838042"/>
                  <a:gd name="connsiteX40" fmla="*/ 356715 w 1034873"/>
                  <a:gd name="connsiteY40" fmla="*/ 626479 h 838042"/>
                  <a:gd name="connsiteX41" fmla="*/ 354810 w 1034873"/>
                  <a:gd name="connsiteY41" fmla="*/ 632194 h 838042"/>
                  <a:gd name="connsiteX42" fmla="*/ 351000 w 1034873"/>
                  <a:gd name="connsiteY42" fmla="*/ 637909 h 838042"/>
                  <a:gd name="connsiteX43" fmla="*/ 333855 w 1034873"/>
                  <a:gd name="connsiteY43" fmla="*/ 704584 h 838042"/>
                  <a:gd name="connsiteX44" fmla="*/ 331950 w 1034873"/>
                  <a:gd name="connsiteY44" fmla="*/ 756019 h 838042"/>
                  <a:gd name="connsiteX45" fmla="*/ 333855 w 1034873"/>
                  <a:gd name="connsiteY45" fmla="*/ 780784 h 838042"/>
                  <a:gd name="connsiteX46" fmla="*/ 335760 w 1034873"/>
                  <a:gd name="connsiteY46" fmla="*/ 786499 h 838042"/>
                  <a:gd name="connsiteX47" fmla="*/ 339570 w 1034873"/>
                  <a:gd name="connsiteY47" fmla="*/ 790309 h 838042"/>
                  <a:gd name="connsiteX48" fmla="*/ 368145 w 1034873"/>
                  <a:gd name="connsiteY48" fmla="*/ 836029 h 838042"/>
                  <a:gd name="connsiteX49" fmla="*/ 391005 w 1034873"/>
                  <a:gd name="connsiteY49" fmla="*/ 837934 h 838042"/>
                  <a:gd name="connsiteX50" fmla="*/ 398815 w 1034873"/>
                  <a:gd name="connsiteY50" fmla="*/ 833530 h 838042"/>
                  <a:gd name="connsiteX51" fmla="*/ 404340 w 1034873"/>
                  <a:gd name="connsiteY51" fmla="*/ 784594 h 838042"/>
                  <a:gd name="connsiteX52" fmla="*/ 408150 w 1034873"/>
                  <a:gd name="connsiteY52" fmla="*/ 727444 h 838042"/>
                  <a:gd name="connsiteX53" fmla="*/ 425295 w 1034873"/>
                  <a:gd name="connsiteY53" fmla="*/ 672199 h 838042"/>
                  <a:gd name="connsiteX54" fmla="*/ 431010 w 1034873"/>
                  <a:gd name="connsiteY54" fmla="*/ 658864 h 838042"/>
                  <a:gd name="connsiteX55" fmla="*/ 445492 w 1034873"/>
                  <a:gd name="connsiteY55" fmla="*/ 626947 h 838042"/>
                  <a:gd name="connsiteX56" fmla="*/ 465697 w 1034873"/>
                  <a:gd name="connsiteY56" fmla="*/ 600072 h 838042"/>
                  <a:gd name="connsiteX57" fmla="*/ 524918 w 1034873"/>
                  <a:gd name="connsiteY57" fmla="*/ 565123 h 838042"/>
                  <a:gd name="connsiteX58" fmla="*/ 600756 w 1034873"/>
                  <a:gd name="connsiteY58" fmla="*/ 550915 h 838042"/>
                  <a:gd name="connsiteX59" fmla="*/ 709209 w 1034873"/>
                  <a:gd name="connsiteY59" fmla="*/ 612819 h 838042"/>
                  <a:gd name="connsiteX60" fmla="*/ 781530 w 1034873"/>
                  <a:gd name="connsiteY60" fmla="*/ 656959 h 838042"/>
                  <a:gd name="connsiteX61" fmla="*/ 806295 w 1034873"/>
                  <a:gd name="connsiteY61" fmla="*/ 632194 h 838042"/>
                  <a:gd name="connsiteX62" fmla="*/ 802485 w 1034873"/>
                  <a:gd name="connsiteY62" fmla="*/ 601714 h 838042"/>
                  <a:gd name="connsiteX63" fmla="*/ 764204 w 1034873"/>
                  <a:gd name="connsiteY63" fmla="*/ 562523 h 838042"/>
                  <a:gd name="connsiteX64" fmla="*/ 651990 w 1034873"/>
                  <a:gd name="connsiteY64" fmla="*/ 479794 h 838042"/>
                  <a:gd name="connsiteX65" fmla="*/ 648180 w 1034873"/>
                  <a:gd name="connsiteY65" fmla="*/ 462649 h 838042"/>
                  <a:gd name="connsiteX66" fmla="*/ 659610 w 1034873"/>
                  <a:gd name="connsiteY66" fmla="*/ 426454 h 838042"/>
                  <a:gd name="connsiteX67" fmla="*/ 728190 w 1034873"/>
                  <a:gd name="connsiteY67" fmla="*/ 405499 h 838042"/>
                  <a:gd name="connsiteX68" fmla="*/ 815146 w 1034873"/>
                  <a:gd name="connsiteY68" fmla="*/ 406906 h 838042"/>
                  <a:gd name="connsiteX69" fmla="*/ 907639 w 1034873"/>
                  <a:gd name="connsiteY69" fmla="*/ 417646 h 838042"/>
                  <a:gd name="connsiteX70" fmla="*/ 1003698 w 1034873"/>
                  <a:gd name="connsiteY70" fmla="*/ 426835 h 838042"/>
                  <a:gd name="connsiteX71" fmla="*/ 1033857 w 1034873"/>
                  <a:gd name="connsiteY71" fmla="*/ 402711 h 838042"/>
                  <a:gd name="connsiteX72" fmla="*/ 1021922 w 1034873"/>
                  <a:gd name="connsiteY72" fmla="*/ 377797 h 838042"/>
                  <a:gd name="connsiteX73" fmla="*/ 966297 w 1034873"/>
                  <a:gd name="connsiteY73" fmla="*/ 358029 h 838042"/>
                  <a:gd name="connsiteX74" fmla="*/ 829155 w 1034873"/>
                  <a:gd name="connsiteY74" fmla="*/ 357874 h 838042"/>
                  <a:gd name="connsiteX75" fmla="*/ 757219 w 1034873"/>
                  <a:gd name="connsiteY75" fmla="*/ 361702 h 838042"/>
                  <a:gd name="connsiteX76" fmla="*/ 672945 w 1034873"/>
                  <a:gd name="connsiteY76" fmla="*/ 369304 h 838042"/>
                  <a:gd name="connsiteX77" fmla="*/ 646275 w 1034873"/>
                  <a:gd name="connsiteY77" fmla="*/ 338824 h 838042"/>
                  <a:gd name="connsiteX78" fmla="*/ 677811 w 1034873"/>
                  <a:gd name="connsiteY78" fmla="*/ 304962 h 838042"/>
                  <a:gd name="connsiteX79" fmla="*/ 709140 w 1034873"/>
                  <a:gd name="connsiteY79" fmla="*/ 283579 h 838042"/>
                  <a:gd name="connsiteX80" fmla="*/ 745335 w 1034873"/>
                  <a:gd name="connsiteY80" fmla="*/ 251194 h 838042"/>
                  <a:gd name="connsiteX81" fmla="*/ 784427 w 1034873"/>
                  <a:gd name="connsiteY81" fmla="*/ 213846 h 838042"/>
                  <a:gd name="connsiteX82" fmla="*/ 747809 w 1034873"/>
                  <a:gd name="connsiteY82" fmla="*/ 201789 h 838042"/>
                  <a:gd name="connsiteX83" fmla="*/ 695805 w 1034873"/>
                  <a:gd name="connsiteY83" fmla="*/ 226429 h 838042"/>
                  <a:gd name="connsiteX84" fmla="*/ 658086 w 1034873"/>
                  <a:gd name="connsiteY84" fmla="*/ 257626 h 838042"/>
                  <a:gd name="connsiteX85" fmla="*/ 617409 w 1034873"/>
                  <a:gd name="connsiteY85" fmla="*/ 286712 h 838042"/>
                  <a:gd name="connsiteX86" fmla="*/ 566265 w 1034873"/>
                  <a:gd name="connsiteY86" fmla="*/ 287389 h 838042"/>
                  <a:gd name="connsiteX87" fmla="*/ 531975 w 1034873"/>
                  <a:gd name="connsiteY87" fmla="*/ 274054 h 838042"/>
                  <a:gd name="connsiteX88" fmla="*/ 509115 w 1034873"/>
                  <a:gd name="connsiteY88" fmla="*/ 235954 h 838042"/>
                  <a:gd name="connsiteX89" fmla="*/ 511020 w 1034873"/>
                  <a:gd name="connsiteY89" fmla="*/ 171184 h 838042"/>
                  <a:gd name="connsiteX90" fmla="*/ 509722 w 1034873"/>
                  <a:gd name="connsiteY90" fmla="*/ 73485 h 838042"/>
                  <a:gd name="connsiteX91" fmla="*/ 455524 w 1034873"/>
                  <a:gd name="connsiteY91" fmla="*/ 11248 h 838042"/>
                  <a:gd name="connsiteX92" fmla="*/ 443878 w 1034873"/>
                  <a:gd name="connsiteY92" fmla="*/ 75864 h 838042"/>
                  <a:gd name="connsiteX93" fmla="*/ 440634 w 1034873"/>
                  <a:gd name="connsiteY93" fmla="*/ 132660 h 838042"/>
                  <a:gd name="connsiteX94" fmla="*/ 437462 w 1034873"/>
                  <a:gd name="connsiteY94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84090 w 1035345"/>
                  <a:gd name="connsiteY17" fmla="*/ 354067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294677 w 1035345"/>
                  <a:gd name="connsiteY18" fmla="*/ 404246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38137 w 1035345"/>
                  <a:gd name="connsiteY30" fmla="*/ 552184 h 838042"/>
                  <a:gd name="connsiteX31" fmla="*/ 343852 w 1035345"/>
                  <a:gd name="connsiteY31" fmla="*/ 554089 h 838042"/>
                  <a:gd name="connsiteX32" fmla="*/ 355282 w 1035345"/>
                  <a:gd name="connsiteY32" fmla="*/ 561709 h 838042"/>
                  <a:gd name="connsiteX33" fmla="*/ 360997 w 1035345"/>
                  <a:gd name="connsiteY33" fmla="*/ 565519 h 838042"/>
                  <a:gd name="connsiteX34" fmla="*/ 364807 w 1035345"/>
                  <a:gd name="connsiteY34" fmla="*/ 571234 h 838042"/>
                  <a:gd name="connsiteX35" fmla="*/ 370522 w 1035345"/>
                  <a:gd name="connsiteY35" fmla="*/ 582664 h 838042"/>
                  <a:gd name="connsiteX36" fmla="*/ 366712 w 1035345"/>
                  <a:gd name="connsiteY36" fmla="*/ 609334 h 838042"/>
                  <a:gd name="connsiteX37" fmla="*/ 362902 w 1035345"/>
                  <a:gd name="connsiteY37" fmla="*/ 615049 h 838042"/>
                  <a:gd name="connsiteX38" fmla="*/ 360997 w 1035345"/>
                  <a:gd name="connsiteY38" fmla="*/ 620764 h 838042"/>
                  <a:gd name="connsiteX39" fmla="*/ 357187 w 1035345"/>
                  <a:gd name="connsiteY39" fmla="*/ 626479 h 838042"/>
                  <a:gd name="connsiteX40" fmla="*/ 355282 w 1035345"/>
                  <a:gd name="connsiteY40" fmla="*/ 632194 h 838042"/>
                  <a:gd name="connsiteX41" fmla="*/ 351472 w 1035345"/>
                  <a:gd name="connsiteY41" fmla="*/ 637909 h 838042"/>
                  <a:gd name="connsiteX42" fmla="*/ 334327 w 1035345"/>
                  <a:gd name="connsiteY42" fmla="*/ 704584 h 838042"/>
                  <a:gd name="connsiteX43" fmla="*/ 332422 w 1035345"/>
                  <a:gd name="connsiteY43" fmla="*/ 756019 h 838042"/>
                  <a:gd name="connsiteX44" fmla="*/ 334327 w 1035345"/>
                  <a:gd name="connsiteY44" fmla="*/ 780784 h 838042"/>
                  <a:gd name="connsiteX45" fmla="*/ 336232 w 1035345"/>
                  <a:gd name="connsiteY45" fmla="*/ 786499 h 838042"/>
                  <a:gd name="connsiteX46" fmla="*/ 340042 w 1035345"/>
                  <a:gd name="connsiteY46" fmla="*/ 790309 h 838042"/>
                  <a:gd name="connsiteX47" fmla="*/ 368617 w 1035345"/>
                  <a:gd name="connsiteY47" fmla="*/ 836029 h 838042"/>
                  <a:gd name="connsiteX48" fmla="*/ 391477 w 1035345"/>
                  <a:gd name="connsiteY48" fmla="*/ 837934 h 838042"/>
                  <a:gd name="connsiteX49" fmla="*/ 399287 w 1035345"/>
                  <a:gd name="connsiteY49" fmla="*/ 833530 h 838042"/>
                  <a:gd name="connsiteX50" fmla="*/ 404812 w 1035345"/>
                  <a:gd name="connsiteY50" fmla="*/ 784594 h 838042"/>
                  <a:gd name="connsiteX51" fmla="*/ 408622 w 1035345"/>
                  <a:gd name="connsiteY51" fmla="*/ 727444 h 838042"/>
                  <a:gd name="connsiteX52" fmla="*/ 425767 w 1035345"/>
                  <a:gd name="connsiteY52" fmla="*/ 672199 h 838042"/>
                  <a:gd name="connsiteX53" fmla="*/ 431482 w 1035345"/>
                  <a:gd name="connsiteY53" fmla="*/ 658864 h 838042"/>
                  <a:gd name="connsiteX54" fmla="*/ 445964 w 1035345"/>
                  <a:gd name="connsiteY54" fmla="*/ 626947 h 838042"/>
                  <a:gd name="connsiteX55" fmla="*/ 466169 w 1035345"/>
                  <a:gd name="connsiteY55" fmla="*/ 600072 h 838042"/>
                  <a:gd name="connsiteX56" fmla="*/ 525390 w 1035345"/>
                  <a:gd name="connsiteY56" fmla="*/ 565123 h 838042"/>
                  <a:gd name="connsiteX57" fmla="*/ 601228 w 1035345"/>
                  <a:gd name="connsiteY57" fmla="*/ 550915 h 838042"/>
                  <a:gd name="connsiteX58" fmla="*/ 709681 w 1035345"/>
                  <a:gd name="connsiteY58" fmla="*/ 612819 h 838042"/>
                  <a:gd name="connsiteX59" fmla="*/ 782002 w 1035345"/>
                  <a:gd name="connsiteY59" fmla="*/ 656959 h 838042"/>
                  <a:gd name="connsiteX60" fmla="*/ 806767 w 1035345"/>
                  <a:gd name="connsiteY60" fmla="*/ 632194 h 838042"/>
                  <a:gd name="connsiteX61" fmla="*/ 802957 w 1035345"/>
                  <a:gd name="connsiteY61" fmla="*/ 601714 h 838042"/>
                  <a:gd name="connsiteX62" fmla="*/ 764676 w 1035345"/>
                  <a:gd name="connsiteY62" fmla="*/ 562523 h 838042"/>
                  <a:gd name="connsiteX63" fmla="*/ 652462 w 1035345"/>
                  <a:gd name="connsiteY63" fmla="*/ 479794 h 838042"/>
                  <a:gd name="connsiteX64" fmla="*/ 648652 w 1035345"/>
                  <a:gd name="connsiteY64" fmla="*/ 462649 h 838042"/>
                  <a:gd name="connsiteX65" fmla="*/ 660082 w 1035345"/>
                  <a:gd name="connsiteY65" fmla="*/ 426454 h 838042"/>
                  <a:gd name="connsiteX66" fmla="*/ 728662 w 1035345"/>
                  <a:gd name="connsiteY66" fmla="*/ 405499 h 838042"/>
                  <a:gd name="connsiteX67" fmla="*/ 815618 w 1035345"/>
                  <a:gd name="connsiteY67" fmla="*/ 406906 h 838042"/>
                  <a:gd name="connsiteX68" fmla="*/ 908111 w 1035345"/>
                  <a:gd name="connsiteY68" fmla="*/ 417646 h 838042"/>
                  <a:gd name="connsiteX69" fmla="*/ 1004170 w 1035345"/>
                  <a:gd name="connsiteY69" fmla="*/ 426835 h 838042"/>
                  <a:gd name="connsiteX70" fmla="*/ 1034329 w 1035345"/>
                  <a:gd name="connsiteY70" fmla="*/ 402711 h 838042"/>
                  <a:gd name="connsiteX71" fmla="*/ 1022394 w 1035345"/>
                  <a:gd name="connsiteY71" fmla="*/ 377797 h 838042"/>
                  <a:gd name="connsiteX72" fmla="*/ 966769 w 1035345"/>
                  <a:gd name="connsiteY72" fmla="*/ 358029 h 838042"/>
                  <a:gd name="connsiteX73" fmla="*/ 829627 w 1035345"/>
                  <a:gd name="connsiteY73" fmla="*/ 357874 h 838042"/>
                  <a:gd name="connsiteX74" fmla="*/ 757691 w 1035345"/>
                  <a:gd name="connsiteY74" fmla="*/ 361702 h 838042"/>
                  <a:gd name="connsiteX75" fmla="*/ 673417 w 1035345"/>
                  <a:gd name="connsiteY75" fmla="*/ 369304 h 838042"/>
                  <a:gd name="connsiteX76" fmla="*/ 646747 w 1035345"/>
                  <a:gd name="connsiteY76" fmla="*/ 338824 h 838042"/>
                  <a:gd name="connsiteX77" fmla="*/ 678283 w 1035345"/>
                  <a:gd name="connsiteY77" fmla="*/ 304962 h 838042"/>
                  <a:gd name="connsiteX78" fmla="*/ 709612 w 1035345"/>
                  <a:gd name="connsiteY78" fmla="*/ 283579 h 838042"/>
                  <a:gd name="connsiteX79" fmla="*/ 745807 w 1035345"/>
                  <a:gd name="connsiteY79" fmla="*/ 251194 h 838042"/>
                  <a:gd name="connsiteX80" fmla="*/ 784899 w 1035345"/>
                  <a:gd name="connsiteY80" fmla="*/ 213846 h 838042"/>
                  <a:gd name="connsiteX81" fmla="*/ 748281 w 1035345"/>
                  <a:gd name="connsiteY81" fmla="*/ 201789 h 838042"/>
                  <a:gd name="connsiteX82" fmla="*/ 696277 w 1035345"/>
                  <a:gd name="connsiteY82" fmla="*/ 226429 h 838042"/>
                  <a:gd name="connsiteX83" fmla="*/ 658558 w 1035345"/>
                  <a:gd name="connsiteY83" fmla="*/ 257626 h 838042"/>
                  <a:gd name="connsiteX84" fmla="*/ 617881 w 1035345"/>
                  <a:gd name="connsiteY84" fmla="*/ 286712 h 838042"/>
                  <a:gd name="connsiteX85" fmla="*/ 566737 w 1035345"/>
                  <a:gd name="connsiteY85" fmla="*/ 287389 h 838042"/>
                  <a:gd name="connsiteX86" fmla="*/ 532447 w 1035345"/>
                  <a:gd name="connsiteY86" fmla="*/ 274054 h 838042"/>
                  <a:gd name="connsiteX87" fmla="*/ 509587 w 1035345"/>
                  <a:gd name="connsiteY87" fmla="*/ 235954 h 838042"/>
                  <a:gd name="connsiteX88" fmla="*/ 511492 w 1035345"/>
                  <a:gd name="connsiteY88" fmla="*/ 171184 h 838042"/>
                  <a:gd name="connsiteX89" fmla="*/ 510194 w 1035345"/>
                  <a:gd name="connsiteY89" fmla="*/ 73485 h 838042"/>
                  <a:gd name="connsiteX90" fmla="*/ 455996 w 1035345"/>
                  <a:gd name="connsiteY90" fmla="*/ 11248 h 838042"/>
                  <a:gd name="connsiteX91" fmla="*/ 444350 w 1035345"/>
                  <a:gd name="connsiteY91" fmla="*/ 75864 h 838042"/>
                  <a:gd name="connsiteX92" fmla="*/ 441106 w 1035345"/>
                  <a:gd name="connsiteY92" fmla="*/ 132660 h 838042"/>
                  <a:gd name="connsiteX93" fmla="*/ 437934 w 1035345"/>
                  <a:gd name="connsiteY9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4807 w 1035345"/>
                  <a:gd name="connsiteY33" fmla="*/ 571234 h 838042"/>
                  <a:gd name="connsiteX34" fmla="*/ 370522 w 1035345"/>
                  <a:gd name="connsiteY34" fmla="*/ 582664 h 838042"/>
                  <a:gd name="connsiteX35" fmla="*/ 366712 w 1035345"/>
                  <a:gd name="connsiteY35" fmla="*/ 609334 h 838042"/>
                  <a:gd name="connsiteX36" fmla="*/ 362902 w 1035345"/>
                  <a:gd name="connsiteY36" fmla="*/ 615049 h 838042"/>
                  <a:gd name="connsiteX37" fmla="*/ 360997 w 1035345"/>
                  <a:gd name="connsiteY37" fmla="*/ 620764 h 838042"/>
                  <a:gd name="connsiteX38" fmla="*/ 357187 w 1035345"/>
                  <a:gd name="connsiteY38" fmla="*/ 626479 h 838042"/>
                  <a:gd name="connsiteX39" fmla="*/ 355282 w 1035345"/>
                  <a:gd name="connsiteY39" fmla="*/ 632194 h 838042"/>
                  <a:gd name="connsiteX40" fmla="*/ 351472 w 1035345"/>
                  <a:gd name="connsiteY40" fmla="*/ 637909 h 838042"/>
                  <a:gd name="connsiteX41" fmla="*/ 334327 w 1035345"/>
                  <a:gd name="connsiteY41" fmla="*/ 704584 h 838042"/>
                  <a:gd name="connsiteX42" fmla="*/ 332422 w 1035345"/>
                  <a:gd name="connsiteY42" fmla="*/ 756019 h 838042"/>
                  <a:gd name="connsiteX43" fmla="*/ 334327 w 1035345"/>
                  <a:gd name="connsiteY43" fmla="*/ 780784 h 838042"/>
                  <a:gd name="connsiteX44" fmla="*/ 336232 w 1035345"/>
                  <a:gd name="connsiteY44" fmla="*/ 786499 h 838042"/>
                  <a:gd name="connsiteX45" fmla="*/ 340042 w 1035345"/>
                  <a:gd name="connsiteY45" fmla="*/ 790309 h 838042"/>
                  <a:gd name="connsiteX46" fmla="*/ 368617 w 1035345"/>
                  <a:gd name="connsiteY46" fmla="*/ 836029 h 838042"/>
                  <a:gd name="connsiteX47" fmla="*/ 391477 w 1035345"/>
                  <a:gd name="connsiteY47" fmla="*/ 837934 h 838042"/>
                  <a:gd name="connsiteX48" fmla="*/ 399287 w 1035345"/>
                  <a:gd name="connsiteY48" fmla="*/ 833530 h 838042"/>
                  <a:gd name="connsiteX49" fmla="*/ 404812 w 1035345"/>
                  <a:gd name="connsiteY49" fmla="*/ 784594 h 838042"/>
                  <a:gd name="connsiteX50" fmla="*/ 408622 w 1035345"/>
                  <a:gd name="connsiteY50" fmla="*/ 727444 h 838042"/>
                  <a:gd name="connsiteX51" fmla="*/ 425767 w 1035345"/>
                  <a:gd name="connsiteY51" fmla="*/ 672199 h 838042"/>
                  <a:gd name="connsiteX52" fmla="*/ 431482 w 1035345"/>
                  <a:gd name="connsiteY52" fmla="*/ 658864 h 838042"/>
                  <a:gd name="connsiteX53" fmla="*/ 445964 w 1035345"/>
                  <a:gd name="connsiteY53" fmla="*/ 626947 h 838042"/>
                  <a:gd name="connsiteX54" fmla="*/ 466169 w 1035345"/>
                  <a:gd name="connsiteY54" fmla="*/ 600072 h 838042"/>
                  <a:gd name="connsiteX55" fmla="*/ 525390 w 1035345"/>
                  <a:gd name="connsiteY55" fmla="*/ 565123 h 838042"/>
                  <a:gd name="connsiteX56" fmla="*/ 601228 w 1035345"/>
                  <a:gd name="connsiteY56" fmla="*/ 550915 h 838042"/>
                  <a:gd name="connsiteX57" fmla="*/ 709681 w 1035345"/>
                  <a:gd name="connsiteY57" fmla="*/ 612819 h 838042"/>
                  <a:gd name="connsiteX58" fmla="*/ 782002 w 1035345"/>
                  <a:gd name="connsiteY58" fmla="*/ 656959 h 838042"/>
                  <a:gd name="connsiteX59" fmla="*/ 806767 w 1035345"/>
                  <a:gd name="connsiteY59" fmla="*/ 632194 h 838042"/>
                  <a:gd name="connsiteX60" fmla="*/ 802957 w 1035345"/>
                  <a:gd name="connsiteY60" fmla="*/ 601714 h 838042"/>
                  <a:gd name="connsiteX61" fmla="*/ 764676 w 1035345"/>
                  <a:gd name="connsiteY61" fmla="*/ 562523 h 838042"/>
                  <a:gd name="connsiteX62" fmla="*/ 652462 w 1035345"/>
                  <a:gd name="connsiteY62" fmla="*/ 479794 h 838042"/>
                  <a:gd name="connsiteX63" fmla="*/ 648652 w 1035345"/>
                  <a:gd name="connsiteY63" fmla="*/ 462649 h 838042"/>
                  <a:gd name="connsiteX64" fmla="*/ 660082 w 1035345"/>
                  <a:gd name="connsiteY64" fmla="*/ 426454 h 838042"/>
                  <a:gd name="connsiteX65" fmla="*/ 728662 w 1035345"/>
                  <a:gd name="connsiteY65" fmla="*/ 405499 h 838042"/>
                  <a:gd name="connsiteX66" fmla="*/ 815618 w 1035345"/>
                  <a:gd name="connsiteY66" fmla="*/ 406906 h 838042"/>
                  <a:gd name="connsiteX67" fmla="*/ 908111 w 1035345"/>
                  <a:gd name="connsiteY67" fmla="*/ 417646 h 838042"/>
                  <a:gd name="connsiteX68" fmla="*/ 1004170 w 1035345"/>
                  <a:gd name="connsiteY68" fmla="*/ 426835 h 838042"/>
                  <a:gd name="connsiteX69" fmla="*/ 1034329 w 1035345"/>
                  <a:gd name="connsiteY69" fmla="*/ 402711 h 838042"/>
                  <a:gd name="connsiteX70" fmla="*/ 1022394 w 1035345"/>
                  <a:gd name="connsiteY70" fmla="*/ 377797 h 838042"/>
                  <a:gd name="connsiteX71" fmla="*/ 966769 w 1035345"/>
                  <a:gd name="connsiteY71" fmla="*/ 358029 h 838042"/>
                  <a:gd name="connsiteX72" fmla="*/ 829627 w 1035345"/>
                  <a:gd name="connsiteY72" fmla="*/ 357874 h 838042"/>
                  <a:gd name="connsiteX73" fmla="*/ 757691 w 1035345"/>
                  <a:gd name="connsiteY73" fmla="*/ 361702 h 838042"/>
                  <a:gd name="connsiteX74" fmla="*/ 673417 w 1035345"/>
                  <a:gd name="connsiteY74" fmla="*/ 369304 h 838042"/>
                  <a:gd name="connsiteX75" fmla="*/ 646747 w 1035345"/>
                  <a:gd name="connsiteY75" fmla="*/ 338824 h 838042"/>
                  <a:gd name="connsiteX76" fmla="*/ 678283 w 1035345"/>
                  <a:gd name="connsiteY76" fmla="*/ 304962 h 838042"/>
                  <a:gd name="connsiteX77" fmla="*/ 709612 w 1035345"/>
                  <a:gd name="connsiteY77" fmla="*/ 283579 h 838042"/>
                  <a:gd name="connsiteX78" fmla="*/ 745807 w 1035345"/>
                  <a:gd name="connsiteY78" fmla="*/ 251194 h 838042"/>
                  <a:gd name="connsiteX79" fmla="*/ 784899 w 1035345"/>
                  <a:gd name="connsiteY79" fmla="*/ 213846 h 838042"/>
                  <a:gd name="connsiteX80" fmla="*/ 748281 w 1035345"/>
                  <a:gd name="connsiteY80" fmla="*/ 201789 h 838042"/>
                  <a:gd name="connsiteX81" fmla="*/ 696277 w 1035345"/>
                  <a:gd name="connsiteY81" fmla="*/ 226429 h 838042"/>
                  <a:gd name="connsiteX82" fmla="*/ 658558 w 1035345"/>
                  <a:gd name="connsiteY82" fmla="*/ 257626 h 838042"/>
                  <a:gd name="connsiteX83" fmla="*/ 617881 w 1035345"/>
                  <a:gd name="connsiteY83" fmla="*/ 286712 h 838042"/>
                  <a:gd name="connsiteX84" fmla="*/ 566737 w 1035345"/>
                  <a:gd name="connsiteY84" fmla="*/ 287389 h 838042"/>
                  <a:gd name="connsiteX85" fmla="*/ 532447 w 1035345"/>
                  <a:gd name="connsiteY85" fmla="*/ 274054 h 838042"/>
                  <a:gd name="connsiteX86" fmla="*/ 509587 w 1035345"/>
                  <a:gd name="connsiteY86" fmla="*/ 235954 h 838042"/>
                  <a:gd name="connsiteX87" fmla="*/ 511492 w 1035345"/>
                  <a:gd name="connsiteY87" fmla="*/ 171184 h 838042"/>
                  <a:gd name="connsiteX88" fmla="*/ 510194 w 1035345"/>
                  <a:gd name="connsiteY88" fmla="*/ 73485 h 838042"/>
                  <a:gd name="connsiteX89" fmla="*/ 455996 w 1035345"/>
                  <a:gd name="connsiteY89" fmla="*/ 11248 h 838042"/>
                  <a:gd name="connsiteX90" fmla="*/ 444350 w 1035345"/>
                  <a:gd name="connsiteY90" fmla="*/ 75864 h 838042"/>
                  <a:gd name="connsiteX91" fmla="*/ 441106 w 1035345"/>
                  <a:gd name="connsiteY91" fmla="*/ 132660 h 838042"/>
                  <a:gd name="connsiteX92" fmla="*/ 437934 w 1035345"/>
                  <a:gd name="connsiteY92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4807 w 1035345"/>
                  <a:gd name="connsiteY33" fmla="*/ 571234 h 838042"/>
                  <a:gd name="connsiteX34" fmla="*/ 366712 w 1035345"/>
                  <a:gd name="connsiteY34" fmla="*/ 609334 h 838042"/>
                  <a:gd name="connsiteX35" fmla="*/ 362902 w 1035345"/>
                  <a:gd name="connsiteY35" fmla="*/ 615049 h 838042"/>
                  <a:gd name="connsiteX36" fmla="*/ 360997 w 1035345"/>
                  <a:gd name="connsiteY36" fmla="*/ 620764 h 838042"/>
                  <a:gd name="connsiteX37" fmla="*/ 357187 w 1035345"/>
                  <a:gd name="connsiteY37" fmla="*/ 626479 h 838042"/>
                  <a:gd name="connsiteX38" fmla="*/ 355282 w 1035345"/>
                  <a:gd name="connsiteY38" fmla="*/ 632194 h 838042"/>
                  <a:gd name="connsiteX39" fmla="*/ 351472 w 1035345"/>
                  <a:gd name="connsiteY39" fmla="*/ 637909 h 838042"/>
                  <a:gd name="connsiteX40" fmla="*/ 334327 w 1035345"/>
                  <a:gd name="connsiteY40" fmla="*/ 704584 h 838042"/>
                  <a:gd name="connsiteX41" fmla="*/ 332422 w 1035345"/>
                  <a:gd name="connsiteY41" fmla="*/ 756019 h 838042"/>
                  <a:gd name="connsiteX42" fmla="*/ 334327 w 1035345"/>
                  <a:gd name="connsiteY42" fmla="*/ 780784 h 838042"/>
                  <a:gd name="connsiteX43" fmla="*/ 336232 w 1035345"/>
                  <a:gd name="connsiteY43" fmla="*/ 786499 h 838042"/>
                  <a:gd name="connsiteX44" fmla="*/ 340042 w 1035345"/>
                  <a:gd name="connsiteY44" fmla="*/ 790309 h 838042"/>
                  <a:gd name="connsiteX45" fmla="*/ 368617 w 1035345"/>
                  <a:gd name="connsiteY45" fmla="*/ 836029 h 838042"/>
                  <a:gd name="connsiteX46" fmla="*/ 391477 w 1035345"/>
                  <a:gd name="connsiteY46" fmla="*/ 837934 h 838042"/>
                  <a:gd name="connsiteX47" fmla="*/ 399287 w 1035345"/>
                  <a:gd name="connsiteY47" fmla="*/ 833530 h 838042"/>
                  <a:gd name="connsiteX48" fmla="*/ 404812 w 1035345"/>
                  <a:gd name="connsiteY48" fmla="*/ 784594 h 838042"/>
                  <a:gd name="connsiteX49" fmla="*/ 408622 w 1035345"/>
                  <a:gd name="connsiteY49" fmla="*/ 727444 h 838042"/>
                  <a:gd name="connsiteX50" fmla="*/ 425767 w 1035345"/>
                  <a:gd name="connsiteY50" fmla="*/ 672199 h 838042"/>
                  <a:gd name="connsiteX51" fmla="*/ 431482 w 1035345"/>
                  <a:gd name="connsiteY51" fmla="*/ 658864 h 838042"/>
                  <a:gd name="connsiteX52" fmla="*/ 445964 w 1035345"/>
                  <a:gd name="connsiteY52" fmla="*/ 626947 h 838042"/>
                  <a:gd name="connsiteX53" fmla="*/ 466169 w 1035345"/>
                  <a:gd name="connsiteY53" fmla="*/ 600072 h 838042"/>
                  <a:gd name="connsiteX54" fmla="*/ 525390 w 1035345"/>
                  <a:gd name="connsiteY54" fmla="*/ 565123 h 838042"/>
                  <a:gd name="connsiteX55" fmla="*/ 601228 w 1035345"/>
                  <a:gd name="connsiteY55" fmla="*/ 550915 h 838042"/>
                  <a:gd name="connsiteX56" fmla="*/ 709681 w 1035345"/>
                  <a:gd name="connsiteY56" fmla="*/ 612819 h 838042"/>
                  <a:gd name="connsiteX57" fmla="*/ 782002 w 1035345"/>
                  <a:gd name="connsiteY57" fmla="*/ 656959 h 838042"/>
                  <a:gd name="connsiteX58" fmla="*/ 806767 w 1035345"/>
                  <a:gd name="connsiteY58" fmla="*/ 632194 h 838042"/>
                  <a:gd name="connsiteX59" fmla="*/ 802957 w 1035345"/>
                  <a:gd name="connsiteY59" fmla="*/ 601714 h 838042"/>
                  <a:gd name="connsiteX60" fmla="*/ 764676 w 1035345"/>
                  <a:gd name="connsiteY60" fmla="*/ 562523 h 838042"/>
                  <a:gd name="connsiteX61" fmla="*/ 652462 w 1035345"/>
                  <a:gd name="connsiteY61" fmla="*/ 479794 h 838042"/>
                  <a:gd name="connsiteX62" fmla="*/ 648652 w 1035345"/>
                  <a:gd name="connsiteY62" fmla="*/ 462649 h 838042"/>
                  <a:gd name="connsiteX63" fmla="*/ 660082 w 1035345"/>
                  <a:gd name="connsiteY63" fmla="*/ 426454 h 838042"/>
                  <a:gd name="connsiteX64" fmla="*/ 728662 w 1035345"/>
                  <a:gd name="connsiteY64" fmla="*/ 405499 h 838042"/>
                  <a:gd name="connsiteX65" fmla="*/ 815618 w 1035345"/>
                  <a:gd name="connsiteY65" fmla="*/ 406906 h 838042"/>
                  <a:gd name="connsiteX66" fmla="*/ 908111 w 1035345"/>
                  <a:gd name="connsiteY66" fmla="*/ 417646 h 838042"/>
                  <a:gd name="connsiteX67" fmla="*/ 1004170 w 1035345"/>
                  <a:gd name="connsiteY67" fmla="*/ 426835 h 838042"/>
                  <a:gd name="connsiteX68" fmla="*/ 1034329 w 1035345"/>
                  <a:gd name="connsiteY68" fmla="*/ 402711 h 838042"/>
                  <a:gd name="connsiteX69" fmla="*/ 1022394 w 1035345"/>
                  <a:gd name="connsiteY69" fmla="*/ 377797 h 838042"/>
                  <a:gd name="connsiteX70" fmla="*/ 966769 w 1035345"/>
                  <a:gd name="connsiteY70" fmla="*/ 358029 h 838042"/>
                  <a:gd name="connsiteX71" fmla="*/ 829627 w 1035345"/>
                  <a:gd name="connsiteY71" fmla="*/ 357874 h 838042"/>
                  <a:gd name="connsiteX72" fmla="*/ 757691 w 1035345"/>
                  <a:gd name="connsiteY72" fmla="*/ 361702 h 838042"/>
                  <a:gd name="connsiteX73" fmla="*/ 673417 w 1035345"/>
                  <a:gd name="connsiteY73" fmla="*/ 369304 h 838042"/>
                  <a:gd name="connsiteX74" fmla="*/ 646747 w 1035345"/>
                  <a:gd name="connsiteY74" fmla="*/ 338824 h 838042"/>
                  <a:gd name="connsiteX75" fmla="*/ 678283 w 1035345"/>
                  <a:gd name="connsiteY75" fmla="*/ 304962 h 838042"/>
                  <a:gd name="connsiteX76" fmla="*/ 709612 w 1035345"/>
                  <a:gd name="connsiteY76" fmla="*/ 283579 h 838042"/>
                  <a:gd name="connsiteX77" fmla="*/ 745807 w 1035345"/>
                  <a:gd name="connsiteY77" fmla="*/ 251194 h 838042"/>
                  <a:gd name="connsiteX78" fmla="*/ 784899 w 1035345"/>
                  <a:gd name="connsiteY78" fmla="*/ 213846 h 838042"/>
                  <a:gd name="connsiteX79" fmla="*/ 748281 w 1035345"/>
                  <a:gd name="connsiteY79" fmla="*/ 201789 h 838042"/>
                  <a:gd name="connsiteX80" fmla="*/ 696277 w 1035345"/>
                  <a:gd name="connsiteY80" fmla="*/ 226429 h 838042"/>
                  <a:gd name="connsiteX81" fmla="*/ 658558 w 1035345"/>
                  <a:gd name="connsiteY81" fmla="*/ 257626 h 838042"/>
                  <a:gd name="connsiteX82" fmla="*/ 617881 w 1035345"/>
                  <a:gd name="connsiteY82" fmla="*/ 286712 h 838042"/>
                  <a:gd name="connsiteX83" fmla="*/ 566737 w 1035345"/>
                  <a:gd name="connsiteY83" fmla="*/ 287389 h 838042"/>
                  <a:gd name="connsiteX84" fmla="*/ 532447 w 1035345"/>
                  <a:gd name="connsiteY84" fmla="*/ 274054 h 838042"/>
                  <a:gd name="connsiteX85" fmla="*/ 509587 w 1035345"/>
                  <a:gd name="connsiteY85" fmla="*/ 235954 h 838042"/>
                  <a:gd name="connsiteX86" fmla="*/ 511492 w 1035345"/>
                  <a:gd name="connsiteY86" fmla="*/ 171184 h 838042"/>
                  <a:gd name="connsiteX87" fmla="*/ 510194 w 1035345"/>
                  <a:gd name="connsiteY87" fmla="*/ 73485 h 838042"/>
                  <a:gd name="connsiteX88" fmla="*/ 455996 w 1035345"/>
                  <a:gd name="connsiteY88" fmla="*/ 11248 h 838042"/>
                  <a:gd name="connsiteX89" fmla="*/ 444350 w 1035345"/>
                  <a:gd name="connsiteY89" fmla="*/ 75864 h 838042"/>
                  <a:gd name="connsiteX90" fmla="*/ 441106 w 1035345"/>
                  <a:gd name="connsiteY90" fmla="*/ 132660 h 838042"/>
                  <a:gd name="connsiteX91" fmla="*/ 437934 w 1035345"/>
                  <a:gd name="connsiteY9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43852 w 1035345"/>
                  <a:gd name="connsiteY30" fmla="*/ 554089 h 838042"/>
                  <a:gd name="connsiteX31" fmla="*/ 355282 w 1035345"/>
                  <a:gd name="connsiteY31" fmla="*/ 561709 h 838042"/>
                  <a:gd name="connsiteX32" fmla="*/ 360997 w 1035345"/>
                  <a:gd name="connsiteY32" fmla="*/ 565519 h 838042"/>
                  <a:gd name="connsiteX33" fmla="*/ 366712 w 1035345"/>
                  <a:gd name="connsiteY33" fmla="*/ 609334 h 838042"/>
                  <a:gd name="connsiteX34" fmla="*/ 362902 w 1035345"/>
                  <a:gd name="connsiteY34" fmla="*/ 615049 h 838042"/>
                  <a:gd name="connsiteX35" fmla="*/ 360997 w 1035345"/>
                  <a:gd name="connsiteY35" fmla="*/ 620764 h 838042"/>
                  <a:gd name="connsiteX36" fmla="*/ 357187 w 1035345"/>
                  <a:gd name="connsiteY36" fmla="*/ 626479 h 838042"/>
                  <a:gd name="connsiteX37" fmla="*/ 355282 w 1035345"/>
                  <a:gd name="connsiteY37" fmla="*/ 632194 h 838042"/>
                  <a:gd name="connsiteX38" fmla="*/ 351472 w 1035345"/>
                  <a:gd name="connsiteY38" fmla="*/ 637909 h 838042"/>
                  <a:gd name="connsiteX39" fmla="*/ 334327 w 1035345"/>
                  <a:gd name="connsiteY39" fmla="*/ 704584 h 838042"/>
                  <a:gd name="connsiteX40" fmla="*/ 332422 w 1035345"/>
                  <a:gd name="connsiteY40" fmla="*/ 756019 h 838042"/>
                  <a:gd name="connsiteX41" fmla="*/ 334327 w 1035345"/>
                  <a:gd name="connsiteY41" fmla="*/ 780784 h 838042"/>
                  <a:gd name="connsiteX42" fmla="*/ 336232 w 1035345"/>
                  <a:gd name="connsiteY42" fmla="*/ 786499 h 838042"/>
                  <a:gd name="connsiteX43" fmla="*/ 340042 w 1035345"/>
                  <a:gd name="connsiteY43" fmla="*/ 790309 h 838042"/>
                  <a:gd name="connsiteX44" fmla="*/ 368617 w 1035345"/>
                  <a:gd name="connsiteY44" fmla="*/ 836029 h 838042"/>
                  <a:gd name="connsiteX45" fmla="*/ 391477 w 1035345"/>
                  <a:gd name="connsiteY45" fmla="*/ 837934 h 838042"/>
                  <a:gd name="connsiteX46" fmla="*/ 399287 w 1035345"/>
                  <a:gd name="connsiteY46" fmla="*/ 833530 h 838042"/>
                  <a:gd name="connsiteX47" fmla="*/ 404812 w 1035345"/>
                  <a:gd name="connsiteY47" fmla="*/ 784594 h 838042"/>
                  <a:gd name="connsiteX48" fmla="*/ 408622 w 1035345"/>
                  <a:gd name="connsiteY48" fmla="*/ 727444 h 838042"/>
                  <a:gd name="connsiteX49" fmla="*/ 425767 w 1035345"/>
                  <a:gd name="connsiteY49" fmla="*/ 672199 h 838042"/>
                  <a:gd name="connsiteX50" fmla="*/ 431482 w 1035345"/>
                  <a:gd name="connsiteY50" fmla="*/ 658864 h 838042"/>
                  <a:gd name="connsiteX51" fmla="*/ 445964 w 1035345"/>
                  <a:gd name="connsiteY51" fmla="*/ 626947 h 838042"/>
                  <a:gd name="connsiteX52" fmla="*/ 466169 w 1035345"/>
                  <a:gd name="connsiteY52" fmla="*/ 600072 h 838042"/>
                  <a:gd name="connsiteX53" fmla="*/ 525390 w 1035345"/>
                  <a:gd name="connsiteY53" fmla="*/ 565123 h 838042"/>
                  <a:gd name="connsiteX54" fmla="*/ 601228 w 1035345"/>
                  <a:gd name="connsiteY54" fmla="*/ 550915 h 838042"/>
                  <a:gd name="connsiteX55" fmla="*/ 709681 w 1035345"/>
                  <a:gd name="connsiteY55" fmla="*/ 612819 h 838042"/>
                  <a:gd name="connsiteX56" fmla="*/ 782002 w 1035345"/>
                  <a:gd name="connsiteY56" fmla="*/ 656959 h 838042"/>
                  <a:gd name="connsiteX57" fmla="*/ 806767 w 1035345"/>
                  <a:gd name="connsiteY57" fmla="*/ 632194 h 838042"/>
                  <a:gd name="connsiteX58" fmla="*/ 802957 w 1035345"/>
                  <a:gd name="connsiteY58" fmla="*/ 601714 h 838042"/>
                  <a:gd name="connsiteX59" fmla="*/ 764676 w 1035345"/>
                  <a:gd name="connsiteY59" fmla="*/ 562523 h 838042"/>
                  <a:gd name="connsiteX60" fmla="*/ 652462 w 1035345"/>
                  <a:gd name="connsiteY60" fmla="*/ 479794 h 838042"/>
                  <a:gd name="connsiteX61" fmla="*/ 648652 w 1035345"/>
                  <a:gd name="connsiteY61" fmla="*/ 462649 h 838042"/>
                  <a:gd name="connsiteX62" fmla="*/ 660082 w 1035345"/>
                  <a:gd name="connsiteY62" fmla="*/ 426454 h 838042"/>
                  <a:gd name="connsiteX63" fmla="*/ 728662 w 1035345"/>
                  <a:gd name="connsiteY63" fmla="*/ 405499 h 838042"/>
                  <a:gd name="connsiteX64" fmla="*/ 815618 w 1035345"/>
                  <a:gd name="connsiteY64" fmla="*/ 406906 h 838042"/>
                  <a:gd name="connsiteX65" fmla="*/ 908111 w 1035345"/>
                  <a:gd name="connsiteY65" fmla="*/ 417646 h 838042"/>
                  <a:gd name="connsiteX66" fmla="*/ 1004170 w 1035345"/>
                  <a:gd name="connsiteY66" fmla="*/ 426835 h 838042"/>
                  <a:gd name="connsiteX67" fmla="*/ 1034329 w 1035345"/>
                  <a:gd name="connsiteY67" fmla="*/ 402711 h 838042"/>
                  <a:gd name="connsiteX68" fmla="*/ 1022394 w 1035345"/>
                  <a:gd name="connsiteY68" fmla="*/ 377797 h 838042"/>
                  <a:gd name="connsiteX69" fmla="*/ 966769 w 1035345"/>
                  <a:gd name="connsiteY69" fmla="*/ 358029 h 838042"/>
                  <a:gd name="connsiteX70" fmla="*/ 829627 w 1035345"/>
                  <a:gd name="connsiteY70" fmla="*/ 357874 h 838042"/>
                  <a:gd name="connsiteX71" fmla="*/ 757691 w 1035345"/>
                  <a:gd name="connsiteY71" fmla="*/ 361702 h 838042"/>
                  <a:gd name="connsiteX72" fmla="*/ 673417 w 1035345"/>
                  <a:gd name="connsiteY72" fmla="*/ 369304 h 838042"/>
                  <a:gd name="connsiteX73" fmla="*/ 646747 w 1035345"/>
                  <a:gd name="connsiteY73" fmla="*/ 338824 h 838042"/>
                  <a:gd name="connsiteX74" fmla="*/ 678283 w 1035345"/>
                  <a:gd name="connsiteY74" fmla="*/ 304962 h 838042"/>
                  <a:gd name="connsiteX75" fmla="*/ 709612 w 1035345"/>
                  <a:gd name="connsiteY75" fmla="*/ 283579 h 838042"/>
                  <a:gd name="connsiteX76" fmla="*/ 745807 w 1035345"/>
                  <a:gd name="connsiteY76" fmla="*/ 251194 h 838042"/>
                  <a:gd name="connsiteX77" fmla="*/ 784899 w 1035345"/>
                  <a:gd name="connsiteY77" fmla="*/ 213846 h 838042"/>
                  <a:gd name="connsiteX78" fmla="*/ 748281 w 1035345"/>
                  <a:gd name="connsiteY78" fmla="*/ 201789 h 838042"/>
                  <a:gd name="connsiteX79" fmla="*/ 696277 w 1035345"/>
                  <a:gd name="connsiteY79" fmla="*/ 226429 h 838042"/>
                  <a:gd name="connsiteX80" fmla="*/ 658558 w 1035345"/>
                  <a:gd name="connsiteY80" fmla="*/ 257626 h 838042"/>
                  <a:gd name="connsiteX81" fmla="*/ 617881 w 1035345"/>
                  <a:gd name="connsiteY81" fmla="*/ 286712 h 838042"/>
                  <a:gd name="connsiteX82" fmla="*/ 566737 w 1035345"/>
                  <a:gd name="connsiteY82" fmla="*/ 287389 h 838042"/>
                  <a:gd name="connsiteX83" fmla="*/ 532447 w 1035345"/>
                  <a:gd name="connsiteY83" fmla="*/ 274054 h 838042"/>
                  <a:gd name="connsiteX84" fmla="*/ 509587 w 1035345"/>
                  <a:gd name="connsiteY84" fmla="*/ 235954 h 838042"/>
                  <a:gd name="connsiteX85" fmla="*/ 511492 w 1035345"/>
                  <a:gd name="connsiteY85" fmla="*/ 171184 h 838042"/>
                  <a:gd name="connsiteX86" fmla="*/ 510194 w 1035345"/>
                  <a:gd name="connsiteY86" fmla="*/ 73485 h 838042"/>
                  <a:gd name="connsiteX87" fmla="*/ 455996 w 1035345"/>
                  <a:gd name="connsiteY87" fmla="*/ 11248 h 838042"/>
                  <a:gd name="connsiteX88" fmla="*/ 444350 w 1035345"/>
                  <a:gd name="connsiteY88" fmla="*/ 75864 h 838042"/>
                  <a:gd name="connsiteX89" fmla="*/ 441106 w 1035345"/>
                  <a:gd name="connsiteY89" fmla="*/ 132660 h 838042"/>
                  <a:gd name="connsiteX90" fmla="*/ 437934 w 1035345"/>
                  <a:gd name="connsiteY90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34327 w 1035345"/>
                  <a:gd name="connsiteY29" fmla="*/ 546469 h 838042"/>
                  <a:gd name="connsiteX30" fmla="*/ 355282 w 1035345"/>
                  <a:gd name="connsiteY30" fmla="*/ 561709 h 838042"/>
                  <a:gd name="connsiteX31" fmla="*/ 360997 w 1035345"/>
                  <a:gd name="connsiteY31" fmla="*/ 565519 h 838042"/>
                  <a:gd name="connsiteX32" fmla="*/ 366712 w 1035345"/>
                  <a:gd name="connsiteY32" fmla="*/ 609334 h 838042"/>
                  <a:gd name="connsiteX33" fmla="*/ 362902 w 1035345"/>
                  <a:gd name="connsiteY33" fmla="*/ 615049 h 838042"/>
                  <a:gd name="connsiteX34" fmla="*/ 360997 w 1035345"/>
                  <a:gd name="connsiteY34" fmla="*/ 620764 h 838042"/>
                  <a:gd name="connsiteX35" fmla="*/ 357187 w 1035345"/>
                  <a:gd name="connsiteY35" fmla="*/ 626479 h 838042"/>
                  <a:gd name="connsiteX36" fmla="*/ 355282 w 1035345"/>
                  <a:gd name="connsiteY36" fmla="*/ 632194 h 838042"/>
                  <a:gd name="connsiteX37" fmla="*/ 351472 w 1035345"/>
                  <a:gd name="connsiteY37" fmla="*/ 637909 h 838042"/>
                  <a:gd name="connsiteX38" fmla="*/ 334327 w 1035345"/>
                  <a:gd name="connsiteY38" fmla="*/ 704584 h 838042"/>
                  <a:gd name="connsiteX39" fmla="*/ 332422 w 1035345"/>
                  <a:gd name="connsiteY39" fmla="*/ 756019 h 838042"/>
                  <a:gd name="connsiteX40" fmla="*/ 334327 w 1035345"/>
                  <a:gd name="connsiteY40" fmla="*/ 780784 h 838042"/>
                  <a:gd name="connsiteX41" fmla="*/ 336232 w 1035345"/>
                  <a:gd name="connsiteY41" fmla="*/ 786499 h 838042"/>
                  <a:gd name="connsiteX42" fmla="*/ 340042 w 1035345"/>
                  <a:gd name="connsiteY42" fmla="*/ 790309 h 838042"/>
                  <a:gd name="connsiteX43" fmla="*/ 368617 w 1035345"/>
                  <a:gd name="connsiteY43" fmla="*/ 836029 h 838042"/>
                  <a:gd name="connsiteX44" fmla="*/ 391477 w 1035345"/>
                  <a:gd name="connsiteY44" fmla="*/ 837934 h 838042"/>
                  <a:gd name="connsiteX45" fmla="*/ 399287 w 1035345"/>
                  <a:gd name="connsiteY45" fmla="*/ 833530 h 838042"/>
                  <a:gd name="connsiteX46" fmla="*/ 404812 w 1035345"/>
                  <a:gd name="connsiteY46" fmla="*/ 784594 h 838042"/>
                  <a:gd name="connsiteX47" fmla="*/ 408622 w 1035345"/>
                  <a:gd name="connsiteY47" fmla="*/ 727444 h 838042"/>
                  <a:gd name="connsiteX48" fmla="*/ 425767 w 1035345"/>
                  <a:gd name="connsiteY48" fmla="*/ 672199 h 838042"/>
                  <a:gd name="connsiteX49" fmla="*/ 431482 w 1035345"/>
                  <a:gd name="connsiteY49" fmla="*/ 658864 h 838042"/>
                  <a:gd name="connsiteX50" fmla="*/ 445964 w 1035345"/>
                  <a:gd name="connsiteY50" fmla="*/ 626947 h 838042"/>
                  <a:gd name="connsiteX51" fmla="*/ 466169 w 1035345"/>
                  <a:gd name="connsiteY51" fmla="*/ 600072 h 838042"/>
                  <a:gd name="connsiteX52" fmla="*/ 525390 w 1035345"/>
                  <a:gd name="connsiteY52" fmla="*/ 565123 h 838042"/>
                  <a:gd name="connsiteX53" fmla="*/ 601228 w 1035345"/>
                  <a:gd name="connsiteY53" fmla="*/ 550915 h 838042"/>
                  <a:gd name="connsiteX54" fmla="*/ 709681 w 1035345"/>
                  <a:gd name="connsiteY54" fmla="*/ 612819 h 838042"/>
                  <a:gd name="connsiteX55" fmla="*/ 782002 w 1035345"/>
                  <a:gd name="connsiteY55" fmla="*/ 656959 h 838042"/>
                  <a:gd name="connsiteX56" fmla="*/ 806767 w 1035345"/>
                  <a:gd name="connsiteY56" fmla="*/ 632194 h 838042"/>
                  <a:gd name="connsiteX57" fmla="*/ 802957 w 1035345"/>
                  <a:gd name="connsiteY57" fmla="*/ 601714 h 838042"/>
                  <a:gd name="connsiteX58" fmla="*/ 764676 w 1035345"/>
                  <a:gd name="connsiteY58" fmla="*/ 562523 h 838042"/>
                  <a:gd name="connsiteX59" fmla="*/ 652462 w 1035345"/>
                  <a:gd name="connsiteY59" fmla="*/ 479794 h 838042"/>
                  <a:gd name="connsiteX60" fmla="*/ 648652 w 1035345"/>
                  <a:gd name="connsiteY60" fmla="*/ 462649 h 838042"/>
                  <a:gd name="connsiteX61" fmla="*/ 660082 w 1035345"/>
                  <a:gd name="connsiteY61" fmla="*/ 426454 h 838042"/>
                  <a:gd name="connsiteX62" fmla="*/ 728662 w 1035345"/>
                  <a:gd name="connsiteY62" fmla="*/ 405499 h 838042"/>
                  <a:gd name="connsiteX63" fmla="*/ 815618 w 1035345"/>
                  <a:gd name="connsiteY63" fmla="*/ 406906 h 838042"/>
                  <a:gd name="connsiteX64" fmla="*/ 908111 w 1035345"/>
                  <a:gd name="connsiteY64" fmla="*/ 417646 h 838042"/>
                  <a:gd name="connsiteX65" fmla="*/ 1004170 w 1035345"/>
                  <a:gd name="connsiteY65" fmla="*/ 426835 h 838042"/>
                  <a:gd name="connsiteX66" fmla="*/ 1034329 w 1035345"/>
                  <a:gd name="connsiteY66" fmla="*/ 402711 h 838042"/>
                  <a:gd name="connsiteX67" fmla="*/ 1022394 w 1035345"/>
                  <a:gd name="connsiteY67" fmla="*/ 377797 h 838042"/>
                  <a:gd name="connsiteX68" fmla="*/ 966769 w 1035345"/>
                  <a:gd name="connsiteY68" fmla="*/ 358029 h 838042"/>
                  <a:gd name="connsiteX69" fmla="*/ 829627 w 1035345"/>
                  <a:gd name="connsiteY69" fmla="*/ 357874 h 838042"/>
                  <a:gd name="connsiteX70" fmla="*/ 757691 w 1035345"/>
                  <a:gd name="connsiteY70" fmla="*/ 361702 h 838042"/>
                  <a:gd name="connsiteX71" fmla="*/ 673417 w 1035345"/>
                  <a:gd name="connsiteY71" fmla="*/ 369304 h 838042"/>
                  <a:gd name="connsiteX72" fmla="*/ 646747 w 1035345"/>
                  <a:gd name="connsiteY72" fmla="*/ 338824 h 838042"/>
                  <a:gd name="connsiteX73" fmla="*/ 678283 w 1035345"/>
                  <a:gd name="connsiteY73" fmla="*/ 304962 h 838042"/>
                  <a:gd name="connsiteX74" fmla="*/ 709612 w 1035345"/>
                  <a:gd name="connsiteY74" fmla="*/ 283579 h 838042"/>
                  <a:gd name="connsiteX75" fmla="*/ 745807 w 1035345"/>
                  <a:gd name="connsiteY75" fmla="*/ 251194 h 838042"/>
                  <a:gd name="connsiteX76" fmla="*/ 784899 w 1035345"/>
                  <a:gd name="connsiteY76" fmla="*/ 213846 h 838042"/>
                  <a:gd name="connsiteX77" fmla="*/ 748281 w 1035345"/>
                  <a:gd name="connsiteY77" fmla="*/ 201789 h 838042"/>
                  <a:gd name="connsiteX78" fmla="*/ 696277 w 1035345"/>
                  <a:gd name="connsiteY78" fmla="*/ 226429 h 838042"/>
                  <a:gd name="connsiteX79" fmla="*/ 658558 w 1035345"/>
                  <a:gd name="connsiteY79" fmla="*/ 257626 h 838042"/>
                  <a:gd name="connsiteX80" fmla="*/ 617881 w 1035345"/>
                  <a:gd name="connsiteY80" fmla="*/ 286712 h 838042"/>
                  <a:gd name="connsiteX81" fmla="*/ 566737 w 1035345"/>
                  <a:gd name="connsiteY81" fmla="*/ 287389 h 838042"/>
                  <a:gd name="connsiteX82" fmla="*/ 532447 w 1035345"/>
                  <a:gd name="connsiteY82" fmla="*/ 274054 h 838042"/>
                  <a:gd name="connsiteX83" fmla="*/ 509587 w 1035345"/>
                  <a:gd name="connsiteY83" fmla="*/ 235954 h 838042"/>
                  <a:gd name="connsiteX84" fmla="*/ 511492 w 1035345"/>
                  <a:gd name="connsiteY84" fmla="*/ 171184 h 838042"/>
                  <a:gd name="connsiteX85" fmla="*/ 510194 w 1035345"/>
                  <a:gd name="connsiteY85" fmla="*/ 73485 h 838042"/>
                  <a:gd name="connsiteX86" fmla="*/ 455996 w 1035345"/>
                  <a:gd name="connsiteY86" fmla="*/ 11248 h 838042"/>
                  <a:gd name="connsiteX87" fmla="*/ 444350 w 1035345"/>
                  <a:gd name="connsiteY87" fmla="*/ 75864 h 838042"/>
                  <a:gd name="connsiteX88" fmla="*/ 441106 w 1035345"/>
                  <a:gd name="connsiteY88" fmla="*/ 132660 h 838042"/>
                  <a:gd name="connsiteX89" fmla="*/ 437934 w 1035345"/>
                  <a:gd name="connsiteY89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22897 w 1035345"/>
                  <a:gd name="connsiteY28" fmla="*/ 540754 h 838042"/>
                  <a:gd name="connsiteX29" fmla="*/ 355282 w 1035345"/>
                  <a:gd name="connsiteY29" fmla="*/ 561709 h 838042"/>
                  <a:gd name="connsiteX30" fmla="*/ 360997 w 1035345"/>
                  <a:gd name="connsiteY30" fmla="*/ 565519 h 838042"/>
                  <a:gd name="connsiteX31" fmla="*/ 366712 w 1035345"/>
                  <a:gd name="connsiteY31" fmla="*/ 609334 h 838042"/>
                  <a:gd name="connsiteX32" fmla="*/ 362902 w 1035345"/>
                  <a:gd name="connsiteY32" fmla="*/ 615049 h 838042"/>
                  <a:gd name="connsiteX33" fmla="*/ 360997 w 1035345"/>
                  <a:gd name="connsiteY33" fmla="*/ 620764 h 838042"/>
                  <a:gd name="connsiteX34" fmla="*/ 357187 w 1035345"/>
                  <a:gd name="connsiteY34" fmla="*/ 626479 h 838042"/>
                  <a:gd name="connsiteX35" fmla="*/ 355282 w 1035345"/>
                  <a:gd name="connsiteY35" fmla="*/ 632194 h 838042"/>
                  <a:gd name="connsiteX36" fmla="*/ 351472 w 1035345"/>
                  <a:gd name="connsiteY36" fmla="*/ 637909 h 838042"/>
                  <a:gd name="connsiteX37" fmla="*/ 334327 w 1035345"/>
                  <a:gd name="connsiteY37" fmla="*/ 704584 h 838042"/>
                  <a:gd name="connsiteX38" fmla="*/ 332422 w 1035345"/>
                  <a:gd name="connsiteY38" fmla="*/ 756019 h 838042"/>
                  <a:gd name="connsiteX39" fmla="*/ 334327 w 1035345"/>
                  <a:gd name="connsiteY39" fmla="*/ 780784 h 838042"/>
                  <a:gd name="connsiteX40" fmla="*/ 336232 w 1035345"/>
                  <a:gd name="connsiteY40" fmla="*/ 786499 h 838042"/>
                  <a:gd name="connsiteX41" fmla="*/ 340042 w 1035345"/>
                  <a:gd name="connsiteY41" fmla="*/ 790309 h 838042"/>
                  <a:gd name="connsiteX42" fmla="*/ 368617 w 1035345"/>
                  <a:gd name="connsiteY42" fmla="*/ 836029 h 838042"/>
                  <a:gd name="connsiteX43" fmla="*/ 391477 w 1035345"/>
                  <a:gd name="connsiteY43" fmla="*/ 837934 h 838042"/>
                  <a:gd name="connsiteX44" fmla="*/ 399287 w 1035345"/>
                  <a:gd name="connsiteY44" fmla="*/ 833530 h 838042"/>
                  <a:gd name="connsiteX45" fmla="*/ 404812 w 1035345"/>
                  <a:gd name="connsiteY45" fmla="*/ 784594 h 838042"/>
                  <a:gd name="connsiteX46" fmla="*/ 408622 w 1035345"/>
                  <a:gd name="connsiteY46" fmla="*/ 727444 h 838042"/>
                  <a:gd name="connsiteX47" fmla="*/ 425767 w 1035345"/>
                  <a:gd name="connsiteY47" fmla="*/ 672199 h 838042"/>
                  <a:gd name="connsiteX48" fmla="*/ 431482 w 1035345"/>
                  <a:gd name="connsiteY48" fmla="*/ 658864 h 838042"/>
                  <a:gd name="connsiteX49" fmla="*/ 445964 w 1035345"/>
                  <a:gd name="connsiteY49" fmla="*/ 626947 h 838042"/>
                  <a:gd name="connsiteX50" fmla="*/ 466169 w 1035345"/>
                  <a:gd name="connsiteY50" fmla="*/ 600072 h 838042"/>
                  <a:gd name="connsiteX51" fmla="*/ 525390 w 1035345"/>
                  <a:gd name="connsiteY51" fmla="*/ 565123 h 838042"/>
                  <a:gd name="connsiteX52" fmla="*/ 601228 w 1035345"/>
                  <a:gd name="connsiteY52" fmla="*/ 550915 h 838042"/>
                  <a:gd name="connsiteX53" fmla="*/ 709681 w 1035345"/>
                  <a:gd name="connsiteY53" fmla="*/ 612819 h 838042"/>
                  <a:gd name="connsiteX54" fmla="*/ 782002 w 1035345"/>
                  <a:gd name="connsiteY54" fmla="*/ 656959 h 838042"/>
                  <a:gd name="connsiteX55" fmla="*/ 806767 w 1035345"/>
                  <a:gd name="connsiteY55" fmla="*/ 632194 h 838042"/>
                  <a:gd name="connsiteX56" fmla="*/ 802957 w 1035345"/>
                  <a:gd name="connsiteY56" fmla="*/ 601714 h 838042"/>
                  <a:gd name="connsiteX57" fmla="*/ 764676 w 1035345"/>
                  <a:gd name="connsiteY57" fmla="*/ 562523 h 838042"/>
                  <a:gd name="connsiteX58" fmla="*/ 652462 w 1035345"/>
                  <a:gd name="connsiteY58" fmla="*/ 479794 h 838042"/>
                  <a:gd name="connsiteX59" fmla="*/ 648652 w 1035345"/>
                  <a:gd name="connsiteY59" fmla="*/ 462649 h 838042"/>
                  <a:gd name="connsiteX60" fmla="*/ 660082 w 1035345"/>
                  <a:gd name="connsiteY60" fmla="*/ 426454 h 838042"/>
                  <a:gd name="connsiteX61" fmla="*/ 728662 w 1035345"/>
                  <a:gd name="connsiteY61" fmla="*/ 405499 h 838042"/>
                  <a:gd name="connsiteX62" fmla="*/ 815618 w 1035345"/>
                  <a:gd name="connsiteY62" fmla="*/ 406906 h 838042"/>
                  <a:gd name="connsiteX63" fmla="*/ 908111 w 1035345"/>
                  <a:gd name="connsiteY63" fmla="*/ 417646 h 838042"/>
                  <a:gd name="connsiteX64" fmla="*/ 1004170 w 1035345"/>
                  <a:gd name="connsiteY64" fmla="*/ 426835 h 838042"/>
                  <a:gd name="connsiteX65" fmla="*/ 1034329 w 1035345"/>
                  <a:gd name="connsiteY65" fmla="*/ 402711 h 838042"/>
                  <a:gd name="connsiteX66" fmla="*/ 1022394 w 1035345"/>
                  <a:gd name="connsiteY66" fmla="*/ 377797 h 838042"/>
                  <a:gd name="connsiteX67" fmla="*/ 966769 w 1035345"/>
                  <a:gd name="connsiteY67" fmla="*/ 358029 h 838042"/>
                  <a:gd name="connsiteX68" fmla="*/ 829627 w 1035345"/>
                  <a:gd name="connsiteY68" fmla="*/ 357874 h 838042"/>
                  <a:gd name="connsiteX69" fmla="*/ 757691 w 1035345"/>
                  <a:gd name="connsiteY69" fmla="*/ 361702 h 838042"/>
                  <a:gd name="connsiteX70" fmla="*/ 673417 w 1035345"/>
                  <a:gd name="connsiteY70" fmla="*/ 369304 h 838042"/>
                  <a:gd name="connsiteX71" fmla="*/ 646747 w 1035345"/>
                  <a:gd name="connsiteY71" fmla="*/ 338824 h 838042"/>
                  <a:gd name="connsiteX72" fmla="*/ 678283 w 1035345"/>
                  <a:gd name="connsiteY72" fmla="*/ 304962 h 838042"/>
                  <a:gd name="connsiteX73" fmla="*/ 709612 w 1035345"/>
                  <a:gd name="connsiteY73" fmla="*/ 283579 h 838042"/>
                  <a:gd name="connsiteX74" fmla="*/ 745807 w 1035345"/>
                  <a:gd name="connsiteY74" fmla="*/ 251194 h 838042"/>
                  <a:gd name="connsiteX75" fmla="*/ 784899 w 1035345"/>
                  <a:gd name="connsiteY75" fmla="*/ 213846 h 838042"/>
                  <a:gd name="connsiteX76" fmla="*/ 748281 w 1035345"/>
                  <a:gd name="connsiteY76" fmla="*/ 201789 h 838042"/>
                  <a:gd name="connsiteX77" fmla="*/ 696277 w 1035345"/>
                  <a:gd name="connsiteY77" fmla="*/ 226429 h 838042"/>
                  <a:gd name="connsiteX78" fmla="*/ 658558 w 1035345"/>
                  <a:gd name="connsiteY78" fmla="*/ 257626 h 838042"/>
                  <a:gd name="connsiteX79" fmla="*/ 617881 w 1035345"/>
                  <a:gd name="connsiteY79" fmla="*/ 286712 h 838042"/>
                  <a:gd name="connsiteX80" fmla="*/ 566737 w 1035345"/>
                  <a:gd name="connsiteY80" fmla="*/ 287389 h 838042"/>
                  <a:gd name="connsiteX81" fmla="*/ 532447 w 1035345"/>
                  <a:gd name="connsiteY81" fmla="*/ 274054 h 838042"/>
                  <a:gd name="connsiteX82" fmla="*/ 509587 w 1035345"/>
                  <a:gd name="connsiteY82" fmla="*/ 235954 h 838042"/>
                  <a:gd name="connsiteX83" fmla="*/ 511492 w 1035345"/>
                  <a:gd name="connsiteY83" fmla="*/ 171184 h 838042"/>
                  <a:gd name="connsiteX84" fmla="*/ 510194 w 1035345"/>
                  <a:gd name="connsiteY84" fmla="*/ 73485 h 838042"/>
                  <a:gd name="connsiteX85" fmla="*/ 455996 w 1035345"/>
                  <a:gd name="connsiteY85" fmla="*/ 11248 h 838042"/>
                  <a:gd name="connsiteX86" fmla="*/ 444350 w 1035345"/>
                  <a:gd name="connsiteY86" fmla="*/ 75864 h 838042"/>
                  <a:gd name="connsiteX87" fmla="*/ 441106 w 1035345"/>
                  <a:gd name="connsiteY87" fmla="*/ 132660 h 838042"/>
                  <a:gd name="connsiteX88" fmla="*/ 437934 w 1035345"/>
                  <a:gd name="connsiteY88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0997 w 1035345"/>
                  <a:gd name="connsiteY29" fmla="*/ 565519 h 838042"/>
                  <a:gd name="connsiteX30" fmla="*/ 366712 w 1035345"/>
                  <a:gd name="connsiteY30" fmla="*/ 609334 h 838042"/>
                  <a:gd name="connsiteX31" fmla="*/ 362902 w 1035345"/>
                  <a:gd name="connsiteY31" fmla="*/ 615049 h 838042"/>
                  <a:gd name="connsiteX32" fmla="*/ 360997 w 1035345"/>
                  <a:gd name="connsiteY32" fmla="*/ 620764 h 838042"/>
                  <a:gd name="connsiteX33" fmla="*/ 357187 w 1035345"/>
                  <a:gd name="connsiteY33" fmla="*/ 626479 h 838042"/>
                  <a:gd name="connsiteX34" fmla="*/ 355282 w 1035345"/>
                  <a:gd name="connsiteY34" fmla="*/ 632194 h 838042"/>
                  <a:gd name="connsiteX35" fmla="*/ 351472 w 1035345"/>
                  <a:gd name="connsiteY35" fmla="*/ 637909 h 838042"/>
                  <a:gd name="connsiteX36" fmla="*/ 334327 w 1035345"/>
                  <a:gd name="connsiteY36" fmla="*/ 704584 h 838042"/>
                  <a:gd name="connsiteX37" fmla="*/ 332422 w 1035345"/>
                  <a:gd name="connsiteY37" fmla="*/ 756019 h 838042"/>
                  <a:gd name="connsiteX38" fmla="*/ 334327 w 1035345"/>
                  <a:gd name="connsiteY38" fmla="*/ 780784 h 838042"/>
                  <a:gd name="connsiteX39" fmla="*/ 336232 w 1035345"/>
                  <a:gd name="connsiteY39" fmla="*/ 786499 h 838042"/>
                  <a:gd name="connsiteX40" fmla="*/ 340042 w 1035345"/>
                  <a:gd name="connsiteY40" fmla="*/ 790309 h 838042"/>
                  <a:gd name="connsiteX41" fmla="*/ 368617 w 1035345"/>
                  <a:gd name="connsiteY41" fmla="*/ 836029 h 838042"/>
                  <a:gd name="connsiteX42" fmla="*/ 391477 w 1035345"/>
                  <a:gd name="connsiteY42" fmla="*/ 837934 h 838042"/>
                  <a:gd name="connsiteX43" fmla="*/ 399287 w 1035345"/>
                  <a:gd name="connsiteY43" fmla="*/ 833530 h 838042"/>
                  <a:gd name="connsiteX44" fmla="*/ 404812 w 1035345"/>
                  <a:gd name="connsiteY44" fmla="*/ 784594 h 838042"/>
                  <a:gd name="connsiteX45" fmla="*/ 408622 w 1035345"/>
                  <a:gd name="connsiteY45" fmla="*/ 727444 h 838042"/>
                  <a:gd name="connsiteX46" fmla="*/ 425767 w 1035345"/>
                  <a:gd name="connsiteY46" fmla="*/ 672199 h 838042"/>
                  <a:gd name="connsiteX47" fmla="*/ 431482 w 1035345"/>
                  <a:gd name="connsiteY47" fmla="*/ 658864 h 838042"/>
                  <a:gd name="connsiteX48" fmla="*/ 445964 w 1035345"/>
                  <a:gd name="connsiteY48" fmla="*/ 626947 h 838042"/>
                  <a:gd name="connsiteX49" fmla="*/ 466169 w 1035345"/>
                  <a:gd name="connsiteY49" fmla="*/ 600072 h 838042"/>
                  <a:gd name="connsiteX50" fmla="*/ 525390 w 1035345"/>
                  <a:gd name="connsiteY50" fmla="*/ 565123 h 838042"/>
                  <a:gd name="connsiteX51" fmla="*/ 601228 w 1035345"/>
                  <a:gd name="connsiteY51" fmla="*/ 550915 h 838042"/>
                  <a:gd name="connsiteX52" fmla="*/ 709681 w 1035345"/>
                  <a:gd name="connsiteY52" fmla="*/ 612819 h 838042"/>
                  <a:gd name="connsiteX53" fmla="*/ 782002 w 1035345"/>
                  <a:gd name="connsiteY53" fmla="*/ 656959 h 838042"/>
                  <a:gd name="connsiteX54" fmla="*/ 806767 w 1035345"/>
                  <a:gd name="connsiteY54" fmla="*/ 632194 h 838042"/>
                  <a:gd name="connsiteX55" fmla="*/ 802957 w 1035345"/>
                  <a:gd name="connsiteY55" fmla="*/ 601714 h 838042"/>
                  <a:gd name="connsiteX56" fmla="*/ 764676 w 1035345"/>
                  <a:gd name="connsiteY56" fmla="*/ 562523 h 838042"/>
                  <a:gd name="connsiteX57" fmla="*/ 652462 w 1035345"/>
                  <a:gd name="connsiteY57" fmla="*/ 479794 h 838042"/>
                  <a:gd name="connsiteX58" fmla="*/ 648652 w 1035345"/>
                  <a:gd name="connsiteY58" fmla="*/ 462649 h 838042"/>
                  <a:gd name="connsiteX59" fmla="*/ 660082 w 1035345"/>
                  <a:gd name="connsiteY59" fmla="*/ 426454 h 838042"/>
                  <a:gd name="connsiteX60" fmla="*/ 728662 w 1035345"/>
                  <a:gd name="connsiteY60" fmla="*/ 405499 h 838042"/>
                  <a:gd name="connsiteX61" fmla="*/ 815618 w 1035345"/>
                  <a:gd name="connsiteY61" fmla="*/ 406906 h 838042"/>
                  <a:gd name="connsiteX62" fmla="*/ 908111 w 1035345"/>
                  <a:gd name="connsiteY62" fmla="*/ 417646 h 838042"/>
                  <a:gd name="connsiteX63" fmla="*/ 1004170 w 1035345"/>
                  <a:gd name="connsiteY63" fmla="*/ 426835 h 838042"/>
                  <a:gd name="connsiteX64" fmla="*/ 1034329 w 1035345"/>
                  <a:gd name="connsiteY64" fmla="*/ 402711 h 838042"/>
                  <a:gd name="connsiteX65" fmla="*/ 1022394 w 1035345"/>
                  <a:gd name="connsiteY65" fmla="*/ 377797 h 838042"/>
                  <a:gd name="connsiteX66" fmla="*/ 966769 w 1035345"/>
                  <a:gd name="connsiteY66" fmla="*/ 358029 h 838042"/>
                  <a:gd name="connsiteX67" fmla="*/ 829627 w 1035345"/>
                  <a:gd name="connsiteY67" fmla="*/ 357874 h 838042"/>
                  <a:gd name="connsiteX68" fmla="*/ 757691 w 1035345"/>
                  <a:gd name="connsiteY68" fmla="*/ 361702 h 838042"/>
                  <a:gd name="connsiteX69" fmla="*/ 673417 w 1035345"/>
                  <a:gd name="connsiteY69" fmla="*/ 369304 h 838042"/>
                  <a:gd name="connsiteX70" fmla="*/ 646747 w 1035345"/>
                  <a:gd name="connsiteY70" fmla="*/ 338824 h 838042"/>
                  <a:gd name="connsiteX71" fmla="*/ 678283 w 1035345"/>
                  <a:gd name="connsiteY71" fmla="*/ 304962 h 838042"/>
                  <a:gd name="connsiteX72" fmla="*/ 709612 w 1035345"/>
                  <a:gd name="connsiteY72" fmla="*/ 283579 h 838042"/>
                  <a:gd name="connsiteX73" fmla="*/ 745807 w 1035345"/>
                  <a:gd name="connsiteY73" fmla="*/ 251194 h 838042"/>
                  <a:gd name="connsiteX74" fmla="*/ 784899 w 1035345"/>
                  <a:gd name="connsiteY74" fmla="*/ 213846 h 838042"/>
                  <a:gd name="connsiteX75" fmla="*/ 748281 w 1035345"/>
                  <a:gd name="connsiteY75" fmla="*/ 201789 h 838042"/>
                  <a:gd name="connsiteX76" fmla="*/ 696277 w 1035345"/>
                  <a:gd name="connsiteY76" fmla="*/ 226429 h 838042"/>
                  <a:gd name="connsiteX77" fmla="*/ 658558 w 1035345"/>
                  <a:gd name="connsiteY77" fmla="*/ 257626 h 838042"/>
                  <a:gd name="connsiteX78" fmla="*/ 617881 w 1035345"/>
                  <a:gd name="connsiteY78" fmla="*/ 286712 h 838042"/>
                  <a:gd name="connsiteX79" fmla="*/ 566737 w 1035345"/>
                  <a:gd name="connsiteY79" fmla="*/ 287389 h 838042"/>
                  <a:gd name="connsiteX80" fmla="*/ 532447 w 1035345"/>
                  <a:gd name="connsiteY80" fmla="*/ 274054 h 838042"/>
                  <a:gd name="connsiteX81" fmla="*/ 509587 w 1035345"/>
                  <a:gd name="connsiteY81" fmla="*/ 235954 h 838042"/>
                  <a:gd name="connsiteX82" fmla="*/ 511492 w 1035345"/>
                  <a:gd name="connsiteY82" fmla="*/ 171184 h 838042"/>
                  <a:gd name="connsiteX83" fmla="*/ 510194 w 1035345"/>
                  <a:gd name="connsiteY83" fmla="*/ 73485 h 838042"/>
                  <a:gd name="connsiteX84" fmla="*/ 455996 w 1035345"/>
                  <a:gd name="connsiteY84" fmla="*/ 11248 h 838042"/>
                  <a:gd name="connsiteX85" fmla="*/ 444350 w 1035345"/>
                  <a:gd name="connsiteY85" fmla="*/ 75864 h 838042"/>
                  <a:gd name="connsiteX86" fmla="*/ 441106 w 1035345"/>
                  <a:gd name="connsiteY86" fmla="*/ 132660 h 838042"/>
                  <a:gd name="connsiteX87" fmla="*/ 437934 w 1035345"/>
                  <a:gd name="connsiteY87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60997 w 1035345"/>
                  <a:gd name="connsiteY31" fmla="*/ 620764 h 838042"/>
                  <a:gd name="connsiteX32" fmla="*/ 357187 w 1035345"/>
                  <a:gd name="connsiteY32" fmla="*/ 626479 h 838042"/>
                  <a:gd name="connsiteX33" fmla="*/ 355282 w 1035345"/>
                  <a:gd name="connsiteY33" fmla="*/ 632194 h 838042"/>
                  <a:gd name="connsiteX34" fmla="*/ 351472 w 1035345"/>
                  <a:gd name="connsiteY34" fmla="*/ 637909 h 838042"/>
                  <a:gd name="connsiteX35" fmla="*/ 334327 w 1035345"/>
                  <a:gd name="connsiteY35" fmla="*/ 704584 h 838042"/>
                  <a:gd name="connsiteX36" fmla="*/ 332422 w 1035345"/>
                  <a:gd name="connsiteY36" fmla="*/ 756019 h 838042"/>
                  <a:gd name="connsiteX37" fmla="*/ 334327 w 1035345"/>
                  <a:gd name="connsiteY37" fmla="*/ 780784 h 838042"/>
                  <a:gd name="connsiteX38" fmla="*/ 336232 w 1035345"/>
                  <a:gd name="connsiteY38" fmla="*/ 786499 h 838042"/>
                  <a:gd name="connsiteX39" fmla="*/ 340042 w 1035345"/>
                  <a:gd name="connsiteY39" fmla="*/ 790309 h 838042"/>
                  <a:gd name="connsiteX40" fmla="*/ 368617 w 1035345"/>
                  <a:gd name="connsiteY40" fmla="*/ 836029 h 838042"/>
                  <a:gd name="connsiteX41" fmla="*/ 391477 w 1035345"/>
                  <a:gd name="connsiteY41" fmla="*/ 837934 h 838042"/>
                  <a:gd name="connsiteX42" fmla="*/ 399287 w 1035345"/>
                  <a:gd name="connsiteY42" fmla="*/ 833530 h 838042"/>
                  <a:gd name="connsiteX43" fmla="*/ 404812 w 1035345"/>
                  <a:gd name="connsiteY43" fmla="*/ 784594 h 838042"/>
                  <a:gd name="connsiteX44" fmla="*/ 408622 w 1035345"/>
                  <a:gd name="connsiteY44" fmla="*/ 727444 h 838042"/>
                  <a:gd name="connsiteX45" fmla="*/ 425767 w 1035345"/>
                  <a:gd name="connsiteY45" fmla="*/ 672199 h 838042"/>
                  <a:gd name="connsiteX46" fmla="*/ 431482 w 1035345"/>
                  <a:gd name="connsiteY46" fmla="*/ 658864 h 838042"/>
                  <a:gd name="connsiteX47" fmla="*/ 445964 w 1035345"/>
                  <a:gd name="connsiteY47" fmla="*/ 626947 h 838042"/>
                  <a:gd name="connsiteX48" fmla="*/ 466169 w 1035345"/>
                  <a:gd name="connsiteY48" fmla="*/ 600072 h 838042"/>
                  <a:gd name="connsiteX49" fmla="*/ 525390 w 1035345"/>
                  <a:gd name="connsiteY49" fmla="*/ 565123 h 838042"/>
                  <a:gd name="connsiteX50" fmla="*/ 601228 w 1035345"/>
                  <a:gd name="connsiteY50" fmla="*/ 550915 h 838042"/>
                  <a:gd name="connsiteX51" fmla="*/ 709681 w 1035345"/>
                  <a:gd name="connsiteY51" fmla="*/ 612819 h 838042"/>
                  <a:gd name="connsiteX52" fmla="*/ 782002 w 1035345"/>
                  <a:gd name="connsiteY52" fmla="*/ 656959 h 838042"/>
                  <a:gd name="connsiteX53" fmla="*/ 806767 w 1035345"/>
                  <a:gd name="connsiteY53" fmla="*/ 632194 h 838042"/>
                  <a:gd name="connsiteX54" fmla="*/ 802957 w 1035345"/>
                  <a:gd name="connsiteY54" fmla="*/ 601714 h 838042"/>
                  <a:gd name="connsiteX55" fmla="*/ 764676 w 1035345"/>
                  <a:gd name="connsiteY55" fmla="*/ 562523 h 838042"/>
                  <a:gd name="connsiteX56" fmla="*/ 652462 w 1035345"/>
                  <a:gd name="connsiteY56" fmla="*/ 479794 h 838042"/>
                  <a:gd name="connsiteX57" fmla="*/ 648652 w 1035345"/>
                  <a:gd name="connsiteY57" fmla="*/ 462649 h 838042"/>
                  <a:gd name="connsiteX58" fmla="*/ 660082 w 1035345"/>
                  <a:gd name="connsiteY58" fmla="*/ 426454 h 838042"/>
                  <a:gd name="connsiteX59" fmla="*/ 728662 w 1035345"/>
                  <a:gd name="connsiteY59" fmla="*/ 405499 h 838042"/>
                  <a:gd name="connsiteX60" fmla="*/ 815618 w 1035345"/>
                  <a:gd name="connsiteY60" fmla="*/ 406906 h 838042"/>
                  <a:gd name="connsiteX61" fmla="*/ 908111 w 1035345"/>
                  <a:gd name="connsiteY61" fmla="*/ 417646 h 838042"/>
                  <a:gd name="connsiteX62" fmla="*/ 1004170 w 1035345"/>
                  <a:gd name="connsiteY62" fmla="*/ 426835 h 838042"/>
                  <a:gd name="connsiteX63" fmla="*/ 1034329 w 1035345"/>
                  <a:gd name="connsiteY63" fmla="*/ 402711 h 838042"/>
                  <a:gd name="connsiteX64" fmla="*/ 1022394 w 1035345"/>
                  <a:gd name="connsiteY64" fmla="*/ 377797 h 838042"/>
                  <a:gd name="connsiteX65" fmla="*/ 966769 w 1035345"/>
                  <a:gd name="connsiteY65" fmla="*/ 358029 h 838042"/>
                  <a:gd name="connsiteX66" fmla="*/ 829627 w 1035345"/>
                  <a:gd name="connsiteY66" fmla="*/ 357874 h 838042"/>
                  <a:gd name="connsiteX67" fmla="*/ 757691 w 1035345"/>
                  <a:gd name="connsiteY67" fmla="*/ 361702 h 838042"/>
                  <a:gd name="connsiteX68" fmla="*/ 673417 w 1035345"/>
                  <a:gd name="connsiteY68" fmla="*/ 369304 h 838042"/>
                  <a:gd name="connsiteX69" fmla="*/ 646747 w 1035345"/>
                  <a:gd name="connsiteY69" fmla="*/ 338824 h 838042"/>
                  <a:gd name="connsiteX70" fmla="*/ 678283 w 1035345"/>
                  <a:gd name="connsiteY70" fmla="*/ 304962 h 838042"/>
                  <a:gd name="connsiteX71" fmla="*/ 709612 w 1035345"/>
                  <a:gd name="connsiteY71" fmla="*/ 283579 h 838042"/>
                  <a:gd name="connsiteX72" fmla="*/ 745807 w 1035345"/>
                  <a:gd name="connsiteY72" fmla="*/ 251194 h 838042"/>
                  <a:gd name="connsiteX73" fmla="*/ 784899 w 1035345"/>
                  <a:gd name="connsiteY73" fmla="*/ 213846 h 838042"/>
                  <a:gd name="connsiteX74" fmla="*/ 748281 w 1035345"/>
                  <a:gd name="connsiteY74" fmla="*/ 201789 h 838042"/>
                  <a:gd name="connsiteX75" fmla="*/ 696277 w 1035345"/>
                  <a:gd name="connsiteY75" fmla="*/ 226429 h 838042"/>
                  <a:gd name="connsiteX76" fmla="*/ 658558 w 1035345"/>
                  <a:gd name="connsiteY76" fmla="*/ 257626 h 838042"/>
                  <a:gd name="connsiteX77" fmla="*/ 617881 w 1035345"/>
                  <a:gd name="connsiteY77" fmla="*/ 286712 h 838042"/>
                  <a:gd name="connsiteX78" fmla="*/ 566737 w 1035345"/>
                  <a:gd name="connsiteY78" fmla="*/ 287389 h 838042"/>
                  <a:gd name="connsiteX79" fmla="*/ 532447 w 1035345"/>
                  <a:gd name="connsiteY79" fmla="*/ 274054 h 838042"/>
                  <a:gd name="connsiteX80" fmla="*/ 509587 w 1035345"/>
                  <a:gd name="connsiteY80" fmla="*/ 235954 h 838042"/>
                  <a:gd name="connsiteX81" fmla="*/ 511492 w 1035345"/>
                  <a:gd name="connsiteY81" fmla="*/ 171184 h 838042"/>
                  <a:gd name="connsiteX82" fmla="*/ 510194 w 1035345"/>
                  <a:gd name="connsiteY82" fmla="*/ 73485 h 838042"/>
                  <a:gd name="connsiteX83" fmla="*/ 455996 w 1035345"/>
                  <a:gd name="connsiteY83" fmla="*/ 11248 h 838042"/>
                  <a:gd name="connsiteX84" fmla="*/ 444350 w 1035345"/>
                  <a:gd name="connsiteY84" fmla="*/ 75864 h 838042"/>
                  <a:gd name="connsiteX85" fmla="*/ 441106 w 1035345"/>
                  <a:gd name="connsiteY85" fmla="*/ 132660 h 838042"/>
                  <a:gd name="connsiteX86" fmla="*/ 437934 w 1035345"/>
                  <a:gd name="connsiteY86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7187 w 1035345"/>
                  <a:gd name="connsiteY31" fmla="*/ 626479 h 838042"/>
                  <a:gd name="connsiteX32" fmla="*/ 355282 w 1035345"/>
                  <a:gd name="connsiteY32" fmla="*/ 632194 h 838042"/>
                  <a:gd name="connsiteX33" fmla="*/ 351472 w 1035345"/>
                  <a:gd name="connsiteY33" fmla="*/ 637909 h 838042"/>
                  <a:gd name="connsiteX34" fmla="*/ 334327 w 1035345"/>
                  <a:gd name="connsiteY34" fmla="*/ 704584 h 838042"/>
                  <a:gd name="connsiteX35" fmla="*/ 332422 w 1035345"/>
                  <a:gd name="connsiteY35" fmla="*/ 756019 h 838042"/>
                  <a:gd name="connsiteX36" fmla="*/ 334327 w 1035345"/>
                  <a:gd name="connsiteY36" fmla="*/ 780784 h 838042"/>
                  <a:gd name="connsiteX37" fmla="*/ 336232 w 1035345"/>
                  <a:gd name="connsiteY37" fmla="*/ 786499 h 838042"/>
                  <a:gd name="connsiteX38" fmla="*/ 340042 w 1035345"/>
                  <a:gd name="connsiteY38" fmla="*/ 790309 h 838042"/>
                  <a:gd name="connsiteX39" fmla="*/ 368617 w 1035345"/>
                  <a:gd name="connsiteY39" fmla="*/ 836029 h 838042"/>
                  <a:gd name="connsiteX40" fmla="*/ 391477 w 1035345"/>
                  <a:gd name="connsiteY40" fmla="*/ 837934 h 838042"/>
                  <a:gd name="connsiteX41" fmla="*/ 399287 w 1035345"/>
                  <a:gd name="connsiteY41" fmla="*/ 833530 h 838042"/>
                  <a:gd name="connsiteX42" fmla="*/ 404812 w 1035345"/>
                  <a:gd name="connsiteY42" fmla="*/ 784594 h 838042"/>
                  <a:gd name="connsiteX43" fmla="*/ 408622 w 1035345"/>
                  <a:gd name="connsiteY43" fmla="*/ 727444 h 838042"/>
                  <a:gd name="connsiteX44" fmla="*/ 425767 w 1035345"/>
                  <a:gd name="connsiteY44" fmla="*/ 672199 h 838042"/>
                  <a:gd name="connsiteX45" fmla="*/ 431482 w 1035345"/>
                  <a:gd name="connsiteY45" fmla="*/ 658864 h 838042"/>
                  <a:gd name="connsiteX46" fmla="*/ 445964 w 1035345"/>
                  <a:gd name="connsiteY46" fmla="*/ 626947 h 838042"/>
                  <a:gd name="connsiteX47" fmla="*/ 466169 w 1035345"/>
                  <a:gd name="connsiteY47" fmla="*/ 600072 h 838042"/>
                  <a:gd name="connsiteX48" fmla="*/ 525390 w 1035345"/>
                  <a:gd name="connsiteY48" fmla="*/ 565123 h 838042"/>
                  <a:gd name="connsiteX49" fmla="*/ 601228 w 1035345"/>
                  <a:gd name="connsiteY49" fmla="*/ 550915 h 838042"/>
                  <a:gd name="connsiteX50" fmla="*/ 709681 w 1035345"/>
                  <a:gd name="connsiteY50" fmla="*/ 612819 h 838042"/>
                  <a:gd name="connsiteX51" fmla="*/ 782002 w 1035345"/>
                  <a:gd name="connsiteY51" fmla="*/ 656959 h 838042"/>
                  <a:gd name="connsiteX52" fmla="*/ 806767 w 1035345"/>
                  <a:gd name="connsiteY52" fmla="*/ 632194 h 838042"/>
                  <a:gd name="connsiteX53" fmla="*/ 802957 w 1035345"/>
                  <a:gd name="connsiteY53" fmla="*/ 601714 h 838042"/>
                  <a:gd name="connsiteX54" fmla="*/ 764676 w 1035345"/>
                  <a:gd name="connsiteY54" fmla="*/ 562523 h 838042"/>
                  <a:gd name="connsiteX55" fmla="*/ 652462 w 1035345"/>
                  <a:gd name="connsiteY55" fmla="*/ 479794 h 838042"/>
                  <a:gd name="connsiteX56" fmla="*/ 648652 w 1035345"/>
                  <a:gd name="connsiteY56" fmla="*/ 462649 h 838042"/>
                  <a:gd name="connsiteX57" fmla="*/ 660082 w 1035345"/>
                  <a:gd name="connsiteY57" fmla="*/ 426454 h 838042"/>
                  <a:gd name="connsiteX58" fmla="*/ 728662 w 1035345"/>
                  <a:gd name="connsiteY58" fmla="*/ 405499 h 838042"/>
                  <a:gd name="connsiteX59" fmla="*/ 815618 w 1035345"/>
                  <a:gd name="connsiteY59" fmla="*/ 406906 h 838042"/>
                  <a:gd name="connsiteX60" fmla="*/ 908111 w 1035345"/>
                  <a:gd name="connsiteY60" fmla="*/ 417646 h 838042"/>
                  <a:gd name="connsiteX61" fmla="*/ 1004170 w 1035345"/>
                  <a:gd name="connsiteY61" fmla="*/ 426835 h 838042"/>
                  <a:gd name="connsiteX62" fmla="*/ 1034329 w 1035345"/>
                  <a:gd name="connsiteY62" fmla="*/ 402711 h 838042"/>
                  <a:gd name="connsiteX63" fmla="*/ 1022394 w 1035345"/>
                  <a:gd name="connsiteY63" fmla="*/ 377797 h 838042"/>
                  <a:gd name="connsiteX64" fmla="*/ 966769 w 1035345"/>
                  <a:gd name="connsiteY64" fmla="*/ 358029 h 838042"/>
                  <a:gd name="connsiteX65" fmla="*/ 829627 w 1035345"/>
                  <a:gd name="connsiteY65" fmla="*/ 357874 h 838042"/>
                  <a:gd name="connsiteX66" fmla="*/ 757691 w 1035345"/>
                  <a:gd name="connsiteY66" fmla="*/ 361702 h 838042"/>
                  <a:gd name="connsiteX67" fmla="*/ 673417 w 1035345"/>
                  <a:gd name="connsiteY67" fmla="*/ 369304 h 838042"/>
                  <a:gd name="connsiteX68" fmla="*/ 646747 w 1035345"/>
                  <a:gd name="connsiteY68" fmla="*/ 338824 h 838042"/>
                  <a:gd name="connsiteX69" fmla="*/ 678283 w 1035345"/>
                  <a:gd name="connsiteY69" fmla="*/ 304962 h 838042"/>
                  <a:gd name="connsiteX70" fmla="*/ 709612 w 1035345"/>
                  <a:gd name="connsiteY70" fmla="*/ 283579 h 838042"/>
                  <a:gd name="connsiteX71" fmla="*/ 745807 w 1035345"/>
                  <a:gd name="connsiteY71" fmla="*/ 251194 h 838042"/>
                  <a:gd name="connsiteX72" fmla="*/ 784899 w 1035345"/>
                  <a:gd name="connsiteY72" fmla="*/ 213846 h 838042"/>
                  <a:gd name="connsiteX73" fmla="*/ 748281 w 1035345"/>
                  <a:gd name="connsiteY73" fmla="*/ 201789 h 838042"/>
                  <a:gd name="connsiteX74" fmla="*/ 696277 w 1035345"/>
                  <a:gd name="connsiteY74" fmla="*/ 226429 h 838042"/>
                  <a:gd name="connsiteX75" fmla="*/ 658558 w 1035345"/>
                  <a:gd name="connsiteY75" fmla="*/ 257626 h 838042"/>
                  <a:gd name="connsiteX76" fmla="*/ 617881 w 1035345"/>
                  <a:gd name="connsiteY76" fmla="*/ 286712 h 838042"/>
                  <a:gd name="connsiteX77" fmla="*/ 566737 w 1035345"/>
                  <a:gd name="connsiteY77" fmla="*/ 287389 h 838042"/>
                  <a:gd name="connsiteX78" fmla="*/ 532447 w 1035345"/>
                  <a:gd name="connsiteY78" fmla="*/ 274054 h 838042"/>
                  <a:gd name="connsiteX79" fmla="*/ 509587 w 1035345"/>
                  <a:gd name="connsiteY79" fmla="*/ 235954 h 838042"/>
                  <a:gd name="connsiteX80" fmla="*/ 511492 w 1035345"/>
                  <a:gd name="connsiteY80" fmla="*/ 171184 h 838042"/>
                  <a:gd name="connsiteX81" fmla="*/ 510194 w 1035345"/>
                  <a:gd name="connsiteY81" fmla="*/ 73485 h 838042"/>
                  <a:gd name="connsiteX82" fmla="*/ 455996 w 1035345"/>
                  <a:gd name="connsiteY82" fmla="*/ 11248 h 838042"/>
                  <a:gd name="connsiteX83" fmla="*/ 444350 w 1035345"/>
                  <a:gd name="connsiteY83" fmla="*/ 75864 h 838042"/>
                  <a:gd name="connsiteX84" fmla="*/ 441106 w 1035345"/>
                  <a:gd name="connsiteY84" fmla="*/ 132660 h 838042"/>
                  <a:gd name="connsiteX85" fmla="*/ 437934 w 1035345"/>
                  <a:gd name="connsiteY85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5282 w 1035345"/>
                  <a:gd name="connsiteY31" fmla="*/ 632194 h 838042"/>
                  <a:gd name="connsiteX32" fmla="*/ 351472 w 1035345"/>
                  <a:gd name="connsiteY32" fmla="*/ 637909 h 838042"/>
                  <a:gd name="connsiteX33" fmla="*/ 334327 w 1035345"/>
                  <a:gd name="connsiteY33" fmla="*/ 704584 h 838042"/>
                  <a:gd name="connsiteX34" fmla="*/ 332422 w 1035345"/>
                  <a:gd name="connsiteY34" fmla="*/ 756019 h 838042"/>
                  <a:gd name="connsiteX35" fmla="*/ 334327 w 1035345"/>
                  <a:gd name="connsiteY35" fmla="*/ 780784 h 838042"/>
                  <a:gd name="connsiteX36" fmla="*/ 336232 w 1035345"/>
                  <a:gd name="connsiteY36" fmla="*/ 786499 h 838042"/>
                  <a:gd name="connsiteX37" fmla="*/ 340042 w 1035345"/>
                  <a:gd name="connsiteY37" fmla="*/ 790309 h 838042"/>
                  <a:gd name="connsiteX38" fmla="*/ 368617 w 1035345"/>
                  <a:gd name="connsiteY38" fmla="*/ 836029 h 838042"/>
                  <a:gd name="connsiteX39" fmla="*/ 391477 w 1035345"/>
                  <a:gd name="connsiteY39" fmla="*/ 837934 h 838042"/>
                  <a:gd name="connsiteX40" fmla="*/ 399287 w 1035345"/>
                  <a:gd name="connsiteY40" fmla="*/ 833530 h 838042"/>
                  <a:gd name="connsiteX41" fmla="*/ 404812 w 1035345"/>
                  <a:gd name="connsiteY41" fmla="*/ 784594 h 838042"/>
                  <a:gd name="connsiteX42" fmla="*/ 408622 w 1035345"/>
                  <a:gd name="connsiteY42" fmla="*/ 727444 h 838042"/>
                  <a:gd name="connsiteX43" fmla="*/ 425767 w 1035345"/>
                  <a:gd name="connsiteY43" fmla="*/ 672199 h 838042"/>
                  <a:gd name="connsiteX44" fmla="*/ 431482 w 1035345"/>
                  <a:gd name="connsiteY44" fmla="*/ 658864 h 838042"/>
                  <a:gd name="connsiteX45" fmla="*/ 445964 w 1035345"/>
                  <a:gd name="connsiteY45" fmla="*/ 626947 h 838042"/>
                  <a:gd name="connsiteX46" fmla="*/ 466169 w 1035345"/>
                  <a:gd name="connsiteY46" fmla="*/ 600072 h 838042"/>
                  <a:gd name="connsiteX47" fmla="*/ 525390 w 1035345"/>
                  <a:gd name="connsiteY47" fmla="*/ 565123 h 838042"/>
                  <a:gd name="connsiteX48" fmla="*/ 601228 w 1035345"/>
                  <a:gd name="connsiteY48" fmla="*/ 550915 h 838042"/>
                  <a:gd name="connsiteX49" fmla="*/ 709681 w 1035345"/>
                  <a:gd name="connsiteY49" fmla="*/ 612819 h 838042"/>
                  <a:gd name="connsiteX50" fmla="*/ 782002 w 1035345"/>
                  <a:gd name="connsiteY50" fmla="*/ 656959 h 838042"/>
                  <a:gd name="connsiteX51" fmla="*/ 806767 w 1035345"/>
                  <a:gd name="connsiteY51" fmla="*/ 632194 h 838042"/>
                  <a:gd name="connsiteX52" fmla="*/ 802957 w 1035345"/>
                  <a:gd name="connsiteY52" fmla="*/ 601714 h 838042"/>
                  <a:gd name="connsiteX53" fmla="*/ 764676 w 1035345"/>
                  <a:gd name="connsiteY53" fmla="*/ 562523 h 838042"/>
                  <a:gd name="connsiteX54" fmla="*/ 652462 w 1035345"/>
                  <a:gd name="connsiteY54" fmla="*/ 479794 h 838042"/>
                  <a:gd name="connsiteX55" fmla="*/ 648652 w 1035345"/>
                  <a:gd name="connsiteY55" fmla="*/ 462649 h 838042"/>
                  <a:gd name="connsiteX56" fmla="*/ 660082 w 1035345"/>
                  <a:gd name="connsiteY56" fmla="*/ 426454 h 838042"/>
                  <a:gd name="connsiteX57" fmla="*/ 728662 w 1035345"/>
                  <a:gd name="connsiteY57" fmla="*/ 405499 h 838042"/>
                  <a:gd name="connsiteX58" fmla="*/ 815618 w 1035345"/>
                  <a:gd name="connsiteY58" fmla="*/ 406906 h 838042"/>
                  <a:gd name="connsiteX59" fmla="*/ 908111 w 1035345"/>
                  <a:gd name="connsiteY59" fmla="*/ 417646 h 838042"/>
                  <a:gd name="connsiteX60" fmla="*/ 1004170 w 1035345"/>
                  <a:gd name="connsiteY60" fmla="*/ 426835 h 838042"/>
                  <a:gd name="connsiteX61" fmla="*/ 1034329 w 1035345"/>
                  <a:gd name="connsiteY61" fmla="*/ 402711 h 838042"/>
                  <a:gd name="connsiteX62" fmla="*/ 1022394 w 1035345"/>
                  <a:gd name="connsiteY62" fmla="*/ 377797 h 838042"/>
                  <a:gd name="connsiteX63" fmla="*/ 966769 w 1035345"/>
                  <a:gd name="connsiteY63" fmla="*/ 358029 h 838042"/>
                  <a:gd name="connsiteX64" fmla="*/ 829627 w 1035345"/>
                  <a:gd name="connsiteY64" fmla="*/ 357874 h 838042"/>
                  <a:gd name="connsiteX65" fmla="*/ 757691 w 1035345"/>
                  <a:gd name="connsiteY65" fmla="*/ 361702 h 838042"/>
                  <a:gd name="connsiteX66" fmla="*/ 673417 w 1035345"/>
                  <a:gd name="connsiteY66" fmla="*/ 369304 h 838042"/>
                  <a:gd name="connsiteX67" fmla="*/ 646747 w 1035345"/>
                  <a:gd name="connsiteY67" fmla="*/ 338824 h 838042"/>
                  <a:gd name="connsiteX68" fmla="*/ 678283 w 1035345"/>
                  <a:gd name="connsiteY68" fmla="*/ 304962 h 838042"/>
                  <a:gd name="connsiteX69" fmla="*/ 709612 w 1035345"/>
                  <a:gd name="connsiteY69" fmla="*/ 283579 h 838042"/>
                  <a:gd name="connsiteX70" fmla="*/ 745807 w 1035345"/>
                  <a:gd name="connsiteY70" fmla="*/ 251194 h 838042"/>
                  <a:gd name="connsiteX71" fmla="*/ 784899 w 1035345"/>
                  <a:gd name="connsiteY71" fmla="*/ 213846 h 838042"/>
                  <a:gd name="connsiteX72" fmla="*/ 748281 w 1035345"/>
                  <a:gd name="connsiteY72" fmla="*/ 201789 h 838042"/>
                  <a:gd name="connsiteX73" fmla="*/ 696277 w 1035345"/>
                  <a:gd name="connsiteY73" fmla="*/ 226429 h 838042"/>
                  <a:gd name="connsiteX74" fmla="*/ 658558 w 1035345"/>
                  <a:gd name="connsiteY74" fmla="*/ 257626 h 838042"/>
                  <a:gd name="connsiteX75" fmla="*/ 617881 w 1035345"/>
                  <a:gd name="connsiteY75" fmla="*/ 286712 h 838042"/>
                  <a:gd name="connsiteX76" fmla="*/ 566737 w 1035345"/>
                  <a:gd name="connsiteY76" fmla="*/ 287389 h 838042"/>
                  <a:gd name="connsiteX77" fmla="*/ 532447 w 1035345"/>
                  <a:gd name="connsiteY77" fmla="*/ 274054 h 838042"/>
                  <a:gd name="connsiteX78" fmla="*/ 509587 w 1035345"/>
                  <a:gd name="connsiteY78" fmla="*/ 235954 h 838042"/>
                  <a:gd name="connsiteX79" fmla="*/ 511492 w 1035345"/>
                  <a:gd name="connsiteY79" fmla="*/ 171184 h 838042"/>
                  <a:gd name="connsiteX80" fmla="*/ 510194 w 1035345"/>
                  <a:gd name="connsiteY80" fmla="*/ 73485 h 838042"/>
                  <a:gd name="connsiteX81" fmla="*/ 455996 w 1035345"/>
                  <a:gd name="connsiteY81" fmla="*/ 11248 h 838042"/>
                  <a:gd name="connsiteX82" fmla="*/ 444350 w 1035345"/>
                  <a:gd name="connsiteY82" fmla="*/ 75864 h 838042"/>
                  <a:gd name="connsiteX83" fmla="*/ 441106 w 1035345"/>
                  <a:gd name="connsiteY83" fmla="*/ 132660 h 838042"/>
                  <a:gd name="connsiteX84" fmla="*/ 437934 w 1035345"/>
                  <a:gd name="connsiteY84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55282 w 1035345"/>
                  <a:gd name="connsiteY31" fmla="*/ 632194 h 838042"/>
                  <a:gd name="connsiteX32" fmla="*/ 334327 w 1035345"/>
                  <a:gd name="connsiteY32" fmla="*/ 704584 h 838042"/>
                  <a:gd name="connsiteX33" fmla="*/ 332422 w 1035345"/>
                  <a:gd name="connsiteY33" fmla="*/ 756019 h 838042"/>
                  <a:gd name="connsiteX34" fmla="*/ 334327 w 1035345"/>
                  <a:gd name="connsiteY34" fmla="*/ 780784 h 838042"/>
                  <a:gd name="connsiteX35" fmla="*/ 336232 w 1035345"/>
                  <a:gd name="connsiteY35" fmla="*/ 786499 h 838042"/>
                  <a:gd name="connsiteX36" fmla="*/ 340042 w 1035345"/>
                  <a:gd name="connsiteY36" fmla="*/ 790309 h 838042"/>
                  <a:gd name="connsiteX37" fmla="*/ 368617 w 1035345"/>
                  <a:gd name="connsiteY37" fmla="*/ 836029 h 838042"/>
                  <a:gd name="connsiteX38" fmla="*/ 391477 w 1035345"/>
                  <a:gd name="connsiteY38" fmla="*/ 837934 h 838042"/>
                  <a:gd name="connsiteX39" fmla="*/ 399287 w 1035345"/>
                  <a:gd name="connsiteY39" fmla="*/ 833530 h 838042"/>
                  <a:gd name="connsiteX40" fmla="*/ 404812 w 1035345"/>
                  <a:gd name="connsiteY40" fmla="*/ 784594 h 838042"/>
                  <a:gd name="connsiteX41" fmla="*/ 408622 w 1035345"/>
                  <a:gd name="connsiteY41" fmla="*/ 727444 h 838042"/>
                  <a:gd name="connsiteX42" fmla="*/ 425767 w 1035345"/>
                  <a:gd name="connsiteY42" fmla="*/ 672199 h 838042"/>
                  <a:gd name="connsiteX43" fmla="*/ 431482 w 1035345"/>
                  <a:gd name="connsiteY43" fmla="*/ 658864 h 838042"/>
                  <a:gd name="connsiteX44" fmla="*/ 445964 w 1035345"/>
                  <a:gd name="connsiteY44" fmla="*/ 626947 h 838042"/>
                  <a:gd name="connsiteX45" fmla="*/ 466169 w 1035345"/>
                  <a:gd name="connsiteY45" fmla="*/ 600072 h 838042"/>
                  <a:gd name="connsiteX46" fmla="*/ 525390 w 1035345"/>
                  <a:gd name="connsiteY46" fmla="*/ 565123 h 838042"/>
                  <a:gd name="connsiteX47" fmla="*/ 601228 w 1035345"/>
                  <a:gd name="connsiteY47" fmla="*/ 550915 h 838042"/>
                  <a:gd name="connsiteX48" fmla="*/ 709681 w 1035345"/>
                  <a:gd name="connsiteY48" fmla="*/ 612819 h 838042"/>
                  <a:gd name="connsiteX49" fmla="*/ 782002 w 1035345"/>
                  <a:gd name="connsiteY49" fmla="*/ 656959 h 838042"/>
                  <a:gd name="connsiteX50" fmla="*/ 806767 w 1035345"/>
                  <a:gd name="connsiteY50" fmla="*/ 632194 h 838042"/>
                  <a:gd name="connsiteX51" fmla="*/ 802957 w 1035345"/>
                  <a:gd name="connsiteY51" fmla="*/ 601714 h 838042"/>
                  <a:gd name="connsiteX52" fmla="*/ 764676 w 1035345"/>
                  <a:gd name="connsiteY52" fmla="*/ 562523 h 838042"/>
                  <a:gd name="connsiteX53" fmla="*/ 652462 w 1035345"/>
                  <a:gd name="connsiteY53" fmla="*/ 479794 h 838042"/>
                  <a:gd name="connsiteX54" fmla="*/ 648652 w 1035345"/>
                  <a:gd name="connsiteY54" fmla="*/ 462649 h 838042"/>
                  <a:gd name="connsiteX55" fmla="*/ 660082 w 1035345"/>
                  <a:gd name="connsiteY55" fmla="*/ 426454 h 838042"/>
                  <a:gd name="connsiteX56" fmla="*/ 728662 w 1035345"/>
                  <a:gd name="connsiteY56" fmla="*/ 405499 h 838042"/>
                  <a:gd name="connsiteX57" fmla="*/ 815618 w 1035345"/>
                  <a:gd name="connsiteY57" fmla="*/ 406906 h 838042"/>
                  <a:gd name="connsiteX58" fmla="*/ 908111 w 1035345"/>
                  <a:gd name="connsiteY58" fmla="*/ 417646 h 838042"/>
                  <a:gd name="connsiteX59" fmla="*/ 1004170 w 1035345"/>
                  <a:gd name="connsiteY59" fmla="*/ 426835 h 838042"/>
                  <a:gd name="connsiteX60" fmla="*/ 1034329 w 1035345"/>
                  <a:gd name="connsiteY60" fmla="*/ 402711 h 838042"/>
                  <a:gd name="connsiteX61" fmla="*/ 1022394 w 1035345"/>
                  <a:gd name="connsiteY61" fmla="*/ 377797 h 838042"/>
                  <a:gd name="connsiteX62" fmla="*/ 966769 w 1035345"/>
                  <a:gd name="connsiteY62" fmla="*/ 358029 h 838042"/>
                  <a:gd name="connsiteX63" fmla="*/ 829627 w 1035345"/>
                  <a:gd name="connsiteY63" fmla="*/ 357874 h 838042"/>
                  <a:gd name="connsiteX64" fmla="*/ 757691 w 1035345"/>
                  <a:gd name="connsiteY64" fmla="*/ 361702 h 838042"/>
                  <a:gd name="connsiteX65" fmla="*/ 673417 w 1035345"/>
                  <a:gd name="connsiteY65" fmla="*/ 369304 h 838042"/>
                  <a:gd name="connsiteX66" fmla="*/ 646747 w 1035345"/>
                  <a:gd name="connsiteY66" fmla="*/ 338824 h 838042"/>
                  <a:gd name="connsiteX67" fmla="*/ 678283 w 1035345"/>
                  <a:gd name="connsiteY67" fmla="*/ 304962 h 838042"/>
                  <a:gd name="connsiteX68" fmla="*/ 709612 w 1035345"/>
                  <a:gd name="connsiteY68" fmla="*/ 283579 h 838042"/>
                  <a:gd name="connsiteX69" fmla="*/ 745807 w 1035345"/>
                  <a:gd name="connsiteY69" fmla="*/ 251194 h 838042"/>
                  <a:gd name="connsiteX70" fmla="*/ 784899 w 1035345"/>
                  <a:gd name="connsiteY70" fmla="*/ 213846 h 838042"/>
                  <a:gd name="connsiteX71" fmla="*/ 748281 w 1035345"/>
                  <a:gd name="connsiteY71" fmla="*/ 201789 h 838042"/>
                  <a:gd name="connsiteX72" fmla="*/ 696277 w 1035345"/>
                  <a:gd name="connsiteY72" fmla="*/ 226429 h 838042"/>
                  <a:gd name="connsiteX73" fmla="*/ 658558 w 1035345"/>
                  <a:gd name="connsiteY73" fmla="*/ 257626 h 838042"/>
                  <a:gd name="connsiteX74" fmla="*/ 617881 w 1035345"/>
                  <a:gd name="connsiteY74" fmla="*/ 286712 h 838042"/>
                  <a:gd name="connsiteX75" fmla="*/ 566737 w 1035345"/>
                  <a:gd name="connsiteY75" fmla="*/ 287389 h 838042"/>
                  <a:gd name="connsiteX76" fmla="*/ 532447 w 1035345"/>
                  <a:gd name="connsiteY76" fmla="*/ 274054 h 838042"/>
                  <a:gd name="connsiteX77" fmla="*/ 509587 w 1035345"/>
                  <a:gd name="connsiteY77" fmla="*/ 235954 h 838042"/>
                  <a:gd name="connsiteX78" fmla="*/ 511492 w 1035345"/>
                  <a:gd name="connsiteY78" fmla="*/ 171184 h 838042"/>
                  <a:gd name="connsiteX79" fmla="*/ 510194 w 1035345"/>
                  <a:gd name="connsiteY79" fmla="*/ 73485 h 838042"/>
                  <a:gd name="connsiteX80" fmla="*/ 455996 w 1035345"/>
                  <a:gd name="connsiteY80" fmla="*/ 11248 h 838042"/>
                  <a:gd name="connsiteX81" fmla="*/ 444350 w 1035345"/>
                  <a:gd name="connsiteY81" fmla="*/ 75864 h 838042"/>
                  <a:gd name="connsiteX82" fmla="*/ 441106 w 1035345"/>
                  <a:gd name="connsiteY82" fmla="*/ 132660 h 838042"/>
                  <a:gd name="connsiteX83" fmla="*/ 437934 w 1035345"/>
                  <a:gd name="connsiteY83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62902 w 1035345"/>
                  <a:gd name="connsiteY30" fmla="*/ 615049 h 838042"/>
                  <a:gd name="connsiteX31" fmla="*/ 334327 w 1035345"/>
                  <a:gd name="connsiteY31" fmla="*/ 704584 h 838042"/>
                  <a:gd name="connsiteX32" fmla="*/ 332422 w 1035345"/>
                  <a:gd name="connsiteY32" fmla="*/ 756019 h 838042"/>
                  <a:gd name="connsiteX33" fmla="*/ 334327 w 1035345"/>
                  <a:gd name="connsiteY33" fmla="*/ 780784 h 838042"/>
                  <a:gd name="connsiteX34" fmla="*/ 336232 w 1035345"/>
                  <a:gd name="connsiteY34" fmla="*/ 786499 h 838042"/>
                  <a:gd name="connsiteX35" fmla="*/ 340042 w 1035345"/>
                  <a:gd name="connsiteY35" fmla="*/ 790309 h 838042"/>
                  <a:gd name="connsiteX36" fmla="*/ 368617 w 1035345"/>
                  <a:gd name="connsiteY36" fmla="*/ 836029 h 838042"/>
                  <a:gd name="connsiteX37" fmla="*/ 391477 w 1035345"/>
                  <a:gd name="connsiteY37" fmla="*/ 837934 h 838042"/>
                  <a:gd name="connsiteX38" fmla="*/ 399287 w 1035345"/>
                  <a:gd name="connsiteY38" fmla="*/ 833530 h 838042"/>
                  <a:gd name="connsiteX39" fmla="*/ 404812 w 1035345"/>
                  <a:gd name="connsiteY39" fmla="*/ 784594 h 838042"/>
                  <a:gd name="connsiteX40" fmla="*/ 408622 w 1035345"/>
                  <a:gd name="connsiteY40" fmla="*/ 727444 h 838042"/>
                  <a:gd name="connsiteX41" fmla="*/ 425767 w 1035345"/>
                  <a:gd name="connsiteY41" fmla="*/ 672199 h 838042"/>
                  <a:gd name="connsiteX42" fmla="*/ 431482 w 1035345"/>
                  <a:gd name="connsiteY42" fmla="*/ 658864 h 838042"/>
                  <a:gd name="connsiteX43" fmla="*/ 445964 w 1035345"/>
                  <a:gd name="connsiteY43" fmla="*/ 626947 h 838042"/>
                  <a:gd name="connsiteX44" fmla="*/ 466169 w 1035345"/>
                  <a:gd name="connsiteY44" fmla="*/ 600072 h 838042"/>
                  <a:gd name="connsiteX45" fmla="*/ 525390 w 1035345"/>
                  <a:gd name="connsiteY45" fmla="*/ 565123 h 838042"/>
                  <a:gd name="connsiteX46" fmla="*/ 601228 w 1035345"/>
                  <a:gd name="connsiteY46" fmla="*/ 550915 h 838042"/>
                  <a:gd name="connsiteX47" fmla="*/ 709681 w 1035345"/>
                  <a:gd name="connsiteY47" fmla="*/ 612819 h 838042"/>
                  <a:gd name="connsiteX48" fmla="*/ 782002 w 1035345"/>
                  <a:gd name="connsiteY48" fmla="*/ 656959 h 838042"/>
                  <a:gd name="connsiteX49" fmla="*/ 806767 w 1035345"/>
                  <a:gd name="connsiteY49" fmla="*/ 632194 h 838042"/>
                  <a:gd name="connsiteX50" fmla="*/ 802957 w 1035345"/>
                  <a:gd name="connsiteY50" fmla="*/ 601714 h 838042"/>
                  <a:gd name="connsiteX51" fmla="*/ 764676 w 1035345"/>
                  <a:gd name="connsiteY51" fmla="*/ 562523 h 838042"/>
                  <a:gd name="connsiteX52" fmla="*/ 652462 w 1035345"/>
                  <a:gd name="connsiteY52" fmla="*/ 479794 h 838042"/>
                  <a:gd name="connsiteX53" fmla="*/ 648652 w 1035345"/>
                  <a:gd name="connsiteY53" fmla="*/ 462649 h 838042"/>
                  <a:gd name="connsiteX54" fmla="*/ 660082 w 1035345"/>
                  <a:gd name="connsiteY54" fmla="*/ 426454 h 838042"/>
                  <a:gd name="connsiteX55" fmla="*/ 728662 w 1035345"/>
                  <a:gd name="connsiteY55" fmla="*/ 405499 h 838042"/>
                  <a:gd name="connsiteX56" fmla="*/ 815618 w 1035345"/>
                  <a:gd name="connsiteY56" fmla="*/ 406906 h 838042"/>
                  <a:gd name="connsiteX57" fmla="*/ 908111 w 1035345"/>
                  <a:gd name="connsiteY57" fmla="*/ 417646 h 838042"/>
                  <a:gd name="connsiteX58" fmla="*/ 1004170 w 1035345"/>
                  <a:gd name="connsiteY58" fmla="*/ 426835 h 838042"/>
                  <a:gd name="connsiteX59" fmla="*/ 1034329 w 1035345"/>
                  <a:gd name="connsiteY59" fmla="*/ 402711 h 838042"/>
                  <a:gd name="connsiteX60" fmla="*/ 1022394 w 1035345"/>
                  <a:gd name="connsiteY60" fmla="*/ 377797 h 838042"/>
                  <a:gd name="connsiteX61" fmla="*/ 966769 w 1035345"/>
                  <a:gd name="connsiteY61" fmla="*/ 358029 h 838042"/>
                  <a:gd name="connsiteX62" fmla="*/ 829627 w 1035345"/>
                  <a:gd name="connsiteY62" fmla="*/ 357874 h 838042"/>
                  <a:gd name="connsiteX63" fmla="*/ 757691 w 1035345"/>
                  <a:gd name="connsiteY63" fmla="*/ 361702 h 838042"/>
                  <a:gd name="connsiteX64" fmla="*/ 673417 w 1035345"/>
                  <a:gd name="connsiteY64" fmla="*/ 369304 h 838042"/>
                  <a:gd name="connsiteX65" fmla="*/ 646747 w 1035345"/>
                  <a:gd name="connsiteY65" fmla="*/ 338824 h 838042"/>
                  <a:gd name="connsiteX66" fmla="*/ 678283 w 1035345"/>
                  <a:gd name="connsiteY66" fmla="*/ 304962 h 838042"/>
                  <a:gd name="connsiteX67" fmla="*/ 709612 w 1035345"/>
                  <a:gd name="connsiteY67" fmla="*/ 283579 h 838042"/>
                  <a:gd name="connsiteX68" fmla="*/ 745807 w 1035345"/>
                  <a:gd name="connsiteY68" fmla="*/ 251194 h 838042"/>
                  <a:gd name="connsiteX69" fmla="*/ 784899 w 1035345"/>
                  <a:gd name="connsiteY69" fmla="*/ 213846 h 838042"/>
                  <a:gd name="connsiteX70" fmla="*/ 748281 w 1035345"/>
                  <a:gd name="connsiteY70" fmla="*/ 201789 h 838042"/>
                  <a:gd name="connsiteX71" fmla="*/ 696277 w 1035345"/>
                  <a:gd name="connsiteY71" fmla="*/ 226429 h 838042"/>
                  <a:gd name="connsiteX72" fmla="*/ 658558 w 1035345"/>
                  <a:gd name="connsiteY72" fmla="*/ 257626 h 838042"/>
                  <a:gd name="connsiteX73" fmla="*/ 617881 w 1035345"/>
                  <a:gd name="connsiteY73" fmla="*/ 286712 h 838042"/>
                  <a:gd name="connsiteX74" fmla="*/ 566737 w 1035345"/>
                  <a:gd name="connsiteY74" fmla="*/ 287389 h 838042"/>
                  <a:gd name="connsiteX75" fmla="*/ 532447 w 1035345"/>
                  <a:gd name="connsiteY75" fmla="*/ 274054 h 838042"/>
                  <a:gd name="connsiteX76" fmla="*/ 509587 w 1035345"/>
                  <a:gd name="connsiteY76" fmla="*/ 235954 h 838042"/>
                  <a:gd name="connsiteX77" fmla="*/ 511492 w 1035345"/>
                  <a:gd name="connsiteY77" fmla="*/ 171184 h 838042"/>
                  <a:gd name="connsiteX78" fmla="*/ 510194 w 1035345"/>
                  <a:gd name="connsiteY78" fmla="*/ 73485 h 838042"/>
                  <a:gd name="connsiteX79" fmla="*/ 455996 w 1035345"/>
                  <a:gd name="connsiteY79" fmla="*/ 11248 h 838042"/>
                  <a:gd name="connsiteX80" fmla="*/ 444350 w 1035345"/>
                  <a:gd name="connsiteY80" fmla="*/ 75864 h 838042"/>
                  <a:gd name="connsiteX81" fmla="*/ 441106 w 1035345"/>
                  <a:gd name="connsiteY81" fmla="*/ 132660 h 838042"/>
                  <a:gd name="connsiteX82" fmla="*/ 437934 w 1035345"/>
                  <a:gd name="connsiteY82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307657 w 1035345"/>
                  <a:gd name="connsiteY27" fmla="*/ 533134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7934 w 1035345"/>
                  <a:gd name="connsiteY0" fmla="*/ 214465 h 838042"/>
                  <a:gd name="connsiteX1" fmla="*/ 425767 w 1035345"/>
                  <a:gd name="connsiteY1" fmla="*/ 253099 h 838042"/>
                  <a:gd name="connsiteX2" fmla="*/ 399097 w 1035345"/>
                  <a:gd name="connsiteY2" fmla="*/ 262624 h 838042"/>
                  <a:gd name="connsiteX3" fmla="*/ 360469 w 1035345"/>
                  <a:gd name="connsiteY3" fmla="*/ 271935 h 838042"/>
                  <a:gd name="connsiteX4" fmla="*/ 317182 w 1035345"/>
                  <a:gd name="connsiteY4" fmla="*/ 289293 h 838042"/>
                  <a:gd name="connsiteX5" fmla="*/ 269557 w 1035345"/>
                  <a:gd name="connsiteY5" fmla="*/ 285484 h 838042"/>
                  <a:gd name="connsiteX6" fmla="*/ 223837 w 1035345"/>
                  <a:gd name="connsiteY6" fmla="*/ 272149 h 838042"/>
                  <a:gd name="connsiteX7" fmla="*/ 193357 w 1035345"/>
                  <a:gd name="connsiteY7" fmla="*/ 262624 h 838042"/>
                  <a:gd name="connsiteX8" fmla="*/ 160972 w 1035345"/>
                  <a:gd name="connsiteY8" fmla="*/ 239764 h 838042"/>
                  <a:gd name="connsiteX9" fmla="*/ 126212 w 1035345"/>
                  <a:gd name="connsiteY9" fmla="*/ 218050 h 838042"/>
                  <a:gd name="connsiteX10" fmla="*/ 105727 w 1035345"/>
                  <a:gd name="connsiteY10" fmla="*/ 203569 h 838042"/>
                  <a:gd name="connsiteX11" fmla="*/ 63817 w 1035345"/>
                  <a:gd name="connsiteY11" fmla="*/ 197854 h 838042"/>
                  <a:gd name="connsiteX12" fmla="*/ 52469 w 1035345"/>
                  <a:gd name="connsiteY12" fmla="*/ 241190 h 838042"/>
                  <a:gd name="connsiteX13" fmla="*/ 67628 w 1035345"/>
                  <a:gd name="connsiteY13" fmla="*/ 272150 h 838042"/>
                  <a:gd name="connsiteX14" fmla="*/ 128587 w 1035345"/>
                  <a:gd name="connsiteY14" fmla="*/ 289294 h 838042"/>
                  <a:gd name="connsiteX15" fmla="*/ 195262 w 1035345"/>
                  <a:gd name="connsiteY15" fmla="*/ 308344 h 838042"/>
                  <a:gd name="connsiteX16" fmla="*/ 230691 w 1035345"/>
                  <a:gd name="connsiteY16" fmla="*/ 323832 h 838042"/>
                  <a:gd name="connsiteX17" fmla="*/ 295347 w 1035345"/>
                  <a:gd name="connsiteY17" fmla="*/ 364030 h 838042"/>
                  <a:gd name="connsiteX18" fmla="*/ 305151 w 1035345"/>
                  <a:gd name="connsiteY18" fmla="*/ 410802 h 838042"/>
                  <a:gd name="connsiteX19" fmla="*/ 267652 w 1035345"/>
                  <a:gd name="connsiteY19" fmla="*/ 447409 h 838042"/>
                  <a:gd name="connsiteX20" fmla="*/ 221378 w 1035345"/>
                  <a:gd name="connsiteY20" fmla="*/ 459458 h 838042"/>
                  <a:gd name="connsiteX21" fmla="*/ 140965 w 1035345"/>
                  <a:gd name="connsiteY21" fmla="*/ 465397 h 838042"/>
                  <a:gd name="connsiteX22" fmla="*/ 92392 w 1035345"/>
                  <a:gd name="connsiteY22" fmla="*/ 468364 h 838042"/>
                  <a:gd name="connsiteX23" fmla="*/ 31432 w 1035345"/>
                  <a:gd name="connsiteY23" fmla="*/ 477889 h 838042"/>
                  <a:gd name="connsiteX24" fmla="*/ 4762 w 1035345"/>
                  <a:gd name="connsiteY24" fmla="*/ 504559 h 838042"/>
                  <a:gd name="connsiteX25" fmla="*/ 16192 w 1035345"/>
                  <a:gd name="connsiteY25" fmla="*/ 540754 h 838042"/>
                  <a:gd name="connsiteX26" fmla="*/ 157162 w 1035345"/>
                  <a:gd name="connsiteY26" fmla="*/ 538849 h 838042"/>
                  <a:gd name="connsiteX27" fmla="*/ 272301 w 1035345"/>
                  <a:gd name="connsiteY27" fmla="*/ 519747 h 838042"/>
                  <a:gd name="connsiteX28" fmla="*/ 355282 w 1035345"/>
                  <a:gd name="connsiteY28" fmla="*/ 561709 h 838042"/>
                  <a:gd name="connsiteX29" fmla="*/ 366712 w 1035345"/>
                  <a:gd name="connsiteY29" fmla="*/ 609334 h 838042"/>
                  <a:gd name="connsiteX30" fmla="*/ 334327 w 1035345"/>
                  <a:gd name="connsiteY30" fmla="*/ 704584 h 838042"/>
                  <a:gd name="connsiteX31" fmla="*/ 332422 w 1035345"/>
                  <a:gd name="connsiteY31" fmla="*/ 756019 h 838042"/>
                  <a:gd name="connsiteX32" fmla="*/ 334327 w 1035345"/>
                  <a:gd name="connsiteY32" fmla="*/ 780784 h 838042"/>
                  <a:gd name="connsiteX33" fmla="*/ 336232 w 1035345"/>
                  <a:gd name="connsiteY33" fmla="*/ 786499 h 838042"/>
                  <a:gd name="connsiteX34" fmla="*/ 340042 w 1035345"/>
                  <a:gd name="connsiteY34" fmla="*/ 790309 h 838042"/>
                  <a:gd name="connsiteX35" fmla="*/ 368617 w 1035345"/>
                  <a:gd name="connsiteY35" fmla="*/ 836029 h 838042"/>
                  <a:gd name="connsiteX36" fmla="*/ 391477 w 1035345"/>
                  <a:gd name="connsiteY36" fmla="*/ 837934 h 838042"/>
                  <a:gd name="connsiteX37" fmla="*/ 399287 w 1035345"/>
                  <a:gd name="connsiteY37" fmla="*/ 833530 h 838042"/>
                  <a:gd name="connsiteX38" fmla="*/ 404812 w 1035345"/>
                  <a:gd name="connsiteY38" fmla="*/ 784594 h 838042"/>
                  <a:gd name="connsiteX39" fmla="*/ 408622 w 1035345"/>
                  <a:gd name="connsiteY39" fmla="*/ 727444 h 838042"/>
                  <a:gd name="connsiteX40" fmla="*/ 425767 w 1035345"/>
                  <a:gd name="connsiteY40" fmla="*/ 672199 h 838042"/>
                  <a:gd name="connsiteX41" fmla="*/ 431482 w 1035345"/>
                  <a:gd name="connsiteY41" fmla="*/ 658864 h 838042"/>
                  <a:gd name="connsiteX42" fmla="*/ 445964 w 1035345"/>
                  <a:gd name="connsiteY42" fmla="*/ 626947 h 838042"/>
                  <a:gd name="connsiteX43" fmla="*/ 466169 w 1035345"/>
                  <a:gd name="connsiteY43" fmla="*/ 600072 h 838042"/>
                  <a:gd name="connsiteX44" fmla="*/ 525390 w 1035345"/>
                  <a:gd name="connsiteY44" fmla="*/ 565123 h 838042"/>
                  <a:gd name="connsiteX45" fmla="*/ 601228 w 1035345"/>
                  <a:gd name="connsiteY45" fmla="*/ 550915 h 838042"/>
                  <a:gd name="connsiteX46" fmla="*/ 709681 w 1035345"/>
                  <a:gd name="connsiteY46" fmla="*/ 612819 h 838042"/>
                  <a:gd name="connsiteX47" fmla="*/ 782002 w 1035345"/>
                  <a:gd name="connsiteY47" fmla="*/ 656959 h 838042"/>
                  <a:gd name="connsiteX48" fmla="*/ 806767 w 1035345"/>
                  <a:gd name="connsiteY48" fmla="*/ 632194 h 838042"/>
                  <a:gd name="connsiteX49" fmla="*/ 802957 w 1035345"/>
                  <a:gd name="connsiteY49" fmla="*/ 601714 h 838042"/>
                  <a:gd name="connsiteX50" fmla="*/ 764676 w 1035345"/>
                  <a:gd name="connsiteY50" fmla="*/ 562523 h 838042"/>
                  <a:gd name="connsiteX51" fmla="*/ 652462 w 1035345"/>
                  <a:gd name="connsiteY51" fmla="*/ 479794 h 838042"/>
                  <a:gd name="connsiteX52" fmla="*/ 648652 w 1035345"/>
                  <a:gd name="connsiteY52" fmla="*/ 462649 h 838042"/>
                  <a:gd name="connsiteX53" fmla="*/ 660082 w 1035345"/>
                  <a:gd name="connsiteY53" fmla="*/ 426454 h 838042"/>
                  <a:gd name="connsiteX54" fmla="*/ 728662 w 1035345"/>
                  <a:gd name="connsiteY54" fmla="*/ 405499 h 838042"/>
                  <a:gd name="connsiteX55" fmla="*/ 815618 w 1035345"/>
                  <a:gd name="connsiteY55" fmla="*/ 406906 h 838042"/>
                  <a:gd name="connsiteX56" fmla="*/ 908111 w 1035345"/>
                  <a:gd name="connsiteY56" fmla="*/ 417646 h 838042"/>
                  <a:gd name="connsiteX57" fmla="*/ 1004170 w 1035345"/>
                  <a:gd name="connsiteY57" fmla="*/ 426835 h 838042"/>
                  <a:gd name="connsiteX58" fmla="*/ 1034329 w 1035345"/>
                  <a:gd name="connsiteY58" fmla="*/ 402711 h 838042"/>
                  <a:gd name="connsiteX59" fmla="*/ 1022394 w 1035345"/>
                  <a:gd name="connsiteY59" fmla="*/ 377797 h 838042"/>
                  <a:gd name="connsiteX60" fmla="*/ 966769 w 1035345"/>
                  <a:gd name="connsiteY60" fmla="*/ 358029 h 838042"/>
                  <a:gd name="connsiteX61" fmla="*/ 829627 w 1035345"/>
                  <a:gd name="connsiteY61" fmla="*/ 357874 h 838042"/>
                  <a:gd name="connsiteX62" fmla="*/ 757691 w 1035345"/>
                  <a:gd name="connsiteY62" fmla="*/ 361702 h 838042"/>
                  <a:gd name="connsiteX63" fmla="*/ 673417 w 1035345"/>
                  <a:gd name="connsiteY63" fmla="*/ 369304 h 838042"/>
                  <a:gd name="connsiteX64" fmla="*/ 646747 w 1035345"/>
                  <a:gd name="connsiteY64" fmla="*/ 338824 h 838042"/>
                  <a:gd name="connsiteX65" fmla="*/ 678283 w 1035345"/>
                  <a:gd name="connsiteY65" fmla="*/ 304962 h 838042"/>
                  <a:gd name="connsiteX66" fmla="*/ 709612 w 1035345"/>
                  <a:gd name="connsiteY66" fmla="*/ 283579 h 838042"/>
                  <a:gd name="connsiteX67" fmla="*/ 745807 w 1035345"/>
                  <a:gd name="connsiteY67" fmla="*/ 251194 h 838042"/>
                  <a:gd name="connsiteX68" fmla="*/ 784899 w 1035345"/>
                  <a:gd name="connsiteY68" fmla="*/ 213846 h 838042"/>
                  <a:gd name="connsiteX69" fmla="*/ 748281 w 1035345"/>
                  <a:gd name="connsiteY69" fmla="*/ 201789 h 838042"/>
                  <a:gd name="connsiteX70" fmla="*/ 696277 w 1035345"/>
                  <a:gd name="connsiteY70" fmla="*/ 226429 h 838042"/>
                  <a:gd name="connsiteX71" fmla="*/ 658558 w 1035345"/>
                  <a:gd name="connsiteY71" fmla="*/ 257626 h 838042"/>
                  <a:gd name="connsiteX72" fmla="*/ 617881 w 1035345"/>
                  <a:gd name="connsiteY72" fmla="*/ 286712 h 838042"/>
                  <a:gd name="connsiteX73" fmla="*/ 566737 w 1035345"/>
                  <a:gd name="connsiteY73" fmla="*/ 287389 h 838042"/>
                  <a:gd name="connsiteX74" fmla="*/ 532447 w 1035345"/>
                  <a:gd name="connsiteY74" fmla="*/ 274054 h 838042"/>
                  <a:gd name="connsiteX75" fmla="*/ 509587 w 1035345"/>
                  <a:gd name="connsiteY75" fmla="*/ 235954 h 838042"/>
                  <a:gd name="connsiteX76" fmla="*/ 511492 w 1035345"/>
                  <a:gd name="connsiteY76" fmla="*/ 171184 h 838042"/>
                  <a:gd name="connsiteX77" fmla="*/ 510194 w 1035345"/>
                  <a:gd name="connsiteY77" fmla="*/ 73485 h 838042"/>
                  <a:gd name="connsiteX78" fmla="*/ 455996 w 1035345"/>
                  <a:gd name="connsiteY78" fmla="*/ 11248 h 838042"/>
                  <a:gd name="connsiteX79" fmla="*/ 444350 w 1035345"/>
                  <a:gd name="connsiteY79" fmla="*/ 75864 h 838042"/>
                  <a:gd name="connsiteX80" fmla="*/ 441106 w 1035345"/>
                  <a:gd name="connsiteY80" fmla="*/ 132660 h 838042"/>
                  <a:gd name="connsiteX81" fmla="*/ 437934 w 1035345"/>
                  <a:gd name="connsiteY81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27344 w 1031207"/>
                  <a:gd name="connsiteY41" fmla="*/ 658864 h 838042"/>
                  <a:gd name="connsiteX42" fmla="*/ 441826 w 1031207"/>
                  <a:gd name="connsiteY42" fmla="*/ 626947 h 838042"/>
                  <a:gd name="connsiteX43" fmla="*/ 462031 w 1031207"/>
                  <a:gd name="connsiteY43" fmla="*/ 600072 h 838042"/>
                  <a:gd name="connsiteX44" fmla="*/ 521252 w 1031207"/>
                  <a:gd name="connsiteY44" fmla="*/ 565123 h 838042"/>
                  <a:gd name="connsiteX45" fmla="*/ 597090 w 1031207"/>
                  <a:gd name="connsiteY45" fmla="*/ 550915 h 838042"/>
                  <a:gd name="connsiteX46" fmla="*/ 705543 w 1031207"/>
                  <a:gd name="connsiteY46" fmla="*/ 612819 h 838042"/>
                  <a:gd name="connsiteX47" fmla="*/ 777864 w 1031207"/>
                  <a:gd name="connsiteY47" fmla="*/ 656959 h 838042"/>
                  <a:gd name="connsiteX48" fmla="*/ 802629 w 1031207"/>
                  <a:gd name="connsiteY48" fmla="*/ 632194 h 838042"/>
                  <a:gd name="connsiteX49" fmla="*/ 798819 w 1031207"/>
                  <a:gd name="connsiteY49" fmla="*/ 601714 h 838042"/>
                  <a:gd name="connsiteX50" fmla="*/ 760538 w 1031207"/>
                  <a:gd name="connsiteY50" fmla="*/ 562523 h 838042"/>
                  <a:gd name="connsiteX51" fmla="*/ 648324 w 1031207"/>
                  <a:gd name="connsiteY51" fmla="*/ 479794 h 838042"/>
                  <a:gd name="connsiteX52" fmla="*/ 644514 w 1031207"/>
                  <a:gd name="connsiteY52" fmla="*/ 462649 h 838042"/>
                  <a:gd name="connsiteX53" fmla="*/ 655944 w 1031207"/>
                  <a:gd name="connsiteY53" fmla="*/ 426454 h 838042"/>
                  <a:gd name="connsiteX54" fmla="*/ 724524 w 1031207"/>
                  <a:gd name="connsiteY54" fmla="*/ 405499 h 838042"/>
                  <a:gd name="connsiteX55" fmla="*/ 811480 w 1031207"/>
                  <a:gd name="connsiteY55" fmla="*/ 406906 h 838042"/>
                  <a:gd name="connsiteX56" fmla="*/ 903973 w 1031207"/>
                  <a:gd name="connsiteY56" fmla="*/ 417646 h 838042"/>
                  <a:gd name="connsiteX57" fmla="*/ 1000032 w 1031207"/>
                  <a:gd name="connsiteY57" fmla="*/ 426835 h 838042"/>
                  <a:gd name="connsiteX58" fmla="*/ 1030191 w 1031207"/>
                  <a:gd name="connsiteY58" fmla="*/ 402711 h 838042"/>
                  <a:gd name="connsiteX59" fmla="*/ 1018256 w 1031207"/>
                  <a:gd name="connsiteY59" fmla="*/ 377797 h 838042"/>
                  <a:gd name="connsiteX60" fmla="*/ 962631 w 1031207"/>
                  <a:gd name="connsiteY60" fmla="*/ 358029 h 838042"/>
                  <a:gd name="connsiteX61" fmla="*/ 825489 w 1031207"/>
                  <a:gd name="connsiteY61" fmla="*/ 357874 h 838042"/>
                  <a:gd name="connsiteX62" fmla="*/ 753553 w 1031207"/>
                  <a:gd name="connsiteY62" fmla="*/ 361702 h 838042"/>
                  <a:gd name="connsiteX63" fmla="*/ 669279 w 1031207"/>
                  <a:gd name="connsiteY63" fmla="*/ 369304 h 838042"/>
                  <a:gd name="connsiteX64" fmla="*/ 642609 w 1031207"/>
                  <a:gd name="connsiteY64" fmla="*/ 338824 h 838042"/>
                  <a:gd name="connsiteX65" fmla="*/ 674145 w 1031207"/>
                  <a:gd name="connsiteY65" fmla="*/ 304962 h 838042"/>
                  <a:gd name="connsiteX66" fmla="*/ 705474 w 1031207"/>
                  <a:gd name="connsiteY66" fmla="*/ 283579 h 838042"/>
                  <a:gd name="connsiteX67" fmla="*/ 741669 w 1031207"/>
                  <a:gd name="connsiteY67" fmla="*/ 251194 h 838042"/>
                  <a:gd name="connsiteX68" fmla="*/ 780761 w 1031207"/>
                  <a:gd name="connsiteY68" fmla="*/ 213846 h 838042"/>
                  <a:gd name="connsiteX69" fmla="*/ 744143 w 1031207"/>
                  <a:gd name="connsiteY69" fmla="*/ 201789 h 838042"/>
                  <a:gd name="connsiteX70" fmla="*/ 692139 w 1031207"/>
                  <a:gd name="connsiteY70" fmla="*/ 226429 h 838042"/>
                  <a:gd name="connsiteX71" fmla="*/ 654420 w 1031207"/>
                  <a:gd name="connsiteY71" fmla="*/ 257626 h 838042"/>
                  <a:gd name="connsiteX72" fmla="*/ 613743 w 1031207"/>
                  <a:gd name="connsiteY72" fmla="*/ 286712 h 838042"/>
                  <a:gd name="connsiteX73" fmla="*/ 562599 w 1031207"/>
                  <a:gd name="connsiteY73" fmla="*/ 287389 h 838042"/>
                  <a:gd name="connsiteX74" fmla="*/ 528309 w 1031207"/>
                  <a:gd name="connsiteY74" fmla="*/ 274054 h 838042"/>
                  <a:gd name="connsiteX75" fmla="*/ 505449 w 1031207"/>
                  <a:gd name="connsiteY75" fmla="*/ 235954 h 838042"/>
                  <a:gd name="connsiteX76" fmla="*/ 507354 w 1031207"/>
                  <a:gd name="connsiteY76" fmla="*/ 171184 h 838042"/>
                  <a:gd name="connsiteX77" fmla="*/ 506056 w 1031207"/>
                  <a:gd name="connsiteY77" fmla="*/ 73485 h 838042"/>
                  <a:gd name="connsiteX78" fmla="*/ 451858 w 1031207"/>
                  <a:gd name="connsiteY78" fmla="*/ 11248 h 838042"/>
                  <a:gd name="connsiteX79" fmla="*/ 440212 w 1031207"/>
                  <a:gd name="connsiteY79" fmla="*/ 75864 h 838042"/>
                  <a:gd name="connsiteX80" fmla="*/ 436968 w 1031207"/>
                  <a:gd name="connsiteY80" fmla="*/ 132660 h 838042"/>
                  <a:gd name="connsiteX81" fmla="*/ 433796 w 1031207"/>
                  <a:gd name="connsiteY81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27344 w 1031207"/>
                  <a:gd name="connsiteY41" fmla="*/ 658864 h 838042"/>
                  <a:gd name="connsiteX42" fmla="*/ 462031 w 1031207"/>
                  <a:gd name="connsiteY42" fmla="*/ 600072 h 838042"/>
                  <a:gd name="connsiteX43" fmla="*/ 521252 w 1031207"/>
                  <a:gd name="connsiteY43" fmla="*/ 565123 h 838042"/>
                  <a:gd name="connsiteX44" fmla="*/ 597090 w 1031207"/>
                  <a:gd name="connsiteY44" fmla="*/ 550915 h 838042"/>
                  <a:gd name="connsiteX45" fmla="*/ 705543 w 1031207"/>
                  <a:gd name="connsiteY45" fmla="*/ 612819 h 838042"/>
                  <a:gd name="connsiteX46" fmla="*/ 777864 w 1031207"/>
                  <a:gd name="connsiteY46" fmla="*/ 656959 h 838042"/>
                  <a:gd name="connsiteX47" fmla="*/ 802629 w 1031207"/>
                  <a:gd name="connsiteY47" fmla="*/ 632194 h 838042"/>
                  <a:gd name="connsiteX48" fmla="*/ 798819 w 1031207"/>
                  <a:gd name="connsiteY48" fmla="*/ 601714 h 838042"/>
                  <a:gd name="connsiteX49" fmla="*/ 760538 w 1031207"/>
                  <a:gd name="connsiteY49" fmla="*/ 562523 h 838042"/>
                  <a:gd name="connsiteX50" fmla="*/ 648324 w 1031207"/>
                  <a:gd name="connsiteY50" fmla="*/ 479794 h 838042"/>
                  <a:gd name="connsiteX51" fmla="*/ 644514 w 1031207"/>
                  <a:gd name="connsiteY51" fmla="*/ 462649 h 838042"/>
                  <a:gd name="connsiteX52" fmla="*/ 655944 w 1031207"/>
                  <a:gd name="connsiteY52" fmla="*/ 426454 h 838042"/>
                  <a:gd name="connsiteX53" fmla="*/ 724524 w 1031207"/>
                  <a:gd name="connsiteY53" fmla="*/ 405499 h 838042"/>
                  <a:gd name="connsiteX54" fmla="*/ 811480 w 1031207"/>
                  <a:gd name="connsiteY54" fmla="*/ 406906 h 838042"/>
                  <a:gd name="connsiteX55" fmla="*/ 903973 w 1031207"/>
                  <a:gd name="connsiteY55" fmla="*/ 417646 h 838042"/>
                  <a:gd name="connsiteX56" fmla="*/ 1000032 w 1031207"/>
                  <a:gd name="connsiteY56" fmla="*/ 426835 h 838042"/>
                  <a:gd name="connsiteX57" fmla="*/ 1030191 w 1031207"/>
                  <a:gd name="connsiteY57" fmla="*/ 402711 h 838042"/>
                  <a:gd name="connsiteX58" fmla="*/ 1018256 w 1031207"/>
                  <a:gd name="connsiteY58" fmla="*/ 377797 h 838042"/>
                  <a:gd name="connsiteX59" fmla="*/ 962631 w 1031207"/>
                  <a:gd name="connsiteY59" fmla="*/ 358029 h 838042"/>
                  <a:gd name="connsiteX60" fmla="*/ 825489 w 1031207"/>
                  <a:gd name="connsiteY60" fmla="*/ 357874 h 838042"/>
                  <a:gd name="connsiteX61" fmla="*/ 753553 w 1031207"/>
                  <a:gd name="connsiteY61" fmla="*/ 361702 h 838042"/>
                  <a:gd name="connsiteX62" fmla="*/ 669279 w 1031207"/>
                  <a:gd name="connsiteY62" fmla="*/ 369304 h 838042"/>
                  <a:gd name="connsiteX63" fmla="*/ 642609 w 1031207"/>
                  <a:gd name="connsiteY63" fmla="*/ 338824 h 838042"/>
                  <a:gd name="connsiteX64" fmla="*/ 674145 w 1031207"/>
                  <a:gd name="connsiteY64" fmla="*/ 304962 h 838042"/>
                  <a:gd name="connsiteX65" fmla="*/ 705474 w 1031207"/>
                  <a:gd name="connsiteY65" fmla="*/ 283579 h 838042"/>
                  <a:gd name="connsiteX66" fmla="*/ 741669 w 1031207"/>
                  <a:gd name="connsiteY66" fmla="*/ 251194 h 838042"/>
                  <a:gd name="connsiteX67" fmla="*/ 780761 w 1031207"/>
                  <a:gd name="connsiteY67" fmla="*/ 213846 h 838042"/>
                  <a:gd name="connsiteX68" fmla="*/ 744143 w 1031207"/>
                  <a:gd name="connsiteY68" fmla="*/ 201789 h 838042"/>
                  <a:gd name="connsiteX69" fmla="*/ 692139 w 1031207"/>
                  <a:gd name="connsiteY69" fmla="*/ 226429 h 838042"/>
                  <a:gd name="connsiteX70" fmla="*/ 654420 w 1031207"/>
                  <a:gd name="connsiteY70" fmla="*/ 257626 h 838042"/>
                  <a:gd name="connsiteX71" fmla="*/ 613743 w 1031207"/>
                  <a:gd name="connsiteY71" fmla="*/ 286712 h 838042"/>
                  <a:gd name="connsiteX72" fmla="*/ 562599 w 1031207"/>
                  <a:gd name="connsiteY72" fmla="*/ 287389 h 838042"/>
                  <a:gd name="connsiteX73" fmla="*/ 528309 w 1031207"/>
                  <a:gd name="connsiteY73" fmla="*/ 274054 h 838042"/>
                  <a:gd name="connsiteX74" fmla="*/ 505449 w 1031207"/>
                  <a:gd name="connsiteY74" fmla="*/ 235954 h 838042"/>
                  <a:gd name="connsiteX75" fmla="*/ 507354 w 1031207"/>
                  <a:gd name="connsiteY75" fmla="*/ 171184 h 838042"/>
                  <a:gd name="connsiteX76" fmla="*/ 506056 w 1031207"/>
                  <a:gd name="connsiteY76" fmla="*/ 73485 h 838042"/>
                  <a:gd name="connsiteX77" fmla="*/ 451858 w 1031207"/>
                  <a:gd name="connsiteY77" fmla="*/ 11248 h 838042"/>
                  <a:gd name="connsiteX78" fmla="*/ 440212 w 1031207"/>
                  <a:gd name="connsiteY78" fmla="*/ 75864 h 838042"/>
                  <a:gd name="connsiteX79" fmla="*/ 436968 w 1031207"/>
                  <a:gd name="connsiteY79" fmla="*/ 132660 h 838042"/>
                  <a:gd name="connsiteX80" fmla="*/ 433796 w 1031207"/>
                  <a:gd name="connsiteY80" fmla="*/ 214465 h 838042"/>
                  <a:gd name="connsiteX0" fmla="*/ 433796 w 1031207"/>
                  <a:gd name="connsiteY0" fmla="*/ 214465 h 838042"/>
                  <a:gd name="connsiteX1" fmla="*/ 421629 w 1031207"/>
                  <a:gd name="connsiteY1" fmla="*/ 253099 h 838042"/>
                  <a:gd name="connsiteX2" fmla="*/ 394959 w 1031207"/>
                  <a:gd name="connsiteY2" fmla="*/ 262624 h 838042"/>
                  <a:gd name="connsiteX3" fmla="*/ 356331 w 1031207"/>
                  <a:gd name="connsiteY3" fmla="*/ 271935 h 838042"/>
                  <a:gd name="connsiteX4" fmla="*/ 313044 w 1031207"/>
                  <a:gd name="connsiteY4" fmla="*/ 289293 h 838042"/>
                  <a:gd name="connsiteX5" fmla="*/ 265419 w 1031207"/>
                  <a:gd name="connsiteY5" fmla="*/ 285484 h 838042"/>
                  <a:gd name="connsiteX6" fmla="*/ 219699 w 1031207"/>
                  <a:gd name="connsiteY6" fmla="*/ 272149 h 838042"/>
                  <a:gd name="connsiteX7" fmla="*/ 189219 w 1031207"/>
                  <a:gd name="connsiteY7" fmla="*/ 262624 h 838042"/>
                  <a:gd name="connsiteX8" fmla="*/ 156834 w 1031207"/>
                  <a:gd name="connsiteY8" fmla="*/ 239764 h 838042"/>
                  <a:gd name="connsiteX9" fmla="*/ 122074 w 1031207"/>
                  <a:gd name="connsiteY9" fmla="*/ 218050 h 838042"/>
                  <a:gd name="connsiteX10" fmla="*/ 101589 w 1031207"/>
                  <a:gd name="connsiteY10" fmla="*/ 203569 h 838042"/>
                  <a:gd name="connsiteX11" fmla="*/ 59679 w 1031207"/>
                  <a:gd name="connsiteY11" fmla="*/ 197854 h 838042"/>
                  <a:gd name="connsiteX12" fmla="*/ 48331 w 1031207"/>
                  <a:gd name="connsiteY12" fmla="*/ 241190 h 838042"/>
                  <a:gd name="connsiteX13" fmla="*/ 63490 w 1031207"/>
                  <a:gd name="connsiteY13" fmla="*/ 272150 h 838042"/>
                  <a:gd name="connsiteX14" fmla="*/ 124449 w 1031207"/>
                  <a:gd name="connsiteY14" fmla="*/ 289294 h 838042"/>
                  <a:gd name="connsiteX15" fmla="*/ 191124 w 1031207"/>
                  <a:gd name="connsiteY15" fmla="*/ 308344 h 838042"/>
                  <a:gd name="connsiteX16" fmla="*/ 226553 w 1031207"/>
                  <a:gd name="connsiteY16" fmla="*/ 323832 h 838042"/>
                  <a:gd name="connsiteX17" fmla="*/ 291209 w 1031207"/>
                  <a:gd name="connsiteY17" fmla="*/ 364030 h 838042"/>
                  <a:gd name="connsiteX18" fmla="*/ 301013 w 1031207"/>
                  <a:gd name="connsiteY18" fmla="*/ 410802 h 838042"/>
                  <a:gd name="connsiteX19" fmla="*/ 263514 w 1031207"/>
                  <a:gd name="connsiteY19" fmla="*/ 447409 h 838042"/>
                  <a:gd name="connsiteX20" fmla="*/ 217240 w 1031207"/>
                  <a:gd name="connsiteY20" fmla="*/ 459458 h 838042"/>
                  <a:gd name="connsiteX21" fmla="*/ 136827 w 1031207"/>
                  <a:gd name="connsiteY21" fmla="*/ 465397 h 838042"/>
                  <a:gd name="connsiteX22" fmla="*/ 88254 w 1031207"/>
                  <a:gd name="connsiteY22" fmla="*/ 468364 h 838042"/>
                  <a:gd name="connsiteX23" fmla="*/ 27294 w 1031207"/>
                  <a:gd name="connsiteY23" fmla="*/ 477889 h 838042"/>
                  <a:gd name="connsiteX24" fmla="*/ 624 w 1031207"/>
                  <a:gd name="connsiteY24" fmla="*/ 504559 h 838042"/>
                  <a:gd name="connsiteX25" fmla="*/ 51344 w 1031207"/>
                  <a:gd name="connsiteY25" fmla="*/ 547857 h 838042"/>
                  <a:gd name="connsiteX26" fmla="*/ 153024 w 1031207"/>
                  <a:gd name="connsiteY26" fmla="*/ 538849 h 838042"/>
                  <a:gd name="connsiteX27" fmla="*/ 268163 w 1031207"/>
                  <a:gd name="connsiteY27" fmla="*/ 519747 h 838042"/>
                  <a:gd name="connsiteX28" fmla="*/ 351144 w 1031207"/>
                  <a:gd name="connsiteY28" fmla="*/ 561709 h 838042"/>
                  <a:gd name="connsiteX29" fmla="*/ 362574 w 1031207"/>
                  <a:gd name="connsiteY29" fmla="*/ 609334 h 838042"/>
                  <a:gd name="connsiteX30" fmla="*/ 330189 w 1031207"/>
                  <a:gd name="connsiteY30" fmla="*/ 704584 h 838042"/>
                  <a:gd name="connsiteX31" fmla="*/ 328284 w 1031207"/>
                  <a:gd name="connsiteY31" fmla="*/ 756019 h 838042"/>
                  <a:gd name="connsiteX32" fmla="*/ 330189 w 1031207"/>
                  <a:gd name="connsiteY32" fmla="*/ 780784 h 838042"/>
                  <a:gd name="connsiteX33" fmla="*/ 332094 w 1031207"/>
                  <a:gd name="connsiteY33" fmla="*/ 786499 h 838042"/>
                  <a:gd name="connsiteX34" fmla="*/ 335904 w 1031207"/>
                  <a:gd name="connsiteY34" fmla="*/ 790309 h 838042"/>
                  <a:gd name="connsiteX35" fmla="*/ 364479 w 1031207"/>
                  <a:gd name="connsiteY35" fmla="*/ 836029 h 838042"/>
                  <a:gd name="connsiteX36" fmla="*/ 387339 w 1031207"/>
                  <a:gd name="connsiteY36" fmla="*/ 837934 h 838042"/>
                  <a:gd name="connsiteX37" fmla="*/ 395149 w 1031207"/>
                  <a:gd name="connsiteY37" fmla="*/ 833530 h 838042"/>
                  <a:gd name="connsiteX38" fmla="*/ 400674 w 1031207"/>
                  <a:gd name="connsiteY38" fmla="*/ 784594 h 838042"/>
                  <a:gd name="connsiteX39" fmla="*/ 404484 w 1031207"/>
                  <a:gd name="connsiteY39" fmla="*/ 727444 h 838042"/>
                  <a:gd name="connsiteX40" fmla="*/ 421629 w 1031207"/>
                  <a:gd name="connsiteY40" fmla="*/ 672199 h 838042"/>
                  <a:gd name="connsiteX41" fmla="*/ 462031 w 1031207"/>
                  <a:gd name="connsiteY41" fmla="*/ 600072 h 838042"/>
                  <a:gd name="connsiteX42" fmla="*/ 521252 w 1031207"/>
                  <a:gd name="connsiteY42" fmla="*/ 565123 h 838042"/>
                  <a:gd name="connsiteX43" fmla="*/ 597090 w 1031207"/>
                  <a:gd name="connsiteY43" fmla="*/ 550915 h 838042"/>
                  <a:gd name="connsiteX44" fmla="*/ 705543 w 1031207"/>
                  <a:gd name="connsiteY44" fmla="*/ 612819 h 838042"/>
                  <a:gd name="connsiteX45" fmla="*/ 777864 w 1031207"/>
                  <a:gd name="connsiteY45" fmla="*/ 656959 h 838042"/>
                  <a:gd name="connsiteX46" fmla="*/ 802629 w 1031207"/>
                  <a:gd name="connsiteY46" fmla="*/ 632194 h 838042"/>
                  <a:gd name="connsiteX47" fmla="*/ 798819 w 1031207"/>
                  <a:gd name="connsiteY47" fmla="*/ 601714 h 838042"/>
                  <a:gd name="connsiteX48" fmla="*/ 760538 w 1031207"/>
                  <a:gd name="connsiteY48" fmla="*/ 562523 h 838042"/>
                  <a:gd name="connsiteX49" fmla="*/ 648324 w 1031207"/>
                  <a:gd name="connsiteY49" fmla="*/ 479794 h 838042"/>
                  <a:gd name="connsiteX50" fmla="*/ 644514 w 1031207"/>
                  <a:gd name="connsiteY50" fmla="*/ 462649 h 838042"/>
                  <a:gd name="connsiteX51" fmla="*/ 655944 w 1031207"/>
                  <a:gd name="connsiteY51" fmla="*/ 426454 h 838042"/>
                  <a:gd name="connsiteX52" fmla="*/ 724524 w 1031207"/>
                  <a:gd name="connsiteY52" fmla="*/ 405499 h 838042"/>
                  <a:gd name="connsiteX53" fmla="*/ 811480 w 1031207"/>
                  <a:gd name="connsiteY53" fmla="*/ 406906 h 838042"/>
                  <a:gd name="connsiteX54" fmla="*/ 903973 w 1031207"/>
                  <a:gd name="connsiteY54" fmla="*/ 417646 h 838042"/>
                  <a:gd name="connsiteX55" fmla="*/ 1000032 w 1031207"/>
                  <a:gd name="connsiteY55" fmla="*/ 426835 h 838042"/>
                  <a:gd name="connsiteX56" fmla="*/ 1030191 w 1031207"/>
                  <a:gd name="connsiteY56" fmla="*/ 402711 h 838042"/>
                  <a:gd name="connsiteX57" fmla="*/ 1018256 w 1031207"/>
                  <a:gd name="connsiteY57" fmla="*/ 377797 h 838042"/>
                  <a:gd name="connsiteX58" fmla="*/ 962631 w 1031207"/>
                  <a:gd name="connsiteY58" fmla="*/ 358029 h 838042"/>
                  <a:gd name="connsiteX59" fmla="*/ 825489 w 1031207"/>
                  <a:gd name="connsiteY59" fmla="*/ 357874 h 838042"/>
                  <a:gd name="connsiteX60" fmla="*/ 753553 w 1031207"/>
                  <a:gd name="connsiteY60" fmla="*/ 361702 h 838042"/>
                  <a:gd name="connsiteX61" fmla="*/ 669279 w 1031207"/>
                  <a:gd name="connsiteY61" fmla="*/ 369304 h 838042"/>
                  <a:gd name="connsiteX62" fmla="*/ 642609 w 1031207"/>
                  <a:gd name="connsiteY62" fmla="*/ 338824 h 838042"/>
                  <a:gd name="connsiteX63" fmla="*/ 674145 w 1031207"/>
                  <a:gd name="connsiteY63" fmla="*/ 304962 h 838042"/>
                  <a:gd name="connsiteX64" fmla="*/ 705474 w 1031207"/>
                  <a:gd name="connsiteY64" fmla="*/ 283579 h 838042"/>
                  <a:gd name="connsiteX65" fmla="*/ 741669 w 1031207"/>
                  <a:gd name="connsiteY65" fmla="*/ 251194 h 838042"/>
                  <a:gd name="connsiteX66" fmla="*/ 780761 w 1031207"/>
                  <a:gd name="connsiteY66" fmla="*/ 213846 h 838042"/>
                  <a:gd name="connsiteX67" fmla="*/ 744143 w 1031207"/>
                  <a:gd name="connsiteY67" fmla="*/ 201789 h 838042"/>
                  <a:gd name="connsiteX68" fmla="*/ 692139 w 1031207"/>
                  <a:gd name="connsiteY68" fmla="*/ 226429 h 838042"/>
                  <a:gd name="connsiteX69" fmla="*/ 654420 w 1031207"/>
                  <a:gd name="connsiteY69" fmla="*/ 257626 h 838042"/>
                  <a:gd name="connsiteX70" fmla="*/ 613743 w 1031207"/>
                  <a:gd name="connsiteY70" fmla="*/ 286712 h 838042"/>
                  <a:gd name="connsiteX71" fmla="*/ 562599 w 1031207"/>
                  <a:gd name="connsiteY71" fmla="*/ 287389 h 838042"/>
                  <a:gd name="connsiteX72" fmla="*/ 528309 w 1031207"/>
                  <a:gd name="connsiteY72" fmla="*/ 274054 h 838042"/>
                  <a:gd name="connsiteX73" fmla="*/ 505449 w 1031207"/>
                  <a:gd name="connsiteY73" fmla="*/ 235954 h 838042"/>
                  <a:gd name="connsiteX74" fmla="*/ 507354 w 1031207"/>
                  <a:gd name="connsiteY74" fmla="*/ 171184 h 838042"/>
                  <a:gd name="connsiteX75" fmla="*/ 506056 w 1031207"/>
                  <a:gd name="connsiteY75" fmla="*/ 73485 h 838042"/>
                  <a:gd name="connsiteX76" fmla="*/ 451858 w 1031207"/>
                  <a:gd name="connsiteY76" fmla="*/ 11248 h 838042"/>
                  <a:gd name="connsiteX77" fmla="*/ 440212 w 1031207"/>
                  <a:gd name="connsiteY77" fmla="*/ 75864 h 838042"/>
                  <a:gd name="connsiteX78" fmla="*/ 436968 w 1031207"/>
                  <a:gd name="connsiteY78" fmla="*/ 132660 h 838042"/>
                  <a:gd name="connsiteX79" fmla="*/ 433796 w 1031207"/>
                  <a:gd name="connsiteY79" fmla="*/ 214465 h 838042"/>
                  <a:gd name="connsiteX0" fmla="*/ 433796 w 1031207"/>
                  <a:gd name="connsiteY0" fmla="*/ 214465 h 841594"/>
                  <a:gd name="connsiteX1" fmla="*/ 421629 w 1031207"/>
                  <a:gd name="connsiteY1" fmla="*/ 253099 h 841594"/>
                  <a:gd name="connsiteX2" fmla="*/ 394959 w 1031207"/>
                  <a:gd name="connsiteY2" fmla="*/ 262624 h 841594"/>
                  <a:gd name="connsiteX3" fmla="*/ 356331 w 1031207"/>
                  <a:gd name="connsiteY3" fmla="*/ 271935 h 841594"/>
                  <a:gd name="connsiteX4" fmla="*/ 313044 w 1031207"/>
                  <a:gd name="connsiteY4" fmla="*/ 289293 h 841594"/>
                  <a:gd name="connsiteX5" fmla="*/ 265419 w 1031207"/>
                  <a:gd name="connsiteY5" fmla="*/ 285484 h 841594"/>
                  <a:gd name="connsiteX6" fmla="*/ 219699 w 1031207"/>
                  <a:gd name="connsiteY6" fmla="*/ 272149 h 841594"/>
                  <a:gd name="connsiteX7" fmla="*/ 189219 w 1031207"/>
                  <a:gd name="connsiteY7" fmla="*/ 262624 h 841594"/>
                  <a:gd name="connsiteX8" fmla="*/ 156834 w 1031207"/>
                  <a:gd name="connsiteY8" fmla="*/ 239764 h 841594"/>
                  <a:gd name="connsiteX9" fmla="*/ 122074 w 1031207"/>
                  <a:gd name="connsiteY9" fmla="*/ 218050 h 841594"/>
                  <a:gd name="connsiteX10" fmla="*/ 101589 w 1031207"/>
                  <a:gd name="connsiteY10" fmla="*/ 203569 h 841594"/>
                  <a:gd name="connsiteX11" fmla="*/ 59679 w 1031207"/>
                  <a:gd name="connsiteY11" fmla="*/ 197854 h 841594"/>
                  <a:gd name="connsiteX12" fmla="*/ 48331 w 1031207"/>
                  <a:gd name="connsiteY12" fmla="*/ 241190 h 841594"/>
                  <a:gd name="connsiteX13" fmla="*/ 63490 w 1031207"/>
                  <a:gd name="connsiteY13" fmla="*/ 272150 h 841594"/>
                  <a:gd name="connsiteX14" fmla="*/ 124449 w 1031207"/>
                  <a:gd name="connsiteY14" fmla="*/ 289294 h 841594"/>
                  <a:gd name="connsiteX15" fmla="*/ 191124 w 1031207"/>
                  <a:gd name="connsiteY15" fmla="*/ 308344 h 841594"/>
                  <a:gd name="connsiteX16" fmla="*/ 226553 w 1031207"/>
                  <a:gd name="connsiteY16" fmla="*/ 323832 h 841594"/>
                  <a:gd name="connsiteX17" fmla="*/ 291209 w 1031207"/>
                  <a:gd name="connsiteY17" fmla="*/ 364030 h 841594"/>
                  <a:gd name="connsiteX18" fmla="*/ 301013 w 1031207"/>
                  <a:gd name="connsiteY18" fmla="*/ 410802 h 841594"/>
                  <a:gd name="connsiteX19" fmla="*/ 263514 w 1031207"/>
                  <a:gd name="connsiteY19" fmla="*/ 447409 h 841594"/>
                  <a:gd name="connsiteX20" fmla="*/ 217240 w 1031207"/>
                  <a:gd name="connsiteY20" fmla="*/ 459458 h 841594"/>
                  <a:gd name="connsiteX21" fmla="*/ 136827 w 1031207"/>
                  <a:gd name="connsiteY21" fmla="*/ 465397 h 841594"/>
                  <a:gd name="connsiteX22" fmla="*/ 88254 w 1031207"/>
                  <a:gd name="connsiteY22" fmla="*/ 468364 h 841594"/>
                  <a:gd name="connsiteX23" fmla="*/ 27294 w 1031207"/>
                  <a:gd name="connsiteY23" fmla="*/ 477889 h 841594"/>
                  <a:gd name="connsiteX24" fmla="*/ 624 w 1031207"/>
                  <a:gd name="connsiteY24" fmla="*/ 504559 h 841594"/>
                  <a:gd name="connsiteX25" fmla="*/ 51344 w 1031207"/>
                  <a:gd name="connsiteY25" fmla="*/ 547857 h 841594"/>
                  <a:gd name="connsiteX26" fmla="*/ 153024 w 1031207"/>
                  <a:gd name="connsiteY26" fmla="*/ 538849 h 841594"/>
                  <a:gd name="connsiteX27" fmla="*/ 268163 w 1031207"/>
                  <a:gd name="connsiteY27" fmla="*/ 519747 h 841594"/>
                  <a:gd name="connsiteX28" fmla="*/ 351144 w 1031207"/>
                  <a:gd name="connsiteY28" fmla="*/ 561709 h 841594"/>
                  <a:gd name="connsiteX29" fmla="*/ 362574 w 1031207"/>
                  <a:gd name="connsiteY29" fmla="*/ 609334 h 841594"/>
                  <a:gd name="connsiteX30" fmla="*/ 330189 w 1031207"/>
                  <a:gd name="connsiteY30" fmla="*/ 704584 h 841594"/>
                  <a:gd name="connsiteX31" fmla="*/ 328284 w 1031207"/>
                  <a:gd name="connsiteY31" fmla="*/ 756019 h 841594"/>
                  <a:gd name="connsiteX32" fmla="*/ 330189 w 1031207"/>
                  <a:gd name="connsiteY32" fmla="*/ 780784 h 841594"/>
                  <a:gd name="connsiteX33" fmla="*/ 332094 w 1031207"/>
                  <a:gd name="connsiteY33" fmla="*/ 786499 h 841594"/>
                  <a:gd name="connsiteX34" fmla="*/ 335904 w 1031207"/>
                  <a:gd name="connsiteY34" fmla="*/ 790309 h 841594"/>
                  <a:gd name="connsiteX35" fmla="*/ 364479 w 1031207"/>
                  <a:gd name="connsiteY35" fmla="*/ 836029 h 841594"/>
                  <a:gd name="connsiteX36" fmla="*/ 387339 w 1031207"/>
                  <a:gd name="connsiteY36" fmla="*/ 837934 h 841594"/>
                  <a:gd name="connsiteX37" fmla="*/ 400674 w 1031207"/>
                  <a:gd name="connsiteY37" fmla="*/ 784594 h 841594"/>
                  <a:gd name="connsiteX38" fmla="*/ 404484 w 1031207"/>
                  <a:gd name="connsiteY38" fmla="*/ 727444 h 841594"/>
                  <a:gd name="connsiteX39" fmla="*/ 421629 w 1031207"/>
                  <a:gd name="connsiteY39" fmla="*/ 672199 h 841594"/>
                  <a:gd name="connsiteX40" fmla="*/ 462031 w 1031207"/>
                  <a:gd name="connsiteY40" fmla="*/ 600072 h 841594"/>
                  <a:gd name="connsiteX41" fmla="*/ 521252 w 1031207"/>
                  <a:gd name="connsiteY41" fmla="*/ 565123 h 841594"/>
                  <a:gd name="connsiteX42" fmla="*/ 597090 w 1031207"/>
                  <a:gd name="connsiteY42" fmla="*/ 550915 h 841594"/>
                  <a:gd name="connsiteX43" fmla="*/ 705543 w 1031207"/>
                  <a:gd name="connsiteY43" fmla="*/ 612819 h 841594"/>
                  <a:gd name="connsiteX44" fmla="*/ 777864 w 1031207"/>
                  <a:gd name="connsiteY44" fmla="*/ 656959 h 841594"/>
                  <a:gd name="connsiteX45" fmla="*/ 802629 w 1031207"/>
                  <a:gd name="connsiteY45" fmla="*/ 632194 h 841594"/>
                  <a:gd name="connsiteX46" fmla="*/ 798819 w 1031207"/>
                  <a:gd name="connsiteY46" fmla="*/ 601714 h 841594"/>
                  <a:gd name="connsiteX47" fmla="*/ 760538 w 1031207"/>
                  <a:gd name="connsiteY47" fmla="*/ 562523 h 841594"/>
                  <a:gd name="connsiteX48" fmla="*/ 648324 w 1031207"/>
                  <a:gd name="connsiteY48" fmla="*/ 479794 h 841594"/>
                  <a:gd name="connsiteX49" fmla="*/ 644514 w 1031207"/>
                  <a:gd name="connsiteY49" fmla="*/ 462649 h 841594"/>
                  <a:gd name="connsiteX50" fmla="*/ 655944 w 1031207"/>
                  <a:gd name="connsiteY50" fmla="*/ 426454 h 841594"/>
                  <a:gd name="connsiteX51" fmla="*/ 724524 w 1031207"/>
                  <a:gd name="connsiteY51" fmla="*/ 405499 h 841594"/>
                  <a:gd name="connsiteX52" fmla="*/ 811480 w 1031207"/>
                  <a:gd name="connsiteY52" fmla="*/ 406906 h 841594"/>
                  <a:gd name="connsiteX53" fmla="*/ 903973 w 1031207"/>
                  <a:gd name="connsiteY53" fmla="*/ 417646 h 841594"/>
                  <a:gd name="connsiteX54" fmla="*/ 1000032 w 1031207"/>
                  <a:gd name="connsiteY54" fmla="*/ 426835 h 841594"/>
                  <a:gd name="connsiteX55" fmla="*/ 1030191 w 1031207"/>
                  <a:gd name="connsiteY55" fmla="*/ 402711 h 841594"/>
                  <a:gd name="connsiteX56" fmla="*/ 1018256 w 1031207"/>
                  <a:gd name="connsiteY56" fmla="*/ 377797 h 841594"/>
                  <a:gd name="connsiteX57" fmla="*/ 962631 w 1031207"/>
                  <a:gd name="connsiteY57" fmla="*/ 358029 h 841594"/>
                  <a:gd name="connsiteX58" fmla="*/ 825489 w 1031207"/>
                  <a:gd name="connsiteY58" fmla="*/ 357874 h 841594"/>
                  <a:gd name="connsiteX59" fmla="*/ 753553 w 1031207"/>
                  <a:gd name="connsiteY59" fmla="*/ 361702 h 841594"/>
                  <a:gd name="connsiteX60" fmla="*/ 669279 w 1031207"/>
                  <a:gd name="connsiteY60" fmla="*/ 369304 h 841594"/>
                  <a:gd name="connsiteX61" fmla="*/ 642609 w 1031207"/>
                  <a:gd name="connsiteY61" fmla="*/ 338824 h 841594"/>
                  <a:gd name="connsiteX62" fmla="*/ 674145 w 1031207"/>
                  <a:gd name="connsiteY62" fmla="*/ 304962 h 841594"/>
                  <a:gd name="connsiteX63" fmla="*/ 705474 w 1031207"/>
                  <a:gd name="connsiteY63" fmla="*/ 283579 h 841594"/>
                  <a:gd name="connsiteX64" fmla="*/ 741669 w 1031207"/>
                  <a:gd name="connsiteY64" fmla="*/ 251194 h 841594"/>
                  <a:gd name="connsiteX65" fmla="*/ 780761 w 1031207"/>
                  <a:gd name="connsiteY65" fmla="*/ 213846 h 841594"/>
                  <a:gd name="connsiteX66" fmla="*/ 744143 w 1031207"/>
                  <a:gd name="connsiteY66" fmla="*/ 201789 h 841594"/>
                  <a:gd name="connsiteX67" fmla="*/ 692139 w 1031207"/>
                  <a:gd name="connsiteY67" fmla="*/ 226429 h 841594"/>
                  <a:gd name="connsiteX68" fmla="*/ 654420 w 1031207"/>
                  <a:gd name="connsiteY68" fmla="*/ 257626 h 841594"/>
                  <a:gd name="connsiteX69" fmla="*/ 613743 w 1031207"/>
                  <a:gd name="connsiteY69" fmla="*/ 286712 h 841594"/>
                  <a:gd name="connsiteX70" fmla="*/ 562599 w 1031207"/>
                  <a:gd name="connsiteY70" fmla="*/ 287389 h 841594"/>
                  <a:gd name="connsiteX71" fmla="*/ 528309 w 1031207"/>
                  <a:gd name="connsiteY71" fmla="*/ 274054 h 841594"/>
                  <a:gd name="connsiteX72" fmla="*/ 505449 w 1031207"/>
                  <a:gd name="connsiteY72" fmla="*/ 235954 h 841594"/>
                  <a:gd name="connsiteX73" fmla="*/ 507354 w 1031207"/>
                  <a:gd name="connsiteY73" fmla="*/ 171184 h 841594"/>
                  <a:gd name="connsiteX74" fmla="*/ 506056 w 1031207"/>
                  <a:gd name="connsiteY74" fmla="*/ 73485 h 841594"/>
                  <a:gd name="connsiteX75" fmla="*/ 451858 w 1031207"/>
                  <a:gd name="connsiteY75" fmla="*/ 11248 h 841594"/>
                  <a:gd name="connsiteX76" fmla="*/ 440212 w 1031207"/>
                  <a:gd name="connsiteY76" fmla="*/ 75864 h 841594"/>
                  <a:gd name="connsiteX77" fmla="*/ 436968 w 1031207"/>
                  <a:gd name="connsiteY77" fmla="*/ 132660 h 841594"/>
                  <a:gd name="connsiteX78" fmla="*/ 433796 w 1031207"/>
                  <a:gd name="connsiteY78" fmla="*/ 214465 h 841594"/>
                  <a:gd name="connsiteX0" fmla="*/ 433796 w 1031207"/>
                  <a:gd name="connsiteY0" fmla="*/ 214465 h 839740"/>
                  <a:gd name="connsiteX1" fmla="*/ 421629 w 1031207"/>
                  <a:gd name="connsiteY1" fmla="*/ 253099 h 839740"/>
                  <a:gd name="connsiteX2" fmla="*/ 394959 w 1031207"/>
                  <a:gd name="connsiteY2" fmla="*/ 262624 h 839740"/>
                  <a:gd name="connsiteX3" fmla="*/ 356331 w 1031207"/>
                  <a:gd name="connsiteY3" fmla="*/ 271935 h 839740"/>
                  <a:gd name="connsiteX4" fmla="*/ 313044 w 1031207"/>
                  <a:gd name="connsiteY4" fmla="*/ 289293 h 839740"/>
                  <a:gd name="connsiteX5" fmla="*/ 265419 w 1031207"/>
                  <a:gd name="connsiteY5" fmla="*/ 285484 h 839740"/>
                  <a:gd name="connsiteX6" fmla="*/ 219699 w 1031207"/>
                  <a:gd name="connsiteY6" fmla="*/ 272149 h 839740"/>
                  <a:gd name="connsiteX7" fmla="*/ 189219 w 1031207"/>
                  <a:gd name="connsiteY7" fmla="*/ 262624 h 839740"/>
                  <a:gd name="connsiteX8" fmla="*/ 156834 w 1031207"/>
                  <a:gd name="connsiteY8" fmla="*/ 239764 h 839740"/>
                  <a:gd name="connsiteX9" fmla="*/ 122074 w 1031207"/>
                  <a:gd name="connsiteY9" fmla="*/ 218050 h 839740"/>
                  <a:gd name="connsiteX10" fmla="*/ 101589 w 1031207"/>
                  <a:gd name="connsiteY10" fmla="*/ 203569 h 839740"/>
                  <a:gd name="connsiteX11" fmla="*/ 59679 w 1031207"/>
                  <a:gd name="connsiteY11" fmla="*/ 197854 h 839740"/>
                  <a:gd name="connsiteX12" fmla="*/ 48331 w 1031207"/>
                  <a:gd name="connsiteY12" fmla="*/ 241190 h 839740"/>
                  <a:gd name="connsiteX13" fmla="*/ 63490 w 1031207"/>
                  <a:gd name="connsiteY13" fmla="*/ 272150 h 839740"/>
                  <a:gd name="connsiteX14" fmla="*/ 124449 w 1031207"/>
                  <a:gd name="connsiteY14" fmla="*/ 289294 h 839740"/>
                  <a:gd name="connsiteX15" fmla="*/ 191124 w 1031207"/>
                  <a:gd name="connsiteY15" fmla="*/ 308344 h 839740"/>
                  <a:gd name="connsiteX16" fmla="*/ 226553 w 1031207"/>
                  <a:gd name="connsiteY16" fmla="*/ 323832 h 839740"/>
                  <a:gd name="connsiteX17" fmla="*/ 291209 w 1031207"/>
                  <a:gd name="connsiteY17" fmla="*/ 364030 h 839740"/>
                  <a:gd name="connsiteX18" fmla="*/ 301013 w 1031207"/>
                  <a:gd name="connsiteY18" fmla="*/ 410802 h 839740"/>
                  <a:gd name="connsiteX19" fmla="*/ 263514 w 1031207"/>
                  <a:gd name="connsiteY19" fmla="*/ 447409 h 839740"/>
                  <a:gd name="connsiteX20" fmla="*/ 217240 w 1031207"/>
                  <a:gd name="connsiteY20" fmla="*/ 459458 h 839740"/>
                  <a:gd name="connsiteX21" fmla="*/ 136827 w 1031207"/>
                  <a:gd name="connsiteY21" fmla="*/ 465397 h 839740"/>
                  <a:gd name="connsiteX22" fmla="*/ 88254 w 1031207"/>
                  <a:gd name="connsiteY22" fmla="*/ 468364 h 839740"/>
                  <a:gd name="connsiteX23" fmla="*/ 27294 w 1031207"/>
                  <a:gd name="connsiteY23" fmla="*/ 477889 h 839740"/>
                  <a:gd name="connsiteX24" fmla="*/ 624 w 1031207"/>
                  <a:gd name="connsiteY24" fmla="*/ 504559 h 839740"/>
                  <a:gd name="connsiteX25" fmla="*/ 51344 w 1031207"/>
                  <a:gd name="connsiteY25" fmla="*/ 547857 h 839740"/>
                  <a:gd name="connsiteX26" fmla="*/ 153024 w 1031207"/>
                  <a:gd name="connsiteY26" fmla="*/ 538849 h 839740"/>
                  <a:gd name="connsiteX27" fmla="*/ 268163 w 1031207"/>
                  <a:gd name="connsiteY27" fmla="*/ 519747 h 839740"/>
                  <a:gd name="connsiteX28" fmla="*/ 351144 w 1031207"/>
                  <a:gd name="connsiteY28" fmla="*/ 561709 h 839740"/>
                  <a:gd name="connsiteX29" fmla="*/ 362574 w 1031207"/>
                  <a:gd name="connsiteY29" fmla="*/ 609334 h 839740"/>
                  <a:gd name="connsiteX30" fmla="*/ 330189 w 1031207"/>
                  <a:gd name="connsiteY30" fmla="*/ 704584 h 839740"/>
                  <a:gd name="connsiteX31" fmla="*/ 328284 w 1031207"/>
                  <a:gd name="connsiteY31" fmla="*/ 756019 h 839740"/>
                  <a:gd name="connsiteX32" fmla="*/ 330189 w 1031207"/>
                  <a:gd name="connsiteY32" fmla="*/ 780784 h 839740"/>
                  <a:gd name="connsiteX33" fmla="*/ 332094 w 1031207"/>
                  <a:gd name="connsiteY33" fmla="*/ 786499 h 839740"/>
                  <a:gd name="connsiteX34" fmla="*/ 335904 w 1031207"/>
                  <a:gd name="connsiteY34" fmla="*/ 790309 h 839740"/>
                  <a:gd name="connsiteX35" fmla="*/ 355316 w 1031207"/>
                  <a:gd name="connsiteY35" fmla="*/ 827377 h 839740"/>
                  <a:gd name="connsiteX36" fmla="*/ 387339 w 1031207"/>
                  <a:gd name="connsiteY36" fmla="*/ 837934 h 839740"/>
                  <a:gd name="connsiteX37" fmla="*/ 400674 w 1031207"/>
                  <a:gd name="connsiteY37" fmla="*/ 784594 h 839740"/>
                  <a:gd name="connsiteX38" fmla="*/ 404484 w 1031207"/>
                  <a:gd name="connsiteY38" fmla="*/ 727444 h 839740"/>
                  <a:gd name="connsiteX39" fmla="*/ 421629 w 1031207"/>
                  <a:gd name="connsiteY39" fmla="*/ 672199 h 839740"/>
                  <a:gd name="connsiteX40" fmla="*/ 462031 w 1031207"/>
                  <a:gd name="connsiteY40" fmla="*/ 600072 h 839740"/>
                  <a:gd name="connsiteX41" fmla="*/ 521252 w 1031207"/>
                  <a:gd name="connsiteY41" fmla="*/ 565123 h 839740"/>
                  <a:gd name="connsiteX42" fmla="*/ 597090 w 1031207"/>
                  <a:gd name="connsiteY42" fmla="*/ 550915 h 839740"/>
                  <a:gd name="connsiteX43" fmla="*/ 705543 w 1031207"/>
                  <a:gd name="connsiteY43" fmla="*/ 612819 h 839740"/>
                  <a:gd name="connsiteX44" fmla="*/ 777864 w 1031207"/>
                  <a:gd name="connsiteY44" fmla="*/ 656959 h 839740"/>
                  <a:gd name="connsiteX45" fmla="*/ 802629 w 1031207"/>
                  <a:gd name="connsiteY45" fmla="*/ 632194 h 839740"/>
                  <a:gd name="connsiteX46" fmla="*/ 798819 w 1031207"/>
                  <a:gd name="connsiteY46" fmla="*/ 601714 h 839740"/>
                  <a:gd name="connsiteX47" fmla="*/ 760538 w 1031207"/>
                  <a:gd name="connsiteY47" fmla="*/ 562523 h 839740"/>
                  <a:gd name="connsiteX48" fmla="*/ 648324 w 1031207"/>
                  <a:gd name="connsiteY48" fmla="*/ 479794 h 839740"/>
                  <a:gd name="connsiteX49" fmla="*/ 644514 w 1031207"/>
                  <a:gd name="connsiteY49" fmla="*/ 462649 h 839740"/>
                  <a:gd name="connsiteX50" fmla="*/ 655944 w 1031207"/>
                  <a:gd name="connsiteY50" fmla="*/ 426454 h 839740"/>
                  <a:gd name="connsiteX51" fmla="*/ 724524 w 1031207"/>
                  <a:gd name="connsiteY51" fmla="*/ 405499 h 839740"/>
                  <a:gd name="connsiteX52" fmla="*/ 811480 w 1031207"/>
                  <a:gd name="connsiteY52" fmla="*/ 406906 h 839740"/>
                  <a:gd name="connsiteX53" fmla="*/ 903973 w 1031207"/>
                  <a:gd name="connsiteY53" fmla="*/ 417646 h 839740"/>
                  <a:gd name="connsiteX54" fmla="*/ 1000032 w 1031207"/>
                  <a:gd name="connsiteY54" fmla="*/ 426835 h 839740"/>
                  <a:gd name="connsiteX55" fmla="*/ 1030191 w 1031207"/>
                  <a:gd name="connsiteY55" fmla="*/ 402711 h 839740"/>
                  <a:gd name="connsiteX56" fmla="*/ 1018256 w 1031207"/>
                  <a:gd name="connsiteY56" fmla="*/ 377797 h 839740"/>
                  <a:gd name="connsiteX57" fmla="*/ 962631 w 1031207"/>
                  <a:gd name="connsiteY57" fmla="*/ 358029 h 839740"/>
                  <a:gd name="connsiteX58" fmla="*/ 825489 w 1031207"/>
                  <a:gd name="connsiteY58" fmla="*/ 357874 h 839740"/>
                  <a:gd name="connsiteX59" fmla="*/ 753553 w 1031207"/>
                  <a:gd name="connsiteY59" fmla="*/ 361702 h 839740"/>
                  <a:gd name="connsiteX60" fmla="*/ 669279 w 1031207"/>
                  <a:gd name="connsiteY60" fmla="*/ 369304 h 839740"/>
                  <a:gd name="connsiteX61" fmla="*/ 642609 w 1031207"/>
                  <a:gd name="connsiteY61" fmla="*/ 338824 h 839740"/>
                  <a:gd name="connsiteX62" fmla="*/ 674145 w 1031207"/>
                  <a:gd name="connsiteY62" fmla="*/ 304962 h 839740"/>
                  <a:gd name="connsiteX63" fmla="*/ 705474 w 1031207"/>
                  <a:gd name="connsiteY63" fmla="*/ 283579 h 839740"/>
                  <a:gd name="connsiteX64" fmla="*/ 741669 w 1031207"/>
                  <a:gd name="connsiteY64" fmla="*/ 251194 h 839740"/>
                  <a:gd name="connsiteX65" fmla="*/ 780761 w 1031207"/>
                  <a:gd name="connsiteY65" fmla="*/ 213846 h 839740"/>
                  <a:gd name="connsiteX66" fmla="*/ 744143 w 1031207"/>
                  <a:gd name="connsiteY66" fmla="*/ 201789 h 839740"/>
                  <a:gd name="connsiteX67" fmla="*/ 692139 w 1031207"/>
                  <a:gd name="connsiteY67" fmla="*/ 226429 h 839740"/>
                  <a:gd name="connsiteX68" fmla="*/ 654420 w 1031207"/>
                  <a:gd name="connsiteY68" fmla="*/ 257626 h 839740"/>
                  <a:gd name="connsiteX69" fmla="*/ 613743 w 1031207"/>
                  <a:gd name="connsiteY69" fmla="*/ 286712 h 839740"/>
                  <a:gd name="connsiteX70" fmla="*/ 562599 w 1031207"/>
                  <a:gd name="connsiteY70" fmla="*/ 287389 h 839740"/>
                  <a:gd name="connsiteX71" fmla="*/ 528309 w 1031207"/>
                  <a:gd name="connsiteY71" fmla="*/ 274054 h 839740"/>
                  <a:gd name="connsiteX72" fmla="*/ 505449 w 1031207"/>
                  <a:gd name="connsiteY72" fmla="*/ 235954 h 839740"/>
                  <a:gd name="connsiteX73" fmla="*/ 507354 w 1031207"/>
                  <a:gd name="connsiteY73" fmla="*/ 171184 h 839740"/>
                  <a:gd name="connsiteX74" fmla="*/ 506056 w 1031207"/>
                  <a:gd name="connsiteY74" fmla="*/ 73485 h 839740"/>
                  <a:gd name="connsiteX75" fmla="*/ 451858 w 1031207"/>
                  <a:gd name="connsiteY75" fmla="*/ 11248 h 839740"/>
                  <a:gd name="connsiteX76" fmla="*/ 440212 w 1031207"/>
                  <a:gd name="connsiteY76" fmla="*/ 75864 h 839740"/>
                  <a:gd name="connsiteX77" fmla="*/ 436968 w 1031207"/>
                  <a:gd name="connsiteY77" fmla="*/ 132660 h 839740"/>
                  <a:gd name="connsiteX78" fmla="*/ 433796 w 1031207"/>
                  <a:gd name="connsiteY78" fmla="*/ 214465 h 839740"/>
                  <a:gd name="connsiteX0" fmla="*/ 433796 w 1031207"/>
                  <a:gd name="connsiteY0" fmla="*/ 214465 h 840498"/>
                  <a:gd name="connsiteX1" fmla="*/ 421629 w 1031207"/>
                  <a:gd name="connsiteY1" fmla="*/ 253099 h 840498"/>
                  <a:gd name="connsiteX2" fmla="*/ 394959 w 1031207"/>
                  <a:gd name="connsiteY2" fmla="*/ 262624 h 840498"/>
                  <a:gd name="connsiteX3" fmla="*/ 356331 w 1031207"/>
                  <a:gd name="connsiteY3" fmla="*/ 271935 h 840498"/>
                  <a:gd name="connsiteX4" fmla="*/ 313044 w 1031207"/>
                  <a:gd name="connsiteY4" fmla="*/ 289293 h 840498"/>
                  <a:gd name="connsiteX5" fmla="*/ 265419 w 1031207"/>
                  <a:gd name="connsiteY5" fmla="*/ 285484 h 840498"/>
                  <a:gd name="connsiteX6" fmla="*/ 219699 w 1031207"/>
                  <a:gd name="connsiteY6" fmla="*/ 272149 h 840498"/>
                  <a:gd name="connsiteX7" fmla="*/ 189219 w 1031207"/>
                  <a:gd name="connsiteY7" fmla="*/ 262624 h 840498"/>
                  <a:gd name="connsiteX8" fmla="*/ 156834 w 1031207"/>
                  <a:gd name="connsiteY8" fmla="*/ 239764 h 840498"/>
                  <a:gd name="connsiteX9" fmla="*/ 122074 w 1031207"/>
                  <a:gd name="connsiteY9" fmla="*/ 218050 h 840498"/>
                  <a:gd name="connsiteX10" fmla="*/ 101589 w 1031207"/>
                  <a:gd name="connsiteY10" fmla="*/ 203569 h 840498"/>
                  <a:gd name="connsiteX11" fmla="*/ 59679 w 1031207"/>
                  <a:gd name="connsiteY11" fmla="*/ 197854 h 840498"/>
                  <a:gd name="connsiteX12" fmla="*/ 48331 w 1031207"/>
                  <a:gd name="connsiteY12" fmla="*/ 241190 h 840498"/>
                  <a:gd name="connsiteX13" fmla="*/ 63490 w 1031207"/>
                  <a:gd name="connsiteY13" fmla="*/ 272150 h 840498"/>
                  <a:gd name="connsiteX14" fmla="*/ 124449 w 1031207"/>
                  <a:gd name="connsiteY14" fmla="*/ 289294 h 840498"/>
                  <a:gd name="connsiteX15" fmla="*/ 191124 w 1031207"/>
                  <a:gd name="connsiteY15" fmla="*/ 308344 h 840498"/>
                  <a:gd name="connsiteX16" fmla="*/ 226553 w 1031207"/>
                  <a:gd name="connsiteY16" fmla="*/ 323832 h 840498"/>
                  <a:gd name="connsiteX17" fmla="*/ 291209 w 1031207"/>
                  <a:gd name="connsiteY17" fmla="*/ 364030 h 840498"/>
                  <a:gd name="connsiteX18" fmla="*/ 301013 w 1031207"/>
                  <a:gd name="connsiteY18" fmla="*/ 410802 h 840498"/>
                  <a:gd name="connsiteX19" fmla="*/ 263514 w 1031207"/>
                  <a:gd name="connsiteY19" fmla="*/ 447409 h 840498"/>
                  <a:gd name="connsiteX20" fmla="*/ 217240 w 1031207"/>
                  <a:gd name="connsiteY20" fmla="*/ 459458 h 840498"/>
                  <a:gd name="connsiteX21" fmla="*/ 136827 w 1031207"/>
                  <a:gd name="connsiteY21" fmla="*/ 465397 h 840498"/>
                  <a:gd name="connsiteX22" fmla="*/ 88254 w 1031207"/>
                  <a:gd name="connsiteY22" fmla="*/ 468364 h 840498"/>
                  <a:gd name="connsiteX23" fmla="*/ 27294 w 1031207"/>
                  <a:gd name="connsiteY23" fmla="*/ 477889 h 840498"/>
                  <a:gd name="connsiteX24" fmla="*/ 624 w 1031207"/>
                  <a:gd name="connsiteY24" fmla="*/ 504559 h 840498"/>
                  <a:gd name="connsiteX25" fmla="*/ 51344 w 1031207"/>
                  <a:gd name="connsiteY25" fmla="*/ 547857 h 840498"/>
                  <a:gd name="connsiteX26" fmla="*/ 153024 w 1031207"/>
                  <a:gd name="connsiteY26" fmla="*/ 538849 h 840498"/>
                  <a:gd name="connsiteX27" fmla="*/ 268163 w 1031207"/>
                  <a:gd name="connsiteY27" fmla="*/ 519747 h 840498"/>
                  <a:gd name="connsiteX28" fmla="*/ 351144 w 1031207"/>
                  <a:gd name="connsiteY28" fmla="*/ 561709 h 840498"/>
                  <a:gd name="connsiteX29" fmla="*/ 362574 w 1031207"/>
                  <a:gd name="connsiteY29" fmla="*/ 609334 h 840498"/>
                  <a:gd name="connsiteX30" fmla="*/ 330189 w 1031207"/>
                  <a:gd name="connsiteY30" fmla="*/ 704584 h 840498"/>
                  <a:gd name="connsiteX31" fmla="*/ 328284 w 1031207"/>
                  <a:gd name="connsiteY31" fmla="*/ 756019 h 840498"/>
                  <a:gd name="connsiteX32" fmla="*/ 330189 w 1031207"/>
                  <a:gd name="connsiteY32" fmla="*/ 780784 h 840498"/>
                  <a:gd name="connsiteX33" fmla="*/ 332094 w 1031207"/>
                  <a:gd name="connsiteY33" fmla="*/ 786499 h 840498"/>
                  <a:gd name="connsiteX34" fmla="*/ 355316 w 1031207"/>
                  <a:gd name="connsiteY34" fmla="*/ 827377 h 840498"/>
                  <a:gd name="connsiteX35" fmla="*/ 387339 w 1031207"/>
                  <a:gd name="connsiteY35" fmla="*/ 837934 h 840498"/>
                  <a:gd name="connsiteX36" fmla="*/ 400674 w 1031207"/>
                  <a:gd name="connsiteY36" fmla="*/ 784594 h 840498"/>
                  <a:gd name="connsiteX37" fmla="*/ 404484 w 1031207"/>
                  <a:gd name="connsiteY37" fmla="*/ 727444 h 840498"/>
                  <a:gd name="connsiteX38" fmla="*/ 421629 w 1031207"/>
                  <a:gd name="connsiteY38" fmla="*/ 672199 h 840498"/>
                  <a:gd name="connsiteX39" fmla="*/ 462031 w 1031207"/>
                  <a:gd name="connsiteY39" fmla="*/ 600072 h 840498"/>
                  <a:gd name="connsiteX40" fmla="*/ 521252 w 1031207"/>
                  <a:gd name="connsiteY40" fmla="*/ 565123 h 840498"/>
                  <a:gd name="connsiteX41" fmla="*/ 597090 w 1031207"/>
                  <a:gd name="connsiteY41" fmla="*/ 550915 h 840498"/>
                  <a:gd name="connsiteX42" fmla="*/ 705543 w 1031207"/>
                  <a:gd name="connsiteY42" fmla="*/ 612819 h 840498"/>
                  <a:gd name="connsiteX43" fmla="*/ 777864 w 1031207"/>
                  <a:gd name="connsiteY43" fmla="*/ 656959 h 840498"/>
                  <a:gd name="connsiteX44" fmla="*/ 802629 w 1031207"/>
                  <a:gd name="connsiteY44" fmla="*/ 632194 h 840498"/>
                  <a:gd name="connsiteX45" fmla="*/ 798819 w 1031207"/>
                  <a:gd name="connsiteY45" fmla="*/ 601714 h 840498"/>
                  <a:gd name="connsiteX46" fmla="*/ 760538 w 1031207"/>
                  <a:gd name="connsiteY46" fmla="*/ 562523 h 840498"/>
                  <a:gd name="connsiteX47" fmla="*/ 648324 w 1031207"/>
                  <a:gd name="connsiteY47" fmla="*/ 479794 h 840498"/>
                  <a:gd name="connsiteX48" fmla="*/ 644514 w 1031207"/>
                  <a:gd name="connsiteY48" fmla="*/ 462649 h 840498"/>
                  <a:gd name="connsiteX49" fmla="*/ 655944 w 1031207"/>
                  <a:gd name="connsiteY49" fmla="*/ 426454 h 840498"/>
                  <a:gd name="connsiteX50" fmla="*/ 724524 w 1031207"/>
                  <a:gd name="connsiteY50" fmla="*/ 405499 h 840498"/>
                  <a:gd name="connsiteX51" fmla="*/ 811480 w 1031207"/>
                  <a:gd name="connsiteY51" fmla="*/ 406906 h 840498"/>
                  <a:gd name="connsiteX52" fmla="*/ 903973 w 1031207"/>
                  <a:gd name="connsiteY52" fmla="*/ 417646 h 840498"/>
                  <a:gd name="connsiteX53" fmla="*/ 1000032 w 1031207"/>
                  <a:gd name="connsiteY53" fmla="*/ 426835 h 840498"/>
                  <a:gd name="connsiteX54" fmla="*/ 1030191 w 1031207"/>
                  <a:gd name="connsiteY54" fmla="*/ 402711 h 840498"/>
                  <a:gd name="connsiteX55" fmla="*/ 1018256 w 1031207"/>
                  <a:gd name="connsiteY55" fmla="*/ 377797 h 840498"/>
                  <a:gd name="connsiteX56" fmla="*/ 962631 w 1031207"/>
                  <a:gd name="connsiteY56" fmla="*/ 358029 h 840498"/>
                  <a:gd name="connsiteX57" fmla="*/ 825489 w 1031207"/>
                  <a:gd name="connsiteY57" fmla="*/ 357874 h 840498"/>
                  <a:gd name="connsiteX58" fmla="*/ 753553 w 1031207"/>
                  <a:gd name="connsiteY58" fmla="*/ 361702 h 840498"/>
                  <a:gd name="connsiteX59" fmla="*/ 669279 w 1031207"/>
                  <a:gd name="connsiteY59" fmla="*/ 369304 h 840498"/>
                  <a:gd name="connsiteX60" fmla="*/ 642609 w 1031207"/>
                  <a:gd name="connsiteY60" fmla="*/ 338824 h 840498"/>
                  <a:gd name="connsiteX61" fmla="*/ 674145 w 1031207"/>
                  <a:gd name="connsiteY61" fmla="*/ 304962 h 840498"/>
                  <a:gd name="connsiteX62" fmla="*/ 705474 w 1031207"/>
                  <a:gd name="connsiteY62" fmla="*/ 283579 h 840498"/>
                  <a:gd name="connsiteX63" fmla="*/ 741669 w 1031207"/>
                  <a:gd name="connsiteY63" fmla="*/ 251194 h 840498"/>
                  <a:gd name="connsiteX64" fmla="*/ 780761 w 1031207"/>
                  <a:gd name="connsiteY64" fmla="*/ 213846 h 840498"/>
                  <a:gd name="connsiteX65" fmla="*/ 744143 w 1031207"/>
                  <a:gd name="connsiteY65" fmla="*/ 201789 h 840498"/>
                  <a:gd name="connsiteX66" fmla="*/ 692139 w 1031207"/>
                  <a:gd name="connsiteY66" fmla="*/ 226429 h 840498"/>
                  <a:gd name="connsiteX67" fmla="*/ 654420 w 1031207"/>
                  <a:gd name="connsiteY67" fmla="*/ 257626 h 840498"/>
                  <a:gd name="connsiteX68" fmla="*/ 613743 w 1031207"/>
                  <a:gd name="connsiteY68" fmla="*/ 286712 h 840498"/>
                  <a:gd name="connsiteX69" fmla="*/ 562599 w 1031207"/>
                  <a:gd name="connsiteY69" fmla="*/ 287389 h 840498"/>
                  <a:gd name="connsiteX70" fmla="*/ 528309 w 1031207"/>
                  <a:gd name="connsiteY70" fmla="*/ 274054 h 840498"/>
                  <a:gd name="connsiteX71" fmla="*/ 505449 w 1031207"/>
                  <a:gd name="connsiteY71" fmla="*/ 235954 h 840498"/>
                  <a:gd name="connsiteX72" fmla="*/ 507354 w 1031207"/>
                  <a:gd name="connsiteY72" fmla="*/ 171184 h 840498"/>
                  <a:gd name="connsiteX73" fmla="*/ 506056 w 1031207"/>
                  <a:gd name="connsiteY73" fmla="*/ 73485 h 840498"/>
                  <a:gd name="connsiteX74" fmla="*/ 451858 w 1031207"/>
                  <a:gd name="connsiteY74" fmla="*/ 11248 h 840498"/>
                  <a:gd name="connsiteX75" fmla="*/ 440212 w 1031207"/>
                  <a:gd name="connsiteY75" fmla="*/ 75864 h 840498"/>
                  <a:gd name="connsiteX76" fmla="*/ 436968 w 1031207"/>
                  <a:gd name="connsiteY76" fmla="*/ 132660 h 840498"/>
                  <a:gd name="connsiteX77" fmla="*/ 433796 w 1031207"/>
                  <a:gd name="connsiteY77" fmla="*/ 214465 h 840498"/>
                  <a:gd name="connsiteX0" fmla="*/ 433796 w 1031207"/>
                  <a:gd name="connsiteY0" fmla="*/ 214465 h 840498"/>
                  <a:gd name="connsiteX1" fmla="*/ 421629 w 1031207"/>
                  <a:gd name="connsiteY1" fmla="*/ 253099 h 840498"/>
                  <a:gd name="connsiteX2" fmla="*/ 394959 w 1031207"/>
                  <a:gd name="connsiteY2" fmla="*/ 262624 h 840498"/>
                  <a:gd name="connsiteX3" fmla="*/ 356331 w 1031207"/>
                  <a:gd name="connsiteY3" fmla="*/ 271935 h 840498"/>
                  <a:gd name="connsiteX4" fmla="*/ 313044 w 1031207"/>
                  <a:gd name="connsiteY4" fmla="*/ 289293 h 840498"/>
                  <a:gd name="connsiteX5" fmla="*/ 265419 w 1031207"/>
                  <a:gd name="connsiteY5" fmla="*/ 285484 h 840498"/>
                  <a:gd name="connsiteX6" fmla="*/ 219699 w 1031207"/>
                  <a:gd name="connsiteY6" fmla="*/ 272149 h 840498"/>
                  <a:gd name="connsiteX7" fmla="*/ 189219 w 1031207"/>
                  <a:gd name="connsiteY7" fmla="*/ 262624 h 840498"/>
                  <a:gd name="connsiteX8" fmla="*/ 156834 w 1031207"/>
                  <a:gd name="connsiteY8" fmla="*/ 239764 h 840498"/>
                  <a:gd name="connsiteX9" fmla="*/ 122074 w 1031207"/>
                  <a:gd name="connsiteY9" fmla="*/ 218050 h 840498"/>
                  <a:gd name="connsiteX10" fmla="*/ 101589 w 1031207"/>
                  <a:gd name="connsiteY10" fmla="*/ 203569 h 840498"/>
                  <a:gd name="connsiteX11" fmla="*/ 59679 w 1031207"/>
                  <a:gd name="connsiteY11" fmla="*/ 197854 h 840498"/>
                  <a:gd name="connsiteX12" fmla="*/ 48331 w 1031207"/>
                  <a:gd name="connsiteY12" fmla="*/ 241190 h 840498"/>
                  <a:gd name="connsiteX13" fmla="*/ 63490 w 1031207"/>
                  <a:gd name="connsiteY13" fmla="*/ 272150 h 840498"/>
                  <a:gd name="connsiteX14" fmla="*/ 124449 w 1031207"/>
                  <a:gd name="connsiteY14" fmla="*/ 289294 h 840498"/>
                  <a:gd name="connsiteX15" fmla="*/ 191124 w 1031207"/>
                  <a:gd name="connsiteY15" fmla="*/ 308344 h 840498"/>
                  <a:gd name="connsiteX16" fmla="*/ 226553 w 1031207"/>
                  <a:gd name="connsiteY16" fmla="*/ 323832 h 840498"/>
                  <a:gd name="connsiteX17" fmla="*/ 291209 w 1031207"/>
                  <a:gd name="connsiteY17" fmla="*/ 364030 h 840498"/>
                  <a:gd name="connsiteX18" fmla="*/ 301013 w 1031207"/>
                  <a:gd name="connsiteY18" fmla="*/ 410802 h 840498"/>
                  <a:gd name="connsiteX19" fmla="*/ 263514 w 1031207"/>
                  <a:gd name="connsiteY19" fmla="*/ 447409 h 840498"/>
                  <a:gd name="connsiteX20" fmla="*/ 217240 w 1031207"/>
                  <a:gd name="connsiteY20" fmla="*/ 459458 h 840498"/>
                  <a:gd name="connsiteX21" fmla="*/ 136827 w 1031207"/>
                  <a:gd name="connsiteY21" fmla="*/ 465397 h 840498"/>
                  <a:gd name="connsiteX22" fmla="*/ 88254 w 1031207"/>
                  <a:gd name="connsiteY22" fmla="*/ 468364 h 840498"/>
                  <a:gd name="connsiteX23" fmla="*/ 27294 w 1031207"/>
                  <a:gd name="connsiteY23" fmla="*/ 477889 h 840498"/>
                  <a:gd name="connsiteX24" fmla="*/ 624 w 1031207"/>
                  <a:gd name="connsiteY24" fmla="*/ 504559 h 840498"/>
                  <a:gd name="connsiteX25" fmla="*/ 51344 w 1031207"/>
                  <a:gd name="connsiteY25" fmla="*/ 547857 h 840498"/>
                  <a:gd name="connsiteX26" fmla="*/ 153024 w 1031207"/>
                  <a:gd name="connsiteY26" fmla="*/ 538849 h 840498"/>
                  <a:gd name="connsiteX27" fmla="*/ 268163 w 1031207"/>
                  <a:gd name="connsiteY27" fmla="*/ 519747 h 840498"/>
                  <a:gd name="connsiteX28" fmla="*/ 351144 w 1031207"/>
                  <a:gd name="connsiteY28" fmla="*/ 561709 h 840498"/>
                  <a:gd name="connsiteX29" fmla="*/ 362574 w 1031207"/>
                  <a:gd name="connsiteY29" fmla="*/ 609334 h 840498"/>
                  <a:gd name="connsiteX30" fmla="*/ 328284 w 1031207"/>
                  <a:gd name="connsiteY30" fmla="*/ 756019 h 840498"/>
                  <a:gd name="connsiteX31" fmla="*/ 330189 w 1031207"/>
                  <a:gd name="connsiteY31" fmla="*/ 780784 h 840498"/>
                  <a:gd name="connsiteX32" fmla="*/ 332094 w 1031207"/>
                  <a:gd name="connsiteY32" fmla="*/ 786499 h 840498"/>
                  <a:gd name="connsiteX33" fmla="*/ 355316 w 1031207"/>
                  <a:gd name="connsiteY33" fmla="*/ 827377 h 840498"/>
                  <a:gd name="connsiteX34" fmla="*/ 387339 w 1031207"/>
                  <a:gd name="connsiteY34" fmla="*/ 837934 h 840498"/>
                  <a:gd name="connsiteX35" fmla="*/ 400674 w 1031207"/>
                  <a:gd name="connsiteY35" fmla="*/ 784594 h 840498"/>
                  <a:gd name="connsiteX36" fmla="*/ 404484 w 1031207"/>
                  <a:gd name="connsiteY36" fmla="*/ 727444 h 840498"/>
                  <a:gd name="connsiteX37" fmla="*/ 421629 w 1031207"/>
                  <a:gd name="connsiteY37" fmla="*/ 672199 h 840498"/>
                  <a:gd name="connsiteX38" fmla="*/ 462031 w 1031207"/>
                  <a:gd name="connsiteY38" fmla="*/ 600072 h 840498"/>
                  <a:gd name="connsiteX39" fmla="*/ 521252 w 1031207"/>
                  <a:gd name="connsiteY39" fmla="*/ 565123 h 840498"/>
                  <a:gd name="connsiteX40" fmla="*/ 597090 w 1031207"/>
                  <a:gd name="connsiteY40" fmla="*/ 550915 h 840498"/>
                  <a:gd name="connsiteX41" fmla="*/ 705543 w 1031207"/>
                  <a:gd name="connsiteY41" fmla="*/ 612819 h 840498"/>
                  <a:gd name="connsiteX42" fmla="*/ 777864 w 1031207"/>
                  <a:gd name="connsiteY42" fmla="*/ 656959 h 840498"/>
                  <a:gd name="connsiteX43" fmla="*/ 802629 w 1031207"/>
                  <a:gd name="connsiteY43" fmla="*/ 632194 h 840498"/>
                  <a:gd name="connsiteX44" fmla="*/ 798819 w 1031207"/>
                  <a:gd name="connsiteY44" fmla="*/ 601714 h 840498"/>
                  <a:gd name="connsiteX45" fmla="*/ 760538 w 1031207"/>
                  <a:gd name="connsiteY45" fmla="*/ 562523 h 840498"/>
                  <a:gd name="connsiteX46" fmla="*/ 648324 w 1031207"/>
                  <a:gd name="connsiteY46" fmla="*/ 479794 h 840498"/>
                  <a:gd name="connsiteX47" fmla="*/ 644514 w 1031207"/>
                  <a:gd name="connsiteY47" fmla="*/ 462649 h 840498"/>
                  <a:gd name="connsiteX48" fmla="*/ 655944 w 1031207"/>
                  <a:gd name="connsiteY48" fmla="*/ 426454 h 840498"/>
                  <a:gd name="connsiteX49" fmla="*/ 724524 w 1031207"/>
                  <a:gd name="connsiteY49" fmla="*/ 405499 h 840498"/>
                  <a:gd name="connsiteX50" fmla="*/ 811480 w 1031207"/>
                  <a:gd name="connsiteY50" fmla="*/ 406906 h 840498"/>
                  <a:gd name="connsiteX51" fmla="*/ 903973 w 1031207"/>
                  <a:gd name="connsiteY51" fmla="*/ 417646 h 840498"/>
                  <a:gd name="connsiteX52" fmla="*/ 1000032 w 1031207"/>
                  <a:gd name="connsiteY52" fmla="*/ 426835 h 840498"/>
                  <a:gd name="connsiteX53" fmla="*/ 1030191 w 1031207"/>
                  <a:gd name="connsiteY53" fmla="*/ 402711 h 840498"/>
                  <a:gd name="connsiteX54" fmla="*/ 1018256 w 1031207"/>
                  <a:gd name="connsiteY54" fmla="*/ 377797 h 840498"/>
                  <a:gd name="connsiteX55" fmla="*/ 962631 w 1031207"/>
                  <a:gd name="connsiteY55" fmla="*/ 358029 h 840498"/>
                  <a:gd name="connsiteX56" fmla="*/ 825489 w 1031207"/>
                  <a:gd name="connsiteY56" fmla="*/ 357874 h 840498"/>
                  <a:gd name="connsiteX57" fmla="*/ 753553 w 1031207"/>
                  <a:gd name="connsiteY57" fmla="*/ 361702 h 840498"/>
                  <a:gd name="connsiteX58" fmla="*/ 669279 w 1031207"/>
                  <a:gd name="connsiteY58" fmla="*/ 369304 h 840498"/>
                  <a:gd name="connsiteX59" fmla="*/ 642609 w 1031207"/>
                  <a:gd name="connsiteY59" fmla="*/ 338824 h 840498"/>
                  <a:gd name="connsiteX60" fmla="*/ 674145 w 1031207"/>
                  <a:gd name="connsiteY60" fmla="*/ 304962 h 840498"/>
                  <a:gd name="connsiteX61" fmla="*/ 705474 w 1031207"/>
                  <a:gd name="connsiteY61" fmla="*/ 283579 h 840498"/>
                  <a:gd name="connsiteX62" fmla="*/ 741669 w 1031207"/>
                  <a:gd name="connsiteY62" fmla="*/ 251194 h 840498"/>
                  <a:gd name="connsiteX63" fmla="*/ 780761 w 1031207"/>
                  <a:gd name="connsiteY63" fmla="*/ 213846 h 840498"/>
                  <a:gd name="connsiteX64" fmla="*/ 744143 w 1031207"/>
                  <a:gd name="connsiteY64" fmla="*/ 201789 h 840498"/>
                  <a:gd name="connsiteX65" fmla="*/ 692139 w 1031207"/>
                  <a:gd name="connsiteY65" fmla="*/ 226429 h 840498"/>
                  <a:gd name="connsiteX66" fmla="*/ 654420 w 1031207"/>
                  <a:gd name="connsiteY66" fmla="*/ 257626 h 840498"/>
                  <a:gd name="connsiteX67" fmla="*/ 613743 w 1031207"/>
                  <a:gd name="connsiteY67" fmla="*/ 286712 h 840498"/>
                  <a:gd name="connsiteX68" fmla="*/ 562599 w 1031207"/>
                  <a:gd name="connsiteY68" fmla="*/ 287389 h 840498"/>
                  <a:gd name="connsiteX69" fmla="*/ 528309 w 1031207"/>
                  <a:gd name="connsiteY69" fmla="*/ 274054 h 840498"/>
                  <a:gd name="connsiteX70" fmla="*/ 505449 w 1031207"/>
                  <a:gd name="connsiteY70" fmla="*/ 235954 h 840498"/>
                  <a:gd name="connsiteX71" fmla="*/ 507354 w 1031207"/>
                  <a:gd name="connsiteY71" fmla="*/ 171184 h 840498"/>
                  <a:gd name="connsiteX72" fmla="*/ 506056 w 1031207"/>
                  <a:gd name="connsiteY72" fmla="*/ 73485 h 840498"/>
                  <a:gd name="connsiteX73" fmla="*/ 451858 w 1031207"/>
                  <a:gd name="connsiteY73" fmla="*/ 11248 h 840498"/>
                  <a:gd name="connsiteX74" fmla="*/ 440212 w 1031207"/>
                  <a:gd name="connsiteY74" fmla="*/ 75864 h 840498"/>
                  <a:gd name="connsiteX75" fmla="*/ 436968 w 1031207"/>
                  <a:gd name="connsiteY75" fmla="*/ 132660 h 840498"/>
                  <a:gd name="connsiteX76" fmla="*/ 433796 w 1031207"/>
                  <a:gd name="connsiteY76" fmla="*/ 214465 h 840498"/>
                  <a:gd name="connsiteX0" fmla="*/ 433796 w 1031207"/>
                  <a:gd name="connsiteY0" fmla="*/ 214465 h 840639"/>
                  <a:gd name="connsiteX1" fmla="*/ 421629 w 1031207"/>
                  <a:gd name="connsiteY1" fmla="*/ 253099 h 840639"/>
                  <a:gd name="connsiteX2" fmla="*/ 394959 w 1031207"/>
                  <a:gd name="connsiteY2" fmla="*/ 262624 h 840639"/>
                  <a:gd name="connsiteX3" fmla="*/ 356331 w 1031207"/>
                  <a:gd name="connsiteY3" fmla="*/ 271935 h 840639"/>
                  <a:gd name="connsiteX4" fmla="*/ 313044 w 1031207"/>
                  <a:gd name="connsiteY4" fmla="*/ 289293 h 840639"/>
                  <a:gd name="connsiteX5" fmla="*/ 265419 w 1031207"/>
                  <a:gd name="connsiteY5" fmla="*/ 285484 h 840639"/>
                  <a:gd name="connsiteX6" fmla="*/ 219699 w 1031207"/>
                  <a:gd name="connsiteY6" fmla="*/ 272149 h 840639"/>
                  <a:gd name="connsiteX7" fmla="*/ 189219 w 1031207"/>
                  <a:gd name="connsiteY7" fmla="*/ 262624 h 840639"/>
                  <a:gd name="connsiteX8" fmla="*/ 156834 w 1031207"/>
                  <a:gd name="connsiteY8" fmla="*/ 239764 h 840639"/>
                  <a:gd name="connsiteX9" fmla="*/ 122074 w 1031207"/>
                  <a:gd name="connsiteY9" fmla="*/ 218050 h 840639"/>
                  <a:gd name="connsiteX10" fmla="*/ 101589 w 1031207"/>
                  <a:gd name="connsiteY10" fmla="*/ 203569 h 840639"/>
                  <a:gd name="connsiteX11" fmla="*/ 59679 w 1031207"/>
                  <a:gd name="connsiteY11" fmla="*/ 197854 h 840639"/>
                  <a:gd name="connsiteX12" fmla="*/ 48331 w 1031207"/>
                  <a:gd name="connsiteY12" fmla="*/ 241190 h 840639"/>
                  <a:gd name="connsiteX13" fmla="*/ 63490 w 1031207"/>
                  <a:gd name="connsiteY13" fmla="*/ 272150 h 840639"/>
                  <a:gd name="connsiteX14" fmla="*/ 124449 w 1031207"/>
                  <a:gd name="connsiteY14" fmla="*/ 289294 h 840639"/>
                  <a:gd name="connsiteX15" fmla="*/ 191124 w 1031207"/>
                  <a:gd name="connsiteY15" fmla="*/ 308344 h 840639"/>
                  <a:gd name="connsiteX16" fmla="*/ 226553 w 1031207"/>
                  <a:gd name="connsiteY16" fmla="*/ 323832 h 840639"/>
                  <a:gd name="connsiteX17" fmla="*/ 291209 w 1031207"/>
                  <a:gd name="connsiteY17" fmla="*/ 364030 h 840639"/>
                  <a:gd name="connsiteX18" fmla="*/ 301013 w 1031207"/>
                  <a:gd name="connsiteY18" fmla="*/ 410802 h 840639"/>
                  <a:gd name="connsiteX19" fmla="*/ 263514 w 1031207"/>
                  <a:gd name="connsiteY19" fmla="*/ 447409 h 840639"/>
                  <a:gd name="connsiteX20" fmla="*/ 217240 w 1031207"/>
                  <a:gd name="connsiteY20" fmla="*/ 459458 h 840639"/>
                  <a:gd name="connsiteX21" fmla="*/ 136827 w 1031207"/>
                  <a:gd name="connsiteY21" fmla="*/ 465397 h 840639"/>
                  <a:gd name="connsiteX22" fmla="*/ 88254 w 1031207"/>
                  <a:gd name="connsiteY22" fmla="*/ 468364 h 840639"/>
                  <a:gd name="connsiteX23" fmla="*/ 27294 w 1031207"/>
                  <a:gd name="connsiteY23" fmla="*/ 477889 h 840639"/>
                  <a:gd name="connsiteX24" fmla="*/ 624 w 1031207"/>
                  <a:gd name="connsiteY24" fmla="*/ 504559 h 840639"/>
                  <a:gd name="connsiteX25" fmla="*/ 51344 w 1031207"/>
                  <a:gd name="connsiteY25" fmla="*/ 547857 h 840639"/>
                  <a:gd name="connsiteX26" fmla="*/ 153024 w 1031207"/>
                  <a:gd name="connsiteY26" fmla="*/ 538849 h 840639"/>
                  <a:gd name="connsiteX27" fmla="*/ 268163 w 1031207"/>
                  <a:gd name="connsiteY27" fmla="*/ 519747 h 840639"/>
                  <a:gd name="connsiteX28" fmla="*/ 351144 w 1031207"/>
                  <a:gd name="connsiteY28" fmla="*/ 561709 h 840639"/>
                  <a:gd name="connsiteX29" fmla="*/ 362574 w 1031207"/>
                  <a:gd name="connsiteY29" fmla="*/ 609334 h 840639"/>
                  <a:gd name="connsiteX30" fmla="*/ 328284 w 1031207"/>
                  <a:gd name="connsiteY30" fmla="*/ 756019 h 840639"/>
                  <a:gd name="connsiteX31" fmla="*/ 330189 w 1031207"/>
                  <a:gd name="connsiteY31" fmla="*/ 780784 h 840639"/>
                  <a:gd name="connsiteX32" fmla="*/ 355316 w 1031207"/>
                  <a:gd name="connsiteY32" fmla="*/ 827377 h 840639"/>
                  <a:gd name="connsiteX33" fmla="*/ 387339 w 1031207"/>
                  <a:gd name="connsiteY33" fmla="*/ 837934 h 840639"/>
                  <a:gd name="connsiteX34" fmla="*/ 400674 w 1031207"/>
                  <a:gd name="connsiteY34" fmla="*/ 784594 h 840639"/>
                  <a:gd name="connsiteX35" fmla="*/ 404484 w 1031207"/>
                  <a:gd name="connsiteY35" fmla="*/ 727444 h 840639"/>
                  <a:gd name="connsiteX36" fmla="*/ 421629 w 1031207"/>
                  <a:gd name="connsiteY36" fmla="*/ 672199 h 840639"/>
                  <a:gd name="connsiteX37" fmla="*/ 462031 w 1031207"/>
                  <a:gd name="connsiteY37" fmla="*/ 600072 h 840639"/>
                  <a:gd name="connsiteX38" fmla="*/ 521252 w 1031207"/>
                  <a:gd name="connsiteY38" fmla="*/ 565123 h 840639"/>
                  <a:gd name="connsiteX39" fmla="*/ 597090 w 1031207"/>
                  <a:gd name="connsiteY39" fmla="*/ 550915 h 840639"/>
                  <a:gd name="connsiteX40" fmla="*/ 705543 w 1031207"/>
                  <a:gd name="connsiteY40" fmla="*/ 612819 h 840639"/>
                  <a:gd name="connsiteX41" fmla="*/ 777864 w 1031207"/>
                  <a:gd name="connsiteY41" fmla="*/ 656959 h 840639"/>
                  <a:gd name="connsiteX42" fmla="*/ 802629 w 1031207"/>
                  <a:gd name="connsiteY42" fmla="*/ 632194 h 840639"/>
                  <a:gd name="connsiteX43" fmla="*/ 798819 w 1031207"/>
                  <a:gd name="connsiteY43" fmla="*/ 601714 h 840639"/>
                  <a:gd name="connsiteX44" fmla="*/ 760538 w 1031207"/>
                  <a:gd name="connsiteY44" fmla="*/ 562523 h 840639"/>
                  <a:gd name="connsiteX45" fmla="*/ 648324 w 1031207"/>
                  <a:gd name="connsiteY45" fmla="*/ 479794 h 840639"/>
                  <a:gd name="connsiteX46" fmla="*/ 644514 w 1031207"/>
                  <a:gd name="connsiteY46" fmla="*/ 462649 h 840639"/>
                  <a:gd name="connsiteX47" fmla="*/ 655944 w 1031207"/>
                  <a:gd name="connsiteY47" fmla="*/ 426454 h 840639"/>
                  <a:gd name="connsiteX48" fmla="*/ 724524 w 1031207"/>
                  <a:gd name="connsiteY48" fmla="*/ 405499 h 840639"/>
                  <a:gd name="connsiteX49" fmla="*/ 811480 w 1031207"/>
                  <a:gd name="connsiteY49" fmla="*/ 406906 h 840639"/>
                  <a:gd name="connsiteX50" fmla="*/ 903973 w 1031207"/>
                  <a:gd name="connsiteY50" fmla="*/ 417646 h 840639"/>
                  <a:gd name="connsiteX51" fmla="*/ 1000032 w 1031207"/>
                  <a:gd name="connsiteY51" fmla="*/ 426835 h 840639"/>
                  <a:gd name="connsiteX52" fmla="*/ 1030191 w 1031207"/>
                  <a:gd name="connsiteY52" fmla="*/ 402711 h 840639"/>
                  <a:gd name="connsiteX53" fmla="*/ 1018256 w 1031207"/>
                  <a:gd name="connsiteY53" fmla="*/ 377797 h 840639"/>
                  <a:gd name="connsiteX54" fmla="*/ 962631 w 1031207"/>
                  <a:gd name="connsiteY54" fmla="*/ 358029 h 840639"/>
                  <a:gd name="connsiteX55" fmla="*/ 825489 w 1031207"/>
                  <a:gd name="connsiteY55" fmla="*/ 357874 h 840639"/>
                  <a:gd name="connsiteX56" fmla="*/ 753553 w 1031207"/>
                  <a:gd name="connsiteY56" fmla="*/ 361702 h 840639"/>
                  <a:gd name="connsiteX57" fmla="*/ 669279 w 1031207"/>
                  <a:gd name="connsiteY57" fmla="*/ 369304 h 840639"/>
                  <a:gd name="connsiteX58" fmla="*/ 642609 w 1031207"/>
                  <a:gd name="connsiteY58" fmla="*/ 338824 h 840639"/>
                  <a:gd name="connsiteX59" fmla="*/ 674145 w 1031207"/>
                  <a:gd name="connsiteY59" fmla="*/ 304962 h 840639"/>
                  <a:gd name="connsiteX60" fmla="*/ 705474 w 1031207"/>
                  <a:gd name="connsiteY60" fmla="*/ 283579 h 840639"/>
                  <a:gd name="connsiteX61" fmla="*/ 741669 w 1031207"/>
                  <a:gd name="connsiteY61" fmla="*/ 251194 h 840639"/>
                  <a:gd name="connsiteX62" fmla="*/ 780761 w 1031207"/>
                  <a:gd name="connsiteY62" fmla="*/ 213846 h 840639"/>
                  <a:gd name="connsiteX63" fmla="*/ 744143 w 1031207"/>
                  <a:gd name="connsiteY63" fmla="*/ 201789 h 840639"/>
                  <a:gd name="connsiteX64" fmla="*/ 692139 w 1031207"/>
                  <a:gd name="connsiteY64" fmla="*/ 226429 h 840639"/>
                  <a:gd name="connsiteX65" fmla="*/ 654420 w 1031207"/>
                  <a:gd name="connsiteY65" fmla="*/ 257626 h 840639"/>
                  <a:gd name="connsiteX66" fmla="*/ 613743 w 1031207"/>
                  <a:gd name="connsiteY66" fmla="*/ 286712 h 840639"/>
                  <a:gd name="connsiteX67" fmla="*/ 562599 w 1031207"/>
                  <a:gd name="connsiteY67" fmla="*/ 287389 h 840639"/>
                  <a:gd name="connsiteX68" fmla="*/ 528309 w 1031207"/>
                  <a:gd name="connsiteY68" fmla="*/ 274054 h 840639"/>
                  <a:gd name="connsiteX69" fmla="*/ 505449 w 1031207"/>
                  <a:gd name="connsiteY69" fmla="*/ 235954 h 840639"/>
                  <a:gd name="connsiteX70" fmla="*/ 507354 w 1031207"/>
                  <a:gd name="connsiteY70" fmla="*/ 171184 h 840639"/>
                  <a:gd name="connsiteX71" fmla="*/ 506056 w 1031207"/>
                  <a:gd name="connsiteY71" fmla="*/ 73485 h 840639"/>
                  <a:gd name="connsiteX72" fmla="*/ 451858 w 1031207"/>
                  <a:gd name="connsiteY72" fmla="*/ 11248 h 840639"/>
                  <a:gd name="connsiteX73" fmla="*/ 440212 w 1031207"/>
                  <a:gd name="connsiteY73" fmla="*/ 75864 h 840639"/>
                  <a:gd name="connsiteX74" fmla="*/ 436968 w 1031207"/>
                  <a:gd name="connsiteY74" fmla="*/ 132660 h 840639"/>
                  <a:gd name="connsiteX75" fmla="*/ 433796 w 1031207"/>
                  <a:gd name="connsiteY75" fmla="*/ 214465 h 840639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62599 w 1031207"/>
                  <a:gd name="connsiteY66" fmla="*/ 287389 h 841401"/>
                  <a:gd name="connsiteX67" fmla="*/ 528309 w 1031207"/>
                  <a:gd name="connsiteY67" fmla="*/ 274054 h 841401"/>
                  <a:gd name="connsiteX68" fmla="*/ 505449 w 1031207"/>
                  <a:gd name="connsiteY68" fmla="*/ 235954 h 841401"/>
                  <a:gd name="connsiteX69" fmla="*/ 507354 w 1031207"/>
                  <a:gd name="connsiteY69" fmla="*/ 171184 h 841401"/>
                  <a:gd name="connsiteX70" fmla="*/ 506056 w 1031207"/>
                  <a:gd name="connsiteY70" fmla="*/ 73485 h 841401"/>
                  <a:gd name="connsiteX71" fmla="*/ 451858 w 1031207"/>
                  <a:gd name="connsiteY71" fmla="*/ 11248 h 841401"/>
                  <a:gd name="connsiteX72" fmla="*/ 440212 w 1031207"/>
                  <a:gd name="connsiteY72" fmla="*/ 75864 h 841401"/>
                  <a:gd name="connsiteX73" fmla="*/ 436968 w 1031207"/>
                  <a:gd name="connsiteY73" fmla="*/ 132660 h 841401"/>
                  <a:gd name="connsiteX74" fmla="*/ 433796 w 1031207"/>
                  <a:gd name="connsiteY74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28309 w 1031207"/>
                  <a:gd name="connsiteY66" fmla="*/ 274054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89219 w 1031207"/>
                  <a:gd name="connsiteY7" fmla="*/ 262624 h 841401"/>
                  <a:gd name="connsiteX8" fmla="*/ 156834 w 1031207"/>
                  <a:gd name="connsiteY8" fmla="*/ 239764 h 841401"/>
                  <a:gd name="connsiteX9" fmla="*/ 122074 w 1031207"/>
                  <a:gd name="connsiteY9" fmla="*/ 218050 h 841401"/>
                  <a:gd name="connsiteX10" fmla="*/ 101589 w 1031207"/>
                  <a:gd name="connsiteY10" fmla="*/ 203569 h 841401"/>
                  <a:gd name="connsiteX11" fmla="*/ 59679 w 1031207"/>
                  <a:gd name="connsiteY11" fmla="*/ 197854 h 841401"/>
                  <a:gd name="connsiteX12" fmla="*/ 48331 w 1031207"/>
                  <a:gd name="connsiteY12" fmla="*/ 241190 h 841401"/>
                  <a:gd name="connsiteX13" fmla="*/ 63490 w 1031207"/>
                  <a:gd name="connsiteY13" fmla="*/ 272150 h 841401"/>
                  <a:gd name="connsiteX14" fmla="*/ 124449 w 1031207"/>
                  <a:gd name="connsiteY14" fmla="*/ 289294 h 841401"/>
                  <a:gd name="connsiteX15" fmla="*/ 191124 w 1031207"/>
                  <a:gd name="connsiteY15" fmla="*/ 308344 h 841401"/>
                  <a:gd name="connsiteX16" fmla="*/ 226553 w 1031207"/>
                  <a:gd name="connsiteY16" fmla="*/ 323832 h 841401"/>
                  <a:gd name="connsiteX17" fmla="*/ 291209 w 1031207"/>
                  <a:gd name="connsiteY17" fmla="*/ 364030 h 841401"/>
                  <a:gd name="connsiteX18" fmla="*/ 301013 w 1031207"/>
                  <a:gd name="connsiteY18" fmla="*/ 410802 h 841401"/>
                  <a:gd name="connsiteX19" fmla="*/ 263514 w 1031207"/>
                  <a:gd name="connsiteY19" fmla="*/ 447409 h 841401"/>
                  <a:gd name="connsiteX20" fmla="*/ 217240 w 1031207"/>
                  <a:gd name="connsiteY20" fmla="*/ 459458 h 841401"/>
                  <a:gd name="connsiteX21" fmla="*/ 136827 w 1031207"/>
                  <a:gd name="connsiteY21" fmla="*/ 465397 h 841401"/>
                  <a:gd name="connsiteX22" fmla="*/ 88254 w 1031207"/>
                  <a:gd name="connsiteY22" fmla="*/ 468364 h 841401"/>
                  <a:gd name="connsiteX23" fmla="*/ 27294 w 1031207"/>
                  <a:gd name="connsiteY23" fmla="*/ 477889 h 841401"/>
                  <a:gd name="connsiteX24" fmla="*/ 624 w 1031207"/>
                  <a:gd name="connsiteY24" fmla="*/ 504559 h 841401"/>
                  <a:gd name="connsiteX25" fmla="*/ 51344 w 1031207"/>
                  <a:gd name="connsiteY25" fmla="*/ 547857 h 841401"/>
                  <a:gd name="connsiteX26" fmla="*/ 153024 w 1031207"/>
                  <a:gd name="connsiteY26" fmla="*/ 538849 h 841401"/>
                  <a:gd name="connsiteX27" fmla="*/ 268163 w 1031207"/>
                  <a:gd name="connsiteY27" fmla="*/ 519747 h 841401"/>
                  <a:gd name="connsiteX28" fmla="*/ 351144 w 1031207"/>
                  <a:gd name="connsiteY28" fmla="*/ 561709 h 841401"/>
                  <a:gd name="connsiteX29" fmla="*/ 362574 w 1031207"/>
                  <a:gd name="connsiteY29" fmla="*/ 609334 h 841401"/>
                  <a:gd name="connsiteX30" fmla="*/ 328284 w 1031207"/>
                  <a:gd name="connsiteY30" fmla="*/ 756019 h 841401"/>
                  <a:gd name="connsiteX31" fmla="*/ 355316 w 1031207"/>
                  <a:gd name="connsiteY31" fmla="*/ 827377 h 841401"/>
                  <a:gd name="connsiteX32" fmla="*/ 387339 w 1031207"/>
                  <a:gd name="connsiteY32" fmla="*/ 837934 h 841401"/>
                  <a:gd name="connsiteX33" fmla="*/ 400674 w 1031207"/>
                  <a:gd name="connsiteY33" fmla="*/ 784594 h 841401"/>
                  <a:gd name="connsiteX34" fmla="*/ 404484 w 1031207"/>
                  <a:gd name="connsiteY34" fmla="*/ 727444 h 841401"/>
                  <a:gd name="connsiteX35" fmla="*/ 421629 w 1031207"/>
                  <a:gd name="connsiteY35" fmla="*/ 672199 h 841401"/>
                  <a:gd name="connsiteX36" fmla="*/ 462031 w 1031207"/>
                  <a:gd name="connsiteY36" fmla="*/ 600072 h 841401"/>
                  <a:gd name="connsiteX37" fmla="*/ 521252 w 1031207"/>
                  <a:gd name="connsiteY37" fmla="*/ 565123 h 841401"/>
                  <a:gd name="connsiteX38" fmla="*/ 597090 w 1031207"/>
                  <a:gd name="connsiteY38" fmla="*/ 550915 h 841401"/>
                  <a:gd name="connsiteX39" fmla="*/ 705543 w 1031207"/>
                  <a:gd name="connsiteY39" fmla="*/ 612819 h 841401"/>
                  <a:gd name="connsiteX40" fmla="*/ 777864 w 1031207"/>
                  <a:gd name="connsiteY40" fmla="*/ 656959 h 841401"/>
                  <a:gd name="connsiteX41" fmla="*/ 802629 w 1031207"/>
                  <a:gd name="connsiteY41" fmla="*/ 632194 h 841401"/>
                  <a:gd name="connsiteX42" fmla="*/ 798819 w 1031207"/>
                  <a:gd name="connsiteY42" fmla="*/ 601714 h 841401"/>
                  <a:gd name="connsiteX43" fmla="*/ 760538 w 1031207"/>
                  <a:gd name="connsiteY43" fmla="*/ 562523 h 841401"/>
                  <a:gd name="connsiteX44" fmla="*/ 648324 w 1031207"/>
                  <a:gd name="connsiteY44" fmla="*/ 479794 h 841401"/>
                  <a:gd name="connsiteX45" fmla="*/ 644514 w 1031207"/>
                  <a:gd name="connsiteY45" fmla="*/ 462649 h 841401"/>
                  <a:gd name="connsiteX46" fmla="*/ 655944 w 1031207"/>
                  <a:gd name="connsiteY46" fmla="*/ 426454 h 841401"/>
                  <a:gd name="connsiteX47" fmla="*/ 724524 w 1031207"/>
                  <a:gd name="connsiteY47" fmla="*/ 405499 h 841401"/>
                  <a:gd name="connsiteX48" fmla="*/ 811480 w 1031207"/>
                  <a:gd name="connsiteY48" fmla="*/ 406906 h 841401"/>
                  <a:gd name="connsiteX49" fmla="*/ 903973 w 1031207"/>
                  <a:gd name="connsiteY49" fmla="*/ 417646 h 841401"/>
                  <a:gd name="connsiteX50" fmla="*/ 1000032 w 1031207"/>
                  <a:gd name="connsiteY50" fmla="*/ 426835 h 841401"/>
                  <a:gd name="connsiteX51" fmla="*/ 1030191 w 1031207"/>
                  <a:gd name="connsiteY51" fmla="*/ 402711 h 841401"/>
                  <a:gd name="connsiteX52" fmla="*/ 1018256 w 1031207"/>
                  <a:gd name="connsiteY52" fmla="*/ 377797 h 841401"/>
                  <a:gd name="connsiteX53" fmla="*/ 962631 w 1031207"/>
                  <a:gd name="connsiteY53" fmla="*/ 358029 h 841401"/>
                  <a:gd name="connsiteX54" fmla="*/ 825489 w 1031207"/>
                  <a:gd name="connsiteY54" fmla="*/ 357874 h 841401"/>
                  <a:gd name="connsiteX55" fmla="*/ 753553 w 1031207"/>
                  <a:gd name="connsiteY55" fmla="*/ 361702 h 841401"/>
                  <a:gd name="connsiteX56" fmla="*/ 669279 w 1031207"/>
                  <a:gd name="connsiteY56" fmla="*/ 369304 h 841401"/>
                  <a:gd name="connsiteX57" fmla="*/ 642609 w 1031207"/>
                  <a:gd name="connsiteY57" fmla="*/ 338824 h 841401"/>
                  <a:gd name="connsiteX58" fmla="*/ 674145 w 1031207"/>
                  <a:gd name="connsiteY58" fmla="*/ 304962 h 841401"/>
                  <a:gd name="connsiteX59" fmla="*/ 705474 w 1031207"/>
                  <a:gd name="connsiteY59" fmla="*/ 283579 h 841401"/>
                  <a:gd name="connsiteX60" fmla="*/ 741669 w 1031207"/>
                  <a:gd name="connsiteY60" fmla="*/ 251194 h 841401"/>
                  <a:gd name="connsiteX61" fmla="*/ 780761 w 1031207"/>
                  <a:gd name="connsiteY61" fmla="*/ 213846 h 841401"/>
                  <a:gd name="connsiteX62" fmla="*/ 744143 w 1031207"/>
                  <a:gd name="connsiteY62" fmla="*/ 201789 h 841401"/>
                  <a:gd name="connsiteX63" fmla="*/ 692139 w 1031207"/>
                  <a:gd name="connsiteY63" fmla="*/ 226429 h 841401"/>
                  <a:gd name="connsiteX64" fmla="*/ 654420 w 1031207"/>
                  <a:gd name="connsiteY64" fmla="*/ 257626 h 841401"/>
                  <a:gd name="connsiteX65" fmla="*/ 613743 w 1031207"/>
                  <a:gd name="connsiteY65" fmla="*/ 286712 h 841401"/>
                  <a:gd name="connsiteX66" fmla="*/ 540096 w 1031207"/>
                  <a:gd name="connsiteY66" fmla="*/ 278516 h 841401"/>
                  <a:gd name="connsiteX67" fmla="*/ 505449 w 1031207"/>
                  <a:gd name="connsiteY67" fmla="*/ 235954 h 841401"/>
                  <a:gd name="connsiteX68" fmla="*/ 507354 w 1031207"/>
                  <a:gd name="connsiteY68" fmla="*/ 171184 h 841401"/>
                  <a:gd name="connsiteX69" fmla="*/ 506056 w 1031207"/>
                  <a:gd name="connsiteY69" fmla="*/ 73485 h 841401"/>
                  <a:gd name="connsiteX70" fmla="*/ 451858 w 1031207"/>
                  <a:gd name="connsiteY70" fmla="*/ 11248 h 841401"/>
                  <a:gd name="connsiteX71" fmla="*/ 440212 w 1031207"/>
                  <a:gd name="connsiteY71" fmla="*/ 75864 h 841401"/>
                  <a:gd name="connsiteX72" fmla="*/ 436968 w 1031207"/>
                  <a:gd name="connsiteY72" fmla="*/ 132660 h 841401"/>
                  <a:gd name="connsiteX73" fmla="*/ 433796 w 1031207"/>
                  <a:gd name="connsiteY73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219699 w 1031207"/>
                  <a:gd name="connsiteY6" fmla="*/ 272149 h 841401"/>
                  <a:gd name="connsiteX7" fmla="*/ 156834 w 1031207"/>
                  <a:gd name="connsiteY7" fmla="*/ 239764 h 841401"/>
                  <a:gd name="connsiteX8" fmla="*/ 122074 w 1031207"/>
                  <a:gd name="connsiteY8" fmla="*/ 218050 h 841401"/>
                  <a:gd name="connsiteX9" fmla="*/ 101589 w 1031207"/>
                  <a:gd name="connsiteY9" fmla="*/ 203569 h 841401"/>
                  <a:gd name="connsiteX10" fmla="*/ 59679 w 1031207"/>
                  <a:gd name="connsiteY10" fmla="*/ 197854 h 841401"/>
                  <a:gd name="connsiteX11" fmla="*/ 48331 w 1031207"/>
                  <a:gd name="connsiteY11" fmla="*/ 241190 h 841401"/>
                  <a:gd name="connsiteX12" fmla="*/ 63490 w 1031207"/>
                  <a:gd name="connsiteY12" fmla="*/ 272150 h 841401"/>
                  <a:gd name="connsiteX13" fmla="*/ 124449 w 1031207"/>
                  <a:gd name="connsiteY13" fmla="*/ 289294 h 841401"/>
                  <a:gd name="connsiteX14" fmla="*/ 191124 w 1031207"/>
                  <a:gd name="connsiteY14" fmla="*/ 308344 h 841401"/>
                  <a:gd name="connsiteX15" fmla="*/ 226553 w 1031207"/>
                  <a:gd name="connsiteY15" fmla="*/ 323832 h 841401"/>
                  <a:gd name="connsiteX16" fmla="*/ 291209 w 1031207"/>
                  <a:gd name="connsiteY16" fmla="*/ 364030 h 841401"/>
                  <a:gd name="connsiteX17" fmla="*/ 301013 w 1031207"/>
                  <a:gd name="connsiteY17" fmla="*/ 410802 h 841401"/>
                  <a:gd name="connsiteX18" fmla="*/ 263514 w 1031207"/>
                  <a:gd name="connsiteY18" fmla="*/ 447409 h 841401"/>
                  <a:gd name="connsiteX19" fmla="*/ 217240 w 1031207"/>
                  <a:gd name="connsiteY19" fmla="*/ 459458 h 841401"/>
                  <a:gd name="connsiteX20" fmla="*/ 136827 w 1031207"/>
                  <a:gd name="connsiteY20" fmla="*/ 465397 h 841401"/>
                  <a:gd name="connsiteX21" fmla="*/ 88254 w 1031207"/>
                  <a:gd name="connsiteY21" fmla="*/ 468364 h 841401"/>
                  <a:gd name="connsiteX22" fmla="*/ 27294 w 1031207"/>
                  <a:gd name="connsiteY22" fmla="*/ 477889 h 841401"/>
                  <a:gd name="connsiteX23" fmla="*/ 624 w 1031207"/>
                  <a:gd name="connsiteY23" fmla="*/ 504559 h 841401"/>
                  <a:gd name="connsiteX24" fmla="*/ 51344 w 1031207"/>
                  <a:gd name="connsiteY24" fmla="*/ 547857 h 841401"/>
                  <a:gd name="connsiteX25" fmla="*/ 153024 w 1031207"/>
                  <a:gd name="connsiteY25" fmla="*/ 538849 h 841401"/>
                  <a:gd name="connsiteX26" fmla="*/ 268163 w 1031207"/>
                  <a:gd name="connsiteY26" fmla="*/ 519747 h 841401"/>
                  <a:gd name="connsiteX27" fmla="*/ 351144 w 1031207"/>
                  <a:gd name="connsiteY27" fmla="*/ 561709 h 841401"/>
                  <a:gd name="connsiteX28" fmla="*/ 362574 w 1031207"/>
                  <a:gd name="connsiteY28" fmla="*/ 609334 h 841401"/>
                  <a:gd name="connsiteX29" fmla="*/ 328284 w 1031207"/>
                  <a:gd name="connsiteY29" fmla="*/ 756019 h 841401"/>
                  <a:gd name="connsiteX30" fmla="*/ 355316 w 1031207"/>
                  <a:gd name="connsiteY30" fmla="*/ 827377 h 841401"/>
                  <a:gd name="connsiteX31" fmla="*/ 387339 w 1031207"/>
                  <a:gd name="connsiteY31" fmla="*/ 837934 h 841401"/>
                  <a:gd name="connsiteX32" fmla="*/ 400674 w 1031207"/>
                  <a:gd name="connsiteY32" fmla="*/ 784594 h 841401"/>
                  <a:gd name="connsiteX33" fmla="*/ 404484 w 1031207"/>
                  <a:gd name="connsiteY33" fmla="*/ 727444 h 841401"/>
                  <a:gd name="connsiteX34" fmla="*/ 421629 w 1031207"/>
                  <a:gd name="connsiteY34" fmla="*/ 672199 h 841401"/>
                  <a:gd name="connsiteX35" fmla="*/ 462031 w 1031207"/>
                  <a:gd name="connsiteY35" fmla="*/ 600072 h 841401"/>
                  <a:gd name="connsiteX36" fmla="*/ 521252 w 1031207"/>
                  <a:gd name="connsiteY36" fmla="*/ 565123 h 841401"/>
                  <a:gd name="connsiteX37" fmla="*/ 597090 w 1031207"/>
                  <a:gd name="connsiteY37" fmla="*/ 550915 h 841401"/>
                  <a:gd name="connsiteX38" fmla="*/ 705543 w 1031207"/>
                  <a:gd name="connsiteY38" fmla="*/ 612819 h 841401"/>
                  <a:gd name="connsiteX39" fmla="*/ 777864 w 1031207"/>
                  <a:gd name="connsiteY39" fmla="*/ 656959 h 841401"/>
                  <a:gd name="connsiteX40" fmla="*/ 802629 w 1031207"/>
                  <a:gd name="connsiteY40" fmla="*/ 632194 h 841401"/>
                  <a:gd name="connsiteX41" fmla="*/ 798819 w 1031207"/>
                  <a:gd name="connsiteY41" fmla="*/ 601714 h 841401"/>
                  <a:gd name="connsiteX42" fmla="*/ 760538 w 1031207"/>
                  <a:gd name="connsiteY42" fmla="*/ 562523 h 841401"/>
                  <a:gd name="connsiteX43" fmla="*/ 648324 w 1031207"/>
                  <a:gd name="connsiteY43" fmla="*/ 479794 h 841401"/>
                  <a:gd name="connsiteX44" fmla="*/ 644514 w 1031207"/>
                  <a:gd name="connsiteY44" fmla="*/ 462649 h 841401"/>
                  <a:gd name="connsiteX45" fmla="*/ 655944 w 1031207"/>
                  <a:gd name="connsiteY45" fmla="*/ 426454 h 841401"/>
                  <a:gd name="connsiteX46" fmla="*/ 724524 w 1031207"/>
                  <a:gd name="connsiteY46" fmla="*/ 405499 h 841401"/>
                  <a:gd name="connsiteX47" fmla="*/ 811480 w 1031207"/>
                  <a:gd name="connsiteY47" fmla="*/ 406906 h 841401"/>
                  <a:gd name="connsiteX48" fmla="*/ 903973 w 1031207"/>
                  <a:gd name="connsiteY48" fmla="*/ 417646 h 841401"/>
                  <a:gd name="connsiteX49" fmla="*/ 1000032 w 1031207"/>
                  <a:gd name="connsiteY49" fmla="*/ 426835 h 841401"/>
                  <a:gd name="connsiteX50" fmla="*/ 1030191 w 1031207"/>
                  <a:gd name="connsiteY50" fmla="*/ 402711 h 841401"/>
                  <a:gd name="connsiteX51" fmla="*/ 1018256 w 1031207"/>
                  <a:gd name="connsiteY51" fmla="*/ 377797 h 841401"/>
                  <a:gd name="connsiteX52" fmla="*/ 962631 w 1031207"/>
                  <a:gd name="connsiteY52" fmla="*/ 358029 h 841401"/>
                  <a:gd name="connsiteX53" fmla="*/ 825489 w 1031207"/>
                  <a:gd name="connsiteY53" fmla="*/ 357874 h 841401"/>
                  <a:gd name="connsiteX54" fmla="*/ 753553 w 1031207"/>
                  <a:gd name="connsiteY54" fmla="*/ 361702 h 841401"/>
                  <a:gd name="connsiteX55" fmla="*/ 669279 w 1031207"/>
                  <a:gd name="connsiteY55" fmla="*/ 369304 h 841401"/>
                  <a:gd name="connsiteX56" fmla="*/ 642609 w 1031207"/>
                  <a:gd name="connsiteY56" fmla="*/ 338824 h 841401"/>
                  <a:gd name="connsiteX57" fmla="*/ 674145 w 1031207"/>
                  <a:gd name="connsiteY57" fmla="*/ 304962 h 841401"/>
                  <a:gd name="connsiteX58" fmla="*/ 705474 w 1031207"/>
                  <a:gd name="connsiteY58" fmla="*/ 283579 h 841401"/>
                  <a:gd name="connsiteX59" fmla="*/ 741669 w 1031207"/>
                  <a:gd name="connsiteY59" fmla="*/ 251194 h 841401"/>
                  <a:gd name="connsiteX60" fmla="*/ 780761 w 1031207"/>
                  <a:gd name="connsiteY60" fmla="*/ 213846 h 841401"/>
                  <a:gd name="connsiteX61" fmla="*/ 744143 w 1031207"/>
                  <a:gd name="connsiteY61" fmla="*/ 201789 h 841401"/>
                  <a:gd name="connsiteX62" fmla="*/ 692139 w 1031207"/>
                  <a:gd name="connsiteY62" fmla="*/ 226429 h 841401"/>
                  <a:gd name="connsiteX63" fmla="*/ 654420 w 1031207"/>
                  <a:gd name="connsiteY63" fmla="*/ 257626 h 841401"/>
                  <a:gd name="connsiteX64" fmla="*/ 613743 w 1031207"/>
                  <a:gd name="connsiteY64" fmla="*/ 286712 h 841401"/>
                  <a:gd name="connsiteX65" fmla="*/ 540096 w 1031207"/>
                  <a:gd name="connsiteY65" fmla="*/ 278516 h 841401"/>
                  <a:gd name="connsiteX66" fmla="*/ 505449 w 1031207"/>
                  <a:gd name="connsiteY66" fmla="*/ 235954 h 841401"/>
                  <a:gd name="connsiteX67" fmla="*/ 507354 w 1031207"/>
                  <a:gd name="connsiteY67" fmla="*/ 171184 h 841401"/>
                  <a:gd name="connsiteX68" fmla="*/ 506056 w 1031207"/>
                  <a:gd name="connsiteY68" fmla="*/ 73485 h 841401"/>
                  <a:gd name="connsiteX69" fmla="*/ 451858 w 1031207"/>
                  <a:gd name="connsiteY69" fmla="*/ 11248 h 841401"/>
                  <a:gd name="connsiteX70" fmla="*/ 440212 w 1031207"/>
                  <a:gd name="connsiteY70" fmla="*/ 75864 h 841401"/>
                  <a:gd name="connsiteX71" fmla="*/ 436968 w 1031207"/>
                  <a:gd name="connsiteY71" fmla="*/ 132660 h 841401"/>
                  <a:gd name="connsiteX72" fmla="*/ 433796 w 1031207"/>
                  <a:gd name="connsiteY72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22074 w 1031207"/>
                  <a:gd name="connsiteY7" fmla="*/ 218050 h 841401"/>
                  <a:gd name="connsiteX8" fmla="*/ 101589 w 1031207"/>
                  <a:gd name="connsiteY8" fmla="*/ 203569 h 841401"/>
                  <a:gd name="connsiteX9" fmla="*/ 59679 w 1031207"/>
                  <a:gd name="connsiteY9" fmla="*/ 197854 h 841401"/>
                  <a:gd name="connsiteX10" fmla="*/ 48331 w 1031207"/>
                  <a:gd name="connsiteY10" fmla="*/ 241190 h 841401"/>
                  <a:gd name="connsiteX11" fmla="*/ 63490 w 1031207"/>
                  <a:gd name="connsiteY11" fmla="*/ 272150 h 841401"/>
                  <a:gd name="connsiteX12" fmla="*/ 124449 w 1031207"/>
                  <a:gd name="connsiteY12" fmla="*/ 289294 h 841401"/>
                  <a:gd name="connsiteX13" fmla="*/ 191124 w 1031207"/>
                  <a:gd name="connsiteY13" fmla="*/ 308344 h 841401"/>
                  <a:gd name="connsiteX14" fmla="*/ 226553 w 1031207"/>
                  <a:gd name="connsiteY14" fmla="*/ 323832 h 841401"/>
                  <a:gd name="connsiteX15" fmla="*/ 291209 w 1031207"/>
                  <a:gd name="connsiteY15" fmla="*/ 364030 h 841401"/>
                  <a:gd name="connsiteX16" fmla="*/ 301013 w 1031207"/>
                  <a:gd name="connsiteY16" fmla="*/ 410802 h 841401"/>
                  <a:gd name="connsiteX17" fmla="*/ 263514 w 1031207"/>
                  <a:gd name="connsiteY17" fmla="*/ 447409 h 841401"/>
                  <a:gd name="connsiteX18" fmla="*/ 217240 w 1031207"/>
                  <a:gd name="connsiteY18" fmla="*/ 459458 h 841401"/>
                  <a:gd name="connsiteX19" fmla="*/ 136827 w 1031207"/>
                  <a:gd name="connsiteY19" fmla="*/ 465397 h 841401"/>
                  <a:gd name="connsiteX20" fmla="*/ 88254 w 1031207"/>
                  <a:gd name="connsiteY20" fmla="*/ 468364 h 841401"/>
                  <a:gd name="connsiteX21" fmla="*/ 27294 w 1031207"/>
                  <a:gd name="connsiteY21" fmla="*/ 477889 h 841401"/>
                  <a:gd name="connsiteX22" fmla="*/ 624 w 1031207"/>
                  <a:gd name="connsiteY22" fmla="*/ 504559 h 841401"/>
                  <a:gd name="connsiteX23" fmla="*/ 51344 w 1031207"/>
                  <a:gd name="connsiteY23" fmla="*/ 547857 h 841401"/>
                  <a:gd name="connsiteX24" fmla="*/ 153024 w 1031207"/>
                  <a:gd name="connsiteY24" fmla="*/ 538849 h 841401"/>
                  <a:gd name="connsiteX25" fmla="*/ 268163 w 1031207"/>
                  <a:gd name="connsiteY25" fmla="*/ 519747 h 841401"/>
                  <a:gd name="connsiteX26" fmla="*/ 351144 w 1031207"/>
                  <a:gd name="connsiteY26" fmla="*/ 561709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6331 w 1031207"/>
                  <a:gd name="connsiteY3" fmla="*/ 271935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1144 w 1031207"/>
                  <a:gd name="connsiteY25" fmla="*/ 56170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1144 w 1031207"/>
                  <a:gd name="connsiteY25" fmla="*/ 56170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43292 w 1031207"/>
                  <a:gd name="connsiteY25" fmla="*/ 550961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9012 w 1031207"/>
                  <a:gd name="connsiteY25" fmla="*/ 54913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9012 w 1031207"/>
                  <a:gd name="connsiteY25" fmla="*/ 549139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3024 w 1031207"/>
                  <a:gd name="connsiteY23" fmla="*/ 538849 h 841401"/>
                  <a:gd name="connsiteX24" fmla="*/ 268163 w 1031207"/>
                  <a:gd name="connsiteY24" fmla="*/ 519747 h 841401"/>
                  <a:gd name="connsiteX25" fmla="*/ 273404 w 1031207"/>
                  <a:gd name="connsiteY25" fmla="*/ 514779 h 841401"/>
                  <a:gd name="connsiteX26" fmla="*/ 350633 w 1031207"/>
                  <a:gd name="connsiteY26" fmla="*/ 543894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8163 w 1031207"/>
                  <a:gd name="connsiteY24" fmla="*/ 519747 h 841401"/>
                  <a:gd name="connsiteX25" fmla="*/ 273404 w 1031207"/>
                  <a:gd name="connsiteY25" fmla="*/ 514779 h 841401"/>
                  <a:gd name="connsiteX26" fmla="*/ 350633 w 1031207"/>
                  <a:gd name="connsiteY26" fmla="*/ 543894 h 841401"/>
                  <a:gd name="connsiteX27" fmla="*/ 362574 w 1031207"/>
                  <a:gd name="connsiteY27" fmla="*/ 609334 h 841401"/>
                  <a:gd name="connsiteX28" fmla="*/ 328284 w 1031207"/>
                  <a:gd name="connsiteY28" fmla="*/ 756019 h 841401"/>
                  <a:gd name="connsiteX29" fmla="*/ 355316 w 1031207"/>
                  <a:gd name="connsiteY29" fmla="*/ 827377 h 841401"/>
                  <a:gd name="connsiteX30" fmla="*/ 387339 w 1031207"/>
                  <a:gd name="connsiteY30" fmla="*/ 837934 h 841401"/>
                  <a:gd name="connsiteX31" fmla="*/ 400674 w 1031207"/>
                  <a:gd name="connsiteY31" fmla="*/ 784594 h 841401"/>
                  <a:gd name="connsiteX32" fmla="*/ 404484 w 1031207"/>
                  <a:gd name="connsiteY32" fmla="*/ 727444 h 841401"/>
                  <a:gd name="connsiteX33" fmla="*/ 421629 w 1031207"/>
                  <a:gd name="connsiteY33" fmla="*/ 672199 h 841401"/>
                  <a:gd name="connsiteX34" fmla="*/ 462031 w 1031207"/>
                  <a:gd name="connsiteY34" fmla="*/ 600072 h 841401"/>
                  <a:gd name="connsiteX35" fmla="*/ 521252 w 1031207"/>
                  <a:gd name="connsiteY35" fmla="*/ 565123 h 841401"/>
                  <a:gd name="connsiteX36" fmla="*/ 597090 w 1031207"/>
                  <a:gd name="connsiteY36" fmla="*/ 550915 h 841401"/>
                  <a:gd name="connsiteX37" fmla="*/ 705543 w 1031207"/>
                  <a:gd name="connsiteY37" fmla="*/ 612819 h 841401"/>
                  <a:gd name="connsiteX38" fmla="*/ 777864 w 1031207"/>
                  <a:gd name="connsiteY38" fmla="*/ 656959 h 841401"/>
                  <a:gd name="connsiteX39" fmla="*/ 802629 w 1031207"/>
                  <a:gd name="connsiteY39" fmla="*/ 632194 h 841401"/>
                  <a:gd name="connsiteX40" fmla="*/ 798819 w 1031207"/>
                  <a:gd name="connsiteY40" fmla="*/ 601714 h 841401"/>
                  <a:gd name="connsiteX41" fmla="*/ 760538 w 1031207"/>
                  <a:gd name="connsiteY41" fmla="*/ 562523 h 841401"/>
                  <a:gd name="connsiteX42" fmla="*/ 648324 w 1031207"/>
                  <a:gd name="connsiteY42" fmla="*/ 479794 h 841401"/>
                  <a:gd name="connsiteX43" fmla="*/ 644514 w 1031207"/>
                  <a:gd name="connsiteY43" fmla="*/ 462649 h 841401"/>
                  <a:gd name="connsiteX44" fmla="*/ 655944 w 1031207"/>
                  <a:gd name="connsiteY44" fmla="*/ 426454 h 841401"/>
                  <a:gd name="connsiteX45" fmla="*/ 724524 w 1031207"/>
                  <a:gd name="connsiteY45" fmla="*/ 405499 h 841401"/>
                  <a:gd name="connsiteX46" fmla="*/ 811480 w 1031207"/>
                  <a:gd name="connsiteY46" fmla="*/ 406906 h 841401"/>
                  <a:gd name="connsiteX47" fmla="*/ 903973 w 1031207"/>
                  <a:gd name="connsiteY47" fmla="*/ 417646 h 841401"/>
                  <a:gd name="connsiteX48" fmla="*/ 1000032 w 1031207"/>
                  <a:gd name="connsiteY48" fmla="*/ 426835 h 841401"/>
                  <a:gd name="connsiteX49" fmla="*/ 1030191 w 1031207"/>
                  <a:gd name="connsiteY49" fmla="*/ 402711 h 841401"/>
                  <a:gd name="connsiteX50" fmla="*/ 1018256 w 1031207"/>
                  <a:gd name="connsiteY50" fmla="*/ 377797 h 841401"/>
                  <a:gd name="connsiteX51" fmla="*/ 962631 w 1031207"/>
                  <a:gd name="connsiteY51" fmla="*/ 358029 h 841401"/>
                  <a:gd name="connsiteX52" fmla="*/ 825489 w 1031207"/>
                  <a:gd name="connsiteY52" fmla="*/ 357874 h 841401"/>
                  <a:gd name="connsiteX53" fmla="*/ 753553 w 1031207"/>
                  <a:gd name="connsiteY53" fmla="*/ 361702 h 841401"/>
                  <a:gd name="connsiteX54" fmla="*/ 669279 w 1031207"/>
                  <a:gd name="connsiteY54" fmla="*/ 369304 h 841401"/>
                  <a:gd name="connsiteX55" fmla="*/ 642609 w 1031207"/>
                  <a:gd name="connsiteY55" fmla="*/ 338824 h 841401"/>
                  <a:gd name="connsiteX56" fmla="*/ 674145 w 1031207"/>
                  <a:gd name="connsiteY56" fmla="*/ 304962 h 841401"/>
                  <a:gd name="connsiteX57" fmla="*/ 705474 w 1031207"/>
                  <a:gd name="connsiteY57" fmla="*/ 283579 h 841401"/>
                  <a:gd name="connsiteX58" fmla="*/ 741669 w 1031207"/>
                  <a:gd name="connsiteY58" fmla="*/ 251194 h 841401"/>
                  <a:gd name="connsiteX59" fmla="*/ 780761 w 1031207"/>
                  <a:gd name="connsiteY59" fmla="*/ 213846 h 841401"/>
                  <a:gd name="connsiteX60" fmla="*/ 744143 w 1031207"/>
                  <a:gd name="connsiteY60" fmla="*/ 201789 h 841401"/>
                  <a:gd name="connsiteX61" fmla="*/ 692139 w 1031207"/>
                  <a:gd name="connsiteY61" fmla="*/ 226429 h 841401"/>
                  <a:gd name="connsiteX62" fmla="*/ 654420 w 1031207"/>
                  <a:gd name="connsiteY62" fmla="*/ 257626 h 841401"/>
                  <a:gd name="connsiteX63" fmla="*/ 613743 w 1031207"/>
                  <a:gd name="connsiteY63" fmla="*/ 286712 h 841401"/>
                  <a:gd name="connsiteX64" fmla="*/ 540096 w 1031207"/>
                  <a:gd name="connsiteY64" fmla="*/ 278516 h 841401"/>
                  <a:gd name="connsiteX65" fmla="*/ 505449 w 1031207"/>
                  <a:gd name="connsiteY65" fmla="*/ 235954 h 841401"/>
                  <a:gd name="connsiteX66" fmla="*/ 507354 w 1031207"/>
                  <a:gd name="connsiteY66" fmla="*/ 171184 h 841401"/>
                  <a:gd name="connsiteX67" fmla="*/ 506056 w 1031207"/>
                  <a:gd name="connsiteY67" fmla="*/ 73485 h 841401"/>
                  <a:gd name="connsiteX68" fmla="*/ 451858 w 1031207"/>
                  <a:gd name="connsiteY68" fmla="*/ 11248 h 841401"/>
                  <a:gd name="connsiteX69" fmla="*/ 440212 w 1031207"/>
                  <a:gd name="connsiteY69" fmla="*/ 75864 h 841401"/>
                  <a:gd name="connsiteX70" fmla="*/ 436968 w 1031207"/>
                  <a:gd name="connsiteY70" fmla="*/ 132660 h 841401"/>
                  <a:gd name="connsiteX71" fmla="*/ 433796 w 1031207"/>
                  <a:gd name="connsiteY71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8163 w 1031207"/>
                  <a:gd name="connsiteY24" fmla="*/ 519747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  <a:gd name="connsiteX0" fmla="*/ 433796 w 1031207"/>
                  <a:gd name="connsiteY0" fmla="*/ 214465 h 841401"/>
                  <a:gd name="connsiteX1" fmla="*/ 421629 w 1031207"/>
                  <a:gd name="connsiteY1" fmla="*/ 253099 h 841401"/>
                  <a:gd name="connsiteX2" fmla="*/ 394959 w 1031207"/>
                  <a:gd name="connsiteY2" fmla="*/ 262624 h 841401"/>
                  <a:gd name="connsiteX3" fmla="*/ 351612 w 1031207"/>
                  <a:gd name="connsiteY3" fmla="*/ 274814 h 841401"/>
                  <a:gd name="connsiteX4" fmla="*/ 313044 w 1031207"/>
                  <a:gd name="connsiteY4" fmla="*/ 289293 h 841401"/>
                  <a:gd name="connsiteX5" fmla="*/ 265419 w 1031207"/>
                  <a:gd name="connsiteY5" fmla="*/ 285484 h 841401"/>
                  <a:gd name="connsiteX6" fmla="*/ 156834 w 1031207"/>
                  <a:gd name="connsiteY6" fmla="*/ 239764 h 841401"/>
                  <a:gd name="connsiteX7" fmla="*/ 101589 w 1031207"/>
                  <a:gd name="connsiteY7" fmla="*/ 203569 h 841401"/>
                  <a:gd name="connsiteX8" fmla="*/ 59679 w 1031207"/>
                  <a:gd name="connsiteY8" fmla="*/ 197854 h 841401"/>
                  <a:gd name="connsiteX9" fmla="*/ 48331 w 1031207"/>
                  <a:gd name="connsiteY9" fmla="*/ 241190 h 841401"/>
                  <a:gd name="connsiteX10" fmla="*/ 63490 w 1031207"/>
                  <a:gd name="connsiteY10" fmla="*/ 272150 h 841401"/>
                  <a:gd name="connsiteX11" fmla="*/ 124449 w 1031207"/>
                  <a:gd name="connsiteY11" fmla="*/ 289294 h 841401"/>
                  <a:gd name="connsiteX12" fmla="*/ 191124 w 1031207"/>
                  <a:gd name="connsiteY12" fmla="*/ 308344 h 841401"/>
                  <a:gd name="connsiteX13" fmla="*/ 226553 w 1031207"/>
                  <a:gd name="connsiteY13" fmla="*/ 323832 h 841401"/>
                  <a:gd name="connsiteX14" fmla="*/ 291209 w 1031207"/>
                  <a:gd name="connsiteY14" fmla="*/ 364030 h 841401"/>
                  <a:gd name="connsiteX15" fmla="*/ 301013 w 1031207"/>
                  <a:gd name="connsiteY15" fmla="*/ 410802 h 841401"/>
                  <a:gd name="connsiteX16" fmla="*/ 263514 w 1031207"/>
                  <a:gd name="connsiteY16" fmla="*/ 447409 h 841401"/>
                  <a:gd name="connsiteX17" fmla="*/ 217240 w 1031207"/>
                  <a:gd name="connsiteY17" fmla="*/ 459458 h 841401"/>
                  <a:gd name="connsiteX18" fmla="*/ 136827 w 1031207"/>
                  <a:gd name="connsiteY18" fmla="*/ 465397 h 841401"/>
                  <a:gd name="connsiteX19" fmla="*/ 88254 w 1031207"/>
                  <a:gd name="connsiteY19" fmla="*/ 468364 h 841401"/>
                  <a:gd name="connsiteX20" fmla="*/ 27294 w 1031207"/>
                  <a:gd name="connsiteY20" fmla="*/ 477889 h 841401"/>
                  <a:gd name="connsiteX21" fmla="*/ 624 w 1031207"/>
                  <a:gd name="connsiteY21" fmla="*/ 504559 h 841401"/>
                  <a:gd name="connsiteX22" fmla="*/ 51344 w 1031207"/>
                  <a:gd name="connsiteY22" fmla="*/ 547857 h 841401"/>
                  <a:gd name="connsiteX23" fmla="*/ 158269 w 1031207"/>
                  <a:gd name="connsiteY23" fmla="*/ 530469 h 841401"/>
                  <a:gd name="connsiteX24" fmla="*/ 266069 w 1031207"/>
                  <a:gd name="connsiteY24" fmla="*/ 518436 h 841401"/>
                  <a:gd name="connsiteX25" fmla="*/ 350633 w 1031207"/>
                  <a:gd name="connsiteY25" fmla="*/ 543894 h 841401"/>
                  <a:gd name="connsiteX26" fmla="*/ 362574 w 1031207"/>
                  <a:gd name="connsiteY26" fmla="*/ 609334 h 841401"/>
                  <a:gd name="connsiteX27" fmla="*/ 328284 w 1031207"/>
                  <a:gd name="connsiteY27" fmla="*/ 756019 h 841401"/>
                  <a:gd name="connsiteX28" fmla="*/ 355316 w 1031207"/>
                  <a:gd name="connsiteY28" fmla="*/ 827377 h 841401"/>
                  <a:gd name="connsiteX29" fmla="*/ 387339 w 1031207"/>
                  <a:gd name="connsiteY29" fmla="*/ 837934 h 841401"/>
                  <a:gd name="connsiteX30" fmla="*/ 400674 w 1031207"/>
                  <a:gd name="connsiteY30" fmla="*/ 784594 h 841401"/>
                  <a:gd name="connsiteX31" fmla="*/ 404484 w 1031207"/>
                  <a:gd name="connsiteY31" fmla="*/ 727444 h 841401"/>
                  <a:gd name="connsiteX32" fmla="*/ 421629 w 1031207"/>
                  <a:gd name="connsiteY32" fmla="*/ 672199 h 841401"/>
                  <a:gd name="connsiteX33" fmla="*/ 462031 w 1031207"/>
                  <a:gd name="connsiteY33" fmla="*/ 600072 h 841401"/>
                  <a:gd name="connsiteX34" fmla="*/ 521252 w 1031207"/>
                  <a:gd name="connsiteY34" fmla="*/ 565123 h 841401"/>
                  <a:gd name="connsiteX35" fmla="*/ 597090 w 1031207"/>
                  <a:gd name="connsiteY35" fmla="*/ 550915 h 841401"/>
                  <a:gd name="connsiteX36" fmla="*/ 705543 w 1031207"/>
                  <a:gd name="connsiteY36" fmla="*/ 612819 h 841401"/>
                  <a:gd name="connsiteX37" fmla="*/ 777864 w 1031207"/>
                  <a:gd name="connsiteY37" fmla="*/ 656959 h 841401"/>
                  <a:gd name="connsiteX38" fmla="*/ 802629 w 1031207"/>
                  <a:gd name="connsiteY38" fmla="*/ 632194 h 841401"/>
                  <a:gd name="connsiteX39" fmla="*/ 798819 w 1031207"/>
                  <a:gd name="connsiteY39" fmla="*/ 601714 h 841401"/>
                  <a:gd name="connsiteX40" fmla="*/ 760538 w 1031207"/>
                  <a:gd name="connsiteY40" fmla="*/ 562523 h 841401"/>
                  <a:gd name="connsiteX41" fmla="*/ 648324 w 1031207"/>
                  <a:gd name="connsiteY41" fmla="*/ 479794 h 841401"/>
                  <a:gd name="connsiteX42" fmla="*/ 644514 w 1031207"/>
                  <a:gd name="connsiteY42" fmla="*/ 462649 h 841401"/>
                  <a:gd name="connsiteX43" fmla="*/ 655944 w 1031207"/>
                  <a:gd name="connsiteY43" fmla="*/ 426454 h 841401"/>
                  <a:gd name="connsiteX44" fmla="*/ 724524 w 1031207"/>
                  <a:gd name="connsiteY44" fmla="*/ 405499 h 841401"/>
                  <a:gd name="connsiteX45" fmla="*/ 811480 w 1031207"/>
                  <a:gd name="connsiteY45" fmla="*/ 406906 h 841401"/>
                  <a:gd name="connsiteX46" fmla="*/ 903973 w 1031207"/>
                  <a:gd name="connsiteY46" fmla="*/ 417646 h 841401"/>
                  <a:gd name="connsiteX47" fmla="*/ 1000032 w 1031207"/>
                  <a:gd name="connsiteY47" fmla="*/ 426835 h 841401"/>
                  <a:gd name="connsiteX48" fmla="*/ 1030191 w 1031207"/>
                  <a:gd name="connsiteY48" fmla="*/ 402711 h 841401"/>
                  <a:gd name="connsiteX49" fmla="*/ 1018256 w 1031207"/>
                  <a:gd name="connsiteY49" fmla="*/ 377797 h 841401"/>
                  <a:gd name="connsiteX50" fmla="*/ 962631 w 1031207"/>
                  <a:gd name="connsiteY50" fmla="*/ 358029 h 841401"/>
                  <a:gd name="connsiteX51" fmla="*/ 825489 w 1031207"/>
                  <a:gd name="connsiteY51" fmla="*/ 357874 h 841401"/>
                  <a:gd name="connsiteX52" fmla="*/ 753553 w 1031207"/>
                  <a:gd name="connsiteY52" fmla="*/ 361702 h 841401"/>
                  <a:gd name="connsiteX53" fmla="*/ 669279 w 1031207"/>
                  <a:gd name="connsiteY53" fmla="*/ 369304 h 841401"/>
                  <a:gd name="connsiteX54" fmla="*/ 642609 w 1031207"/>
                  <a:gd name="connsiteY54" fmla="*/ 338824 h 841401"/>
                  <a:gd name="connsiteX55" fmla="*/ 674145 w 1031207"/>
                  <a:gd name="connsiteY55" fmla="*/ 304962 h 841401"/>
                  <a:gd name="connsiteX56" fmla="*/ 705474 w 1031207"/>
                  <a:gd name="connsiteY56" fmla="*/ 283579 h 841401"/>
                  <a:gd name="connsiteX57" fmla="*/ 741669 w 1031207"/>
                  <a:gd name="connsiteY57" fmla="*/ 251194 h 841401"/>
                  <a:gd name="connsiteX58" fmla="*/ 780761 w 1031207"/>
                  <a:gd name="connsiteY58" fmla="*/ 213846 h 841401"/>
                  <a:gd name="connsiteX59" fmla="*/ 744143 w 1031207"/>
                  <a:gd name="connsiteY59" fmla="*/ 201789 h 841401"/>
                  <a:gd name="connsiteX60" fmla="*/ 692139 w 1031207"/>
                  <a:gd name="connsiteY60" fmla="*/ 226429 h 841401"/>
                  <a:gd name="connsiteX61" fmla="*/ 654420 w 1031207"/>
                  <a:gd name="connsiteY61" fmla="*/ 257626 h 841401"/>
                  <a:gd name="connsiteX62" fmla="*/ 613743 w 1031207"/>
                  <a:gd name="connsiteY62" fmla="*/ 286712 h 841401"/>
                  <a:gd name="connsiteX63" fmla="*/ 540096 w 1031207"/>
                  <a:gd name="connsiteY63" fmla="*/ 278516 h 841401"/>
                  <a:gd name="connsiteX64" fmla="*/ 505449 w 1031207"/>
                  <a:gd name="connsiteY64" fmla="*/ 235954 h 841401"/>
                  <a:gd name="connsiteX65" fmla="*/ 507354 w 1031207"/>
                  <a:gd name="connsiteY65" fmla="*/ 171184 h 841401"/>
                  <a:gd name="connsiteX66" fmla="*/ 506056 w 1031207"/>
                  <a:gd name="connsiteY66" fmla="*/ 73485 h 841401"/>
                  <a:gd name="connsiteX67" fmla="*/ 451858 w 1031207"/>
                  <a:gd name="connsiteY67" fmla="*/ 11248 h 841401"/>
                  <a:gd name="connsiteX68" fmla="*/ 440212 w 1031207"/>
                  <a:gd name="connsiteY68" fmla="*/ 75864 h 841401"/>
                  <a:gd name="connsiteX69" fmla="*/ 436968 w 1031207"/>
                  <a:gd name="connsiteY69" fmla="*/ 132660 h 841401"/>
                  <a:gd name="connsiteX70" fmla="*/ 433796 w 1031207"/>
                  <a:gd name="connsiteY70" fmla="*/ 214465 h 84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031207" h="841401">
                    <a:moveTo>
                      <a:pt x="433796" y="214465"/>
                    </a:moveTo>
                    <a:cubicBezTo>
                      <a:pt x="431240" y="234538"/>
                      <a:pt x="425700" y="251572"/>
                      <a:pt x="421629" y="253099"/>
                    </a:cubicBezTo>
                    <a:cubicBezTo>
                      <a:pt x="417558" y="254626"/>
                      <a:pt x="406628" y="259005"/>
                      <a:pt x="394959" y="262624"/>
                    </a:cubicBezTo>
                    <a:cubicBezTo>
                      <a:pt x="383290" y="266243"/>
                      <a:pt x="365264" y="270369"/>
                      <a:pt x="351612" y="274814"/>
                    </a:cubicBezTo>
                    <a:cubicBezTo>
                      <a:pt x="337960" y="279259"/>
                      <a:pt x="327409" y="287515"/>
                      <a:pt x="313044" y="289293"/>
                    </a:cubicBezTo>
                    <a:cubicBezTo>
                      <a:pt x="298679" y="291071"/>
                      <a:pt x="291454" y="293739"/>
                      <a:pt x="265419" y="285484"/>
                    </a:cubicBezTo>
                    <a:cubicBezTo>
                      <a:pt x="239384" y="277229"/>
                      <a:pt x="184139" y="253416"/>
                      <a:pt x="156834" y="239764"/>
                    </a:cubicBezTo>
                    <a:cubicBezTo>
                      <a:pt x="129529" y="226112"/>
                      <a:pt x="117781" y="210554"/>
                      <a:pt x="101589" y="203569"/>
                    </a:cubicBezTo>
                    <a:cubicBezTo>
                      <a:pt x="85397" y="196584"/>
                      <a:pt x="68555" y="191584"/>
                      <a:pt x="59679" y="197854"/>
                    </a:cubicBezTo>
                    <a:cubicBezTo>
                      <a:pt x="50803" y="204124"/>
                      <a:pt x="47696" y="228807"/>
                      <a:pt x="48331" y="241190"/>
                    </a:cubicBezTo>
                    <a:cubicBezTo>
                      <a:pt x="48966" y="253573"/>
                      <a:pt x="50804" y="264133"/>
                      <a:pt x="63490" y="272150"/>
                    </a:cubicBezTo>
                    <a:cubicBezTo>
                      <a:pt x="76176" y="280167"/>
                      <a:pt x="103176" y="283261"/>
                      <a:pt x="124449" y="289294"/>
                    </a:cubicBezTo>
                    <a:lnTo>
                      <a:pt x="191124" y="308344"/>
                    </a:lnTo>
                    <a:cubicBezTo>
                      <a:pt x="207189" y="313783"/>
                      <a:pt x="209872" y="314551"/>
                      <a:pt x="226553" y="323832"/>
                    </a:cubicBezTo>
                    <a:cubicBezTo>
                      <a:pt x="243234" y="333113"/>
                      <a:pt x="278799" y="349535"/>
                      <a:pt x="291209" y="364030"/>
                    </a:cubicBezTo>
                    <a:cubicBezTo>
                      <a:pt x="303619" y="378525"/>
                      <a:pt x="305629" y="396906"/>
                      <a:pt x="301013" y="410802"/>
                    </a:cubicBezTo>
                    <a:cubicBezTo>
                      <a:pt x="296397" y="424698"/>
                      <a:pt x="277476" y="439300"/>
                      <a:pt x="263514" y="447409"/>
                    </a:cubicBezTo>
                    <a:cubicBezTo>
                      <a:pt x="249552" y="455518"/>
                      <a:pt x="221584" y="458010"/>
                      <a:pt x="217240" y="459458"/>
                    </a:cubicBezTo>
                    <a:cubicBezTo>
                      <a:pt x="186945" y="459252"/>
                      <a:pt x="158325" y="463913"/>
                      <a:pt x="136827" y="465397"/>
                    </a:cubicBezTo>
                    <a:cubicBezTo>
                      <a:pt x="115329" y="466881"/>
                      <a:pt x="106509" y="466282"/>
                      <a:pt x="88254" y="468364"/>
                    </a:cubicBezTo>
                    <a:cubicBezTo>
                      <a:pt x="69999" y="470446"/>
                      <a:pt x="41899" y="471857"/>
                      <a:pt x="27294" y="477889"/>
                    </a:cubicBezTo>
                    <a:cubicBezTo>
                      <a:pt x="12689" y="483921"/>
                      <a:pt x="-3384" y="492898"/>
                      <a:pt x="624" y="504559"/>
                    </a:cubicBezTo>
                    <a:cubicBezTo>
                      <a:pt x="4632" y="516220"/>
                      <a:pt x="25070" y="543539"/>
                      <a:pt x="51344" y="547857"/>
                    </a:cubicBezTo>
                    <a:cubicBezTo>
                      <a:pt x="77618" y="552175"/>
                      <a:pt x="122481" y="535373"/>
                      <a:pt x="158269" y="530469"/>
                    </a:cubicBezTo>
                    <a:cubicBezTo>
                      <a:pt x="194057" y="525565"/>
                      <a:pt x="234008" y="516199"/>
                      <a:pt x="266069" y="518436"/>
                    </a:cubicBezTo>
                    <a:cubicBezTo>
                      <a:pt x="298130" y="520674"/>
                      <a:pt x="334549" y="528744"/>
                      <a:pt x="350633" y="543894"/>
                    </a:cubicBezTo>
                    <a:cubicBezTo>
                      <a:pt x="366717" y="559044"/>
                      <a:pt x="366299" y="573980"/>
                      <a:pt x="362574" y="609334"/>
                    </a:cubicBezTo>
                    <a:cubicBezTo>
                      <a:pt x="358849" y="644688"/>
                      <a:pt x="329494" y="719679"/>
                      <a:pt x="328284" y="756019"/>
                    </a:cubicBezTo>
                    <a:cubicBezTo>
                      <a:pt x="327074" y="792359"/>
                      <a:pt x="345474" y="813725"/>
                      <a:pt x="355316" y="827377"/>
                    </a:cubicBezTo>
                    <a:cubicBezTo>
                      <a:pt x="365158" y="841029"/>
                      <a:pt x="379779" y="845064"/>
                      <a:pt x="387339" y="837934"/>
                    </a:cubicBezTo>
                    <a:cubicBezTo>
                      <a:pt x="394899" y="830804"/>
                      <a:pt x="397817" y="803009"/>
                      <a:pt x="400674" y="784594"/>
                    </a:cubicBezTo>
                    <a:cubicBezTo>
                      <a:pt x="403531" y="766179"/>
                      <a:pt x="400992" y="746176"/>
                      <a:pt x="404484" y="727444"/>
                    </a:cubicBezTo>
                    <a:cubicBezTo>
                      <a:pt x="407976" y="708712"/>
                      <a:pt x="412038" y="693428"/>
                      <a:pt x="421629" y="672199"/>
                    </a:cubicBezTo>
                    <a:cubicBezTo>
                      <a:pt x="431220" y="650970"/>
                      <a:pt x="445427" y="617918"/>
                      <a:pt x="462031" y="600072"/>
                    </a:cubicBezTo>
                    <a:cubicBezTo>
                      <a:pt x="478635" y="582226"/>
                      <a:pt x="498742" y="573316"/>
                      <a:pt x="521252" y="565123"/>
                    </a:cubicBezTo>
                    <a:cubicBezTo>
                      <a:pt x="543762" y="556930"/>
                      <a:pt x="566375" y="542966"/>
                      <a:pt x="597090" y="550915"/>
                    </a:cubicBezTo>
                    <a:cubicBezTo>
                      <a:pt x="627805" y="558864"/>
                      <a:pt x="675414" y="595145"/>
                      <a:pt x="705543" y="612819"/>
                    </a:cubicBezTo>
                    <a:cubicBezTo>
                      <a:pt x="735672" y="630493"/>
                      <a:pt x="761683" y="653730"/>
                      <a:pt x="777864" y="656959"/>
                    </a:cubicBezTo>
                    <a:cubicBezTo>
                      <a:pt x="794045" y="660188"/>
                      <a:pt x="799137" y="641401"/>
                      <a:pt x="802629" y="632194"/>
                    </a:cubicBezTo>
                    <a:cubicBezTo>
                      <a:pt x="806121" y="622987"/>
                      <a:pt x="805834" y="613326"/>
                      <a:pt x="798819" y="601714"/>
                    </a:cubicBezTo>
                    <a:cubicBezTo>
                      <a:pt x="791804" y="590102"/>
                      <a:pt x="785620" y="582843"/>
                      <a:pt x="760538" y="562523"/>
                    </a:cubicBezTo>
                    <a:cubicBezTo>
                      <a:pt x="735456" y="542203"/>
                      <a:pt x="671502" y="498844"/>
                      <a:pt x="648324" y="479794"/>
                    </a:cubicBezTo>
                    <a:cubicBezTo>
                      <a:pt x="647054" y="474079"/>
                      <a:pt x="644963" y="468486"/>
                      <a:pt x="644514" y="462649"/>
                    </a:cubicBezTo>
                    <a:cubicBezTo>
                      <a:pt x="645784" y="453759"/>
                      <a:pt x="642609" y="435979"/>
                      <a:pt x="655944" y="426454"/>
                    </a:cubicBezTo>
                    <a:cubicBezTo>
                      <a:pt x="668962" y="418199"/>
                      <a:pt x="693409" y="408674"/>
                      <a:pt x="724524" y="405499"/>
                    </a:cubicBezTo>
                    <a:cubicBezTo>
                      <a:pt x="756132" y="401779"/>
                      <a:pt x="761662" y="404082"/>
                      <a:pt x="811480" y="406906"/>
                    </a:cubicBezTo>
                    <a:cubicBezTo>
                      <a:pt x="861298" y="409730"/>
                      <a:pt x="872548" y="414325"/>
                      <a:pt x="903973" y="417646"/>
                    </a:cubicBezTo>
                    <a:cubicBezTo>
                      <a:pt x="935398" y="420967"/>
                      <a:pt x="976552" y="427794"/>
                      <a:pt x="1000032" y="426835"/>
                    </a:cubicBezTo>
                    <a:cubicBezTo>
                      <a:pt x="1023512" y="425876"/>
                      <a:pt x="1027154" y="410884"/>
                      <a:pt x="1030191" y="402711"/>
                    </a:cubicBezTo>
                    <a:cubicBezTo>
                      <a:pt x="1033228" y="394538"/>
                      <a:pt x="1029516" y="385244"/>
                      <a:pt x="1018256" y="377797"/>
                    </a:cubicBezTo>
                    <a:cubicBezTo>
                      <a:pt x="1006996" y="370350"/>
                      <a:pt x="994759" y="361349"/>
                      <a:pt x="962631" y="358029"/>
                    </a:cubicBezTo>
                    <a:cubicBezTo>
                      <a:pt x="930503" y="354709"/>
                      <a:pt x="860335" y="357262"/>
                      <a:pt x="825489" y="357874"/>
                    </a:cubicBezTo>
                    <a:cubicBezTo>
                      <a:pt x="790643" y="358486"/>
                      <a:pt x="778636" y="360114"/>
                      <a:pt x="753553" y="361702"/>
                    </a:cubicBezTo>
                    <a:cubicBezTo>
                      <a:pt x="728470" y="363290"/>
                      <a:pt x="687770" y="373117"/>
                      <a:pt x="669279" y="369304"/>
                    </a:cubicBezTo>
                    <a:cubicBezTo>
                      <a:pt x="650788" y="365491"/>
                      <a:pt x="641798" y="349548"/>
                      <a:pt x="642609" y="338824"/>
                    </a:cubicBezTo>
                    <a:cubicBezTo>
                      <a:pt x="643420" y="328100"/>
                      <a:pt x="663668" y="314169"/>
                      <a:pt x="674145" y="304962"/>
                    </a:cubicBezTo>
                    <a:cubicBezTo>
                      <a:pt x="684622" y="295755"/>
                      <a:pt x="694220" y="292540"/>
                      <a:pt x="705474" y="283579"/>
                    </a:cubicBezTo>
                    <a:cubicBezTo>
                      <a:pt x="716728" y="274618"/>
                      <a:pt x="729121" y="262816"/>
                      <a:pt x="741669" y="251194"/>
                    </a:cubicBezTo>
                    <a:cubicBezTo>
                      <a:pt x="754217" y="239572"/>
                      <a:pt x="780349" y="222080"/>
                      <a:pt x="780761" y="213846"/>
                    </a:cubicBezTo>
                    <a:cubicBezTo>
                      <a:pt x="781173" y="205612"/>
                      <a:pt x="755256" y="196709"/>
                      <a:pt x="744143" y="201789"/>
                    </a:cubicBezTo>
                    <a:cubicBezTo>
                      <a:pt x="733030" y="206869"/>
                      <a:pt x="707093" y="217123"/>
                      <a:pt x="692139" y="226429"/>
                    </a:cubicBezTo>
                    <a:cubicBezTo>
                      <a:pt x="677185" y="235735"/>
                      <a:pt x="667486" y="247579"/>
                      <a:pt x="654420" y="257626"/>
                    </a:cubicBezTo>
                    <a:cubicBezTo>
                      <a:pt x="641354" y="267673"/>
                      <a:pt x="632797" y="283230"/>
                      <a:pt x="613743" y="286712"/>
                    </a:cubicBezTo>
                    <a:cubicBezTo>
                      <a:pt x="594689" y="290194"/>
                      <a:pt x="558145" y="286976"/>
                      <a:pt x="540096" y="278516"/>
                    </a:cubicBezTo>
                    <a:cubicBezTo>
                      <a:pt x="522047" y="270056"/>
                      <a:pt x="508941" y="253099"/>
                      <a:pt x="505449" y="235954"/>
                    </a:cubicBezTo>
                    <a:cubicBezTo>
                      <a:pt x="501957" y="218809"/>
                      <a:pt x="507253" y="198262"/>
                      <a:pt x="507354" y="171184"/>
                    </a:cubicBezTo>
                    <a:cubicBezTo>
                      <a:pt x="507455" y="144106"/>
                      <a:pt x="515305" y="100141"/>
                      <a:pt x="506056" y="73485"/>
                    </a:cubicBezTo>
                    <a:cubicBezTo>
                      <a:pt x="492086" y="-25892"/>
                      <a:pt x="462335" y="771"/>
                      <a:pt x="451858" y="11248"/>
                    </a:cubicBezTo>
                    <a:cubicBezTo>
                      <a:pt x="445620" y="30340"/>
                      <a:pt x="442694" y="55629"/>
                      <a:pt x="440212" y="75864"/>
                    </a:cubicBezTo>
                    <a:cubicBezTo>
                      <a:pt x="437730" y="96099"/>
                      <a:pt x="438037" y="109560"/>
                      <a:pt x="436968" y="132660"/>
                    </a:cubicBezTo>
                    <a:cubicBezTo>
                      <a:pt x="435899" y="155760"/>
                      <a:pt x="436352" y="194392"/>
                      <a:pt x="433796" y="214465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12839E"/>
                  </a:gs>
                  <a:gs pos="75000">
                    <a:srgbClr val="65D2DF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428" name="Oval 1427">
                <a:extLst>
                  <a:ext uri="{FF2B5EF4-FFF2-40B4-BE49-F238E27FC236}">
                    <a16:creationId xmlns:a16="http://schemas.microsoft.com/office/drawing/2014/main" id="{2BD33BC5-C420-4602-8A77-CD375F363AEE}"/>
                  </a:ext>
                </a:extLst>
              </p:cNvPr>
              <p:cNvSpPr/>
              <p:nvPr/>
            </p:nvSpPr>
            <p:spPr>
              <a:xfrm>
                <a:off x="2075865" y="3870461"/>
                <a:ext cx="205480" cy="207214"/>
              </a:xfrm>
              <a:prstGeom prst="ellipse">
                <a:avLst/>
              </a:prstGeom>
              <a:gradFill flip="none" rotWithShape="1">
                <a:gsLst>
                  <a:gs pos="33000">
                    <a:srgbClr val="12839E"/>
                  </a:gs>
                  <a:gs pos="73000">
                    <a:srgbClr val="65D2DF">
                      <a:lumMod val="75000"/>
                    </a:srgbClr>
                  </a:gs>
                  <a:gs pos="83000">
                    <a:srgbClr val="65D2DF">
                      <a:lumMod val="75000"/>
                    </a:srgbClr>
                  </a:gs>
                  <a:gs pos="100000">
                    <a:srgbClr val="65D2DF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solidFill>
                  <a:srgbClr val="003058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1" name="Th2 Cell">
              <a:extLst>
                <a:ext uri="{FF2B5EF4-FFF2-40B4-BE49-F238E27FC236}">
                  <a16:creationId xmlns:a16="http://schemas.microsoft.com/office/drawing/2014/main" id="{A705C775-68A6-4980-B5CE-E99D127DE08A}"/>
                </a:ext>
              </a:extLst>
            </p:cNvPr>
            <p:cNvGrpSpPr/>
            <p:nvPr userDrawn="1"/>
          </p:nvGrpSpPr>
          <p:grpSpPr>
            <a:xfrm rot="915965">
              <a:off x="3503019" y="3354427"/>
              <a:ext cx="164193" cy="165287"/>
              <a:chOff x="9911942" y="2777805"/>
              <a:chExt cx="303568" cy="303575"/>
            </a:xfrm>
          </p:grpSpPr>
          <p:sp>
            <p:nvSpPr>
              <p:cNvPr id="1425" name="Oval 1424">
                <a:extLst>
                  <a:ext uri="{FF2B5EF4-FFF2-40B4-BE49-F238E27FC236}">
                    <a16:creationId xmlns:a16="http://schemas.microsoft.com/office/drawing/2014/main" id="{A7ACEB8E-3840-4F65-BAAD-185A6FD44227}"/>
                  </a:ext>
                </a:extLst>
              </p:cNvPr>
              <p:cNvSpPr/>
              <p:nvPr/>
            </p:nvSpPr>
            <p:spPr>
              <a:xfrm>
                <a:off x="9911942" y="2777805"/>
                <a:ext cx="303568" cy="303566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6" name="Oval 1425">
                <a:extLst>
                  <a:ext uri="{FF2B5EF4-FFF2-40B4-BE49-F238E27FC236}">
                    <a16:creationId xmlns:a16="http://schemas.microsoft.com/office/drawing/2014/main" id="{339D9325-4924-478D-8419-DE4E436E597A}"/>
                  </a:ext>
                </a:extLst>
              </p:cNvPr>
              <p:cNvSpPr/>
              <p:nvPr/>
            </p:nvSpPr>
            <p:spPr>
              <a:xfrm>
                <a:off x="9945122" y="2825966"/>
                <a:ext cx="255416" cy="255414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82" name="Arrow: Down 781">
              <a:extLst>
                <a:ext uri="{FF2B5EF4-FFF2-40B4-BE49-F238E27FC236}">
                  <a16:creationId xmlns:a16="http://schemas.microsoft.com/office/drawing/2014/main" id="{267D7DAD-A172-43BA-9BC8-CD5B0512EDB5}"/>
                </a:ext>
              </a:extLst>
            </p:cNvPr>
            <p:cNvSpPr/>
            <p:nvPr userDrawn="1"/>
          </p:nvSpPr>
          <p:spPr>
            <a:xfrm>
              <a:off x="3652036" y="3216044"/>
              <a:ext cx="72556" cy="134311"/>
            </a:xfrm>
            <a:prstGeom prst="downArrow">
              <a:avLst/>
            </a:prstGeom>
            <a:solidFill>
              <a:srgbClr val="000000">
                <a:lumMod val="50000"/>
                <a:lumOff val="5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83" name="TextBox 782">
              <a:extLst>
                <a:ext uri="{FF2B5EF4-FFF2-40B4-BE49-F238E27FC236}">
                  <a16:creationId xmlns:a16="http://schemas.microsoft.com/office/drawing/2014/main" id="{7CD1CDCB-90EF-4ADC-B02A-A3D31AC6E462}"/>
                </a:ext>
              </a:extLst>
            </p:cNvPr>
            <p:cNvSpPr txBox="1"/>
            <p:nvPr userDrawn="1"/>
          </p:nvSpPr>
          <p:spPr>
            <a:xfrm>
              <a:off x="3783290" y="2920993"/>
              <a:ext cx="80454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Naïve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T cell</a:t>
              </a:r>
            </a:p>
          </p:txBody>
        </p:sp>
        <p:sp>
          <p:nvSpPr>
            <p:cNvPr id="784" name="TextBox 783">
              <a:extLst>
                <a:ext uri="{FF2B5EF4-FFF2-40B4-BE49-F238E27FC236}">
                  <a16:creationId xmlns:a16="http://schemas.microsoft.com/office/drawing/2014/main" id="{C1180BD4-AAB9-4794-A56E-F0620FA08C56}"/>
                </a:ext>
              </a:extLst>
            </p:cNvPr>
            <p:cNvSpPr txBox="1"/>
            <p:nvPr userDrawn="1"/>
          </p:nvSpPr>
          <p:spPr>
            <a:xfrm rot="19860468">
              <a:off x="3259618" y="3429070"/>
              <a:ext cx="284516" cy="276999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IL-4 </a:t>
              </a:r>
              <a:b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</a:br>
              <a:r>
                <a:rPr lang="en-GB" sz="6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IL-13</a:t>
              </a:r>
            </a:p>
          </p:txBody>
        </p:sp>
        <p:cxnSp>
          <p:nvCxnSpPr>
            <p:cNvPr id="785" name="Straight Arrow Connector 784">
              <a:extLst>
                <a:ext uri="{FF2B5EF4-FFF2-40B4-BE49-F238E27FC236}">
                  <a16:creationId xmlns:a16="http://schemas.microsoft.com/office/drawing/2014/main" id="{1866A2B3-226A-45CE-8B01-3431527E1A1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3352589" y="3634363"/>
              <a:ext cx="207117" cy="130296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headEnd type="none" w="med" len="med"/>
              <a:tailEnd type="triangle" w="med" len="med"/>
            </a:ln>
            <a:effectLst/>
          </p:spPr>
        </p:cxnSp>
        <p:sp>
          <p:nvSpPr>
            <p:cNvPr id="786" name="TextBox 785">
              <a:extLst>
                <a:ext uri="{FF2B5EF4-FFF2-40B4-BE49-F238E27FC236}">
                  <a16:creationId xmlns:a16="http://schemas.microsoft.com/office/drawing/2014/main" id="{34F46DCC-44C4-445F-990D-D9944F0131A5}"/>
                </a:ext>
              </a:extLst>
            </p:cNvPr>
            <p:cNvSpPr txBox="1"/>
            <p:nvPr userDrawn="1"/>
          </p:nvSpPr>
          <p:spPr>
            <a:xfrm>
              <a:off x="3734777" y="3469351"/>
              <a:ext cx="5299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Th2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cells</a:t>
              </a:r>
            </a:p>
          </p:txBody>
        </p:sp>
        <p:grpSp>
          <p:nvGrpSpPr>
            <p:cNvPr id="787" name="Th2 Cell">
              <a:extLst>
                <a:ext uri="{FF2B5EF4-FFF2-40B4-BE49-F238E27FC236}">
                  <a16:creationId xmlns:a16="http://schemas.microsoft.com/office/drawing/2014/main" id="{7195221D-0A54-495C-963D-E3B6A49B93AD}"/>
                </a:ext>
              </a:extLst>
            </p:cNvPr>
            <p:cNvGrpSpPr/>
            <p:nvPr userDrawn="1"/>
          </p:nvGrpSpPr>
          <p:grpSpPr>
            <a:xfrm rot="5400000">
              <a:off x="3703607" y="3354978"/>
              <a:ext cx="165282" cy="164193"/>
              <a:chOff x="9911919" y="2777817"/>
              <a:chExt cx="303567" cy="303568"/>
            </a:xfrm>
          </p:grpSpPr>
          <p:sp>
            <p:nvSpPr>
              <p:cNvPr id="1423" name="Oval 1422">
                <a:extLst>
                  <a:ext uri="{FF2B5EF4-FFF2-40B4-BE49-F238E27FC236}">
                    <a16:creationId xmlns:a16="http://schemas.microsoft.com/office/drawing/2014/main" id="{1235F905-A3D7-402F-91B7-E2036AF0A6E4}"/>
                  </a:ext>
                </a:extLst>
              </p:cNvPr>
              <p:cNvSpPr/>
              <p:nvPr/>
            </p:nvSpPr>
            <p:spPr>
              <a:xfrm>
                <a:off x="9911919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4" name="Oval 1423">
                <a:extLst>
                  <a:ext uri="{FF2B5EF4-FFF2-40B4-BE49-F238E27FC236}">
                    <a16:creationId xmlns:a16="http://schemas.microsoft.com/office/drawing/2014/main" id="{6D44977B-9E00-46AF-B046-161D2A946DBC}"/>
                  </a:ext>
                </a:extLst>
              </p:cNvPr>
              <p:cNvSpPr/>
              <p:nvPr/>
            </p:nvSpPr>
            <p:spPr>
              <a:xfrm>
                <a:off x="9945123" y="2825967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8" name="Th2 Cell">
              <a:extLst>
                <a:ext uri="{FF2B5EF4-FFF2-40B4-BE49-F238E27FC236}">
                  <a16:creationId xmlns:a16="http://schemas.microsoft.com/office/drawing/2014/main" id="{498D2BCB-8F4B-4742-9E1E-6ACF472A6DCD}"/>
                </a:ext>
              </a:extLst>
            </p:cNvPr>
            <p:cNvGrpSpPr/>
            <p:nvPr userDrawn="1"/>
          </p:nvGrpSpPr>
          <p:grpSpPr>
            <a:xfrm rot="13571967">
              <a:off x="3607164" y="3534733"/>
              <a:ext cx="165282" cy="164193"/>
              <a:chOff x="9911918" y="2777817"/>
              <a:chExt cx="303567" cy="303568"/>
            </a:xfrm>
          </p:grpSpPr>
          <p:sp>
            <p:nvSpPr>
              <p:cNvPr id="1421" name="Oval 1420">
                <a:extLst>
                  <a:ext uri="{FF2B5EF4-FFF2-40B4-BE49-F238E27FC236}">
                    <a16:creationId xmlns:a16="http://schemas.microsoft.com/office/drawing/2014/main" id="{1A779373-2D40-4264-AB43-AAA0B0C71FC8}"/>
                  </a:ext>
                </a:extLst>
              </p:cNvPr>
              <p:cNvSpPr/>
              <p:nvPr/>
            </p:nvSpPr>
            <p:spPr>
              <a:xfrm>
                <a:off x="9911918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2" name="Oval 1421">
                <a:extLst>
                  <a:ext uri="{FF2B5EF4-FFF2-40B4-BE49-F238E27FC236}">
                    <a16:creationId xmlns:a16="http://schemas.microsoft.com/office/drawing/2014/main" id="{0E11A612-C63B-4E5F-8D70-3073FA9A584A}"/>
                  </a:ext>
                </a:extLst>
              </p:cNvPr>
              <p:cNvSpPr/>
              <p:nvPr/>
            </p:nvSpPr>
            <p:spPr>
              <a:xfrm>
                <a:off x="9945123" y="2825966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89" name="Th2 Cell">
              <a:extLst>
                <a:ext uri="{FF2B5EF4-FFF2-40B4-BE49-F238E27FC236}">
                  <a16:creationId xmlns:a16="http://schemas.microsoft.com/office/drawing/2014/main" id="{2001EEC4-BB65-4D39-B3E5-F3719C3A74CC}"/>
                </a:ext>
              </a:extLst>
            </p:cNvPr>
            <p:cNvGrpSpPr/>
            <p:nvPr userDrawn="1"/>
          </p:nvGrpSpPr>
          <p:grpSpPr>
            <a:xfrm rot="4667502">
              <a:off x="3616311" y="3013799"/>
              <a:ext cx="165282" cy="164193"/>
              <a:chOff x="9911917" y="2777817"/>
              <a:chExt cx="303567" cy="303568"/>
            </a:xfrm>
          </p:grpSpPr>
          <p:sp>
            <p:nvSpPr>
              <p:cNvPr id="1419" name="Oval 1418">
                <a:extLst>
                  <a:ext uri="{FF2B5EF4-FFF2-40B4-BE49-F238E27FC236}">
                    <a16:creationId xmlns:a16="http://schemas.microsoft.com/office/drawing/2014/main" id="{5A6477ED-AB0A-4C9E-B5FC-FEAECDBD8AC0}"/>
                  </a:ext>
                </a:extLst>
              </p:cNvPr>
              <p:cNvSpPr/>
              <p:nvPr/>
            </p:nvSpPr>
            <p:spPr>
              <a:xfrm>
                <a:off x="9911917" y="2777817"/>
                <a:ext cx="303567" cy="303568"/>
              </a:xfrm>
              <a:prstGeom prst="ellipse">
                <a:avLst/>
              </a:prstGeom>
              <a:solidFill>
                <a:srgbClr val="12839E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0" name="Oval 1419">
                <a:extLst>
                  <a:ext uri="{FF2B5EF4-FFF2-40B4-BE49-F238E27FC236}">
                    <a16:creationId xmlns:a16="http://schemas.microsoft.com/office/drawing/2014/main" id="{F7E12F5F-9F51-4C6A-A6AE-B634D4A7C57E}"/>
                  </a:ext>
                </a:extLst>
              </p:cNvPr>
              <p:cNvSpPr/>
              <p:nvPr/>
            </p:nvSpPr>
            <p:spPr>
              <a:xfrm>
                <a:off x="9945122" y="2825965"/>
                <a:ext cx="255415" cy="255416"/>
              </a:xfrm>
              <a:prstGeom prst="ellipse">
                <a:avLst/>
              </a:prstGeom>
              <a:gradFill flip="none" rotWithShape="1">
                <a:gsLst>
                  <a:gs pos="0">
                    <a:srgbClr val="12839E">
                      <a:lumMod val="40000"/>
                      <a:lumOff val="60000"/>
                    </a:srgbClr>
                  </a:gs>
                  <a:gs pos="73000">
                    <a:srgbClr val="12839E">
                      <a:lumMod val="75000"/>
                    </a:srgbClr>
                  </a:gs>
                  <a:gs pos="83000">
                    <a:srgbClr val="12839E">
                      <a:lumMod val="50000"/>
                    </a:srgbClr>
                  </a:gs>
                  <a:gs pos="100000">
                    <a:srgbClr val="12839E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90" name="TextBox 789">
              <a:extLst>
                <a:ext uri="{FF2B5EF4-FFF2-40B4-BE49-F238E27FC236}">
                  <a16:creationId xmlns:a16="http://schemas.microsoft.com/office/drawing/2014/main" id="{4BE2F006-3852-4842-A1B8-7CD4146E346D}"/>
                </a:ext>
              </a:extLst>
            </p:cNvPr>
            <p:cNvSpPr txBox="1"/>
            <p:nvPr userDrawn="1"/>
          </p:nvSpPr>
          <p:spPr>
            <a:xfrm>
              <a:off x="3266775" y="2806471"/>
              <a:ext cx="229229" cy="3739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</a:p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IL-33</a:t>
              </a:r>
            </a:p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IL-25</a:t>
              </a:r>
            </a:p>
          </p:txBody>
        </p:sp>
        <p:sp>
          <p:nvSpPr>
            <p:cNvPr id="791" name="Allergic Asthma Shading">
              <a:extLst>
                <a:ext uri="{FF2B5EF4-FFF2-40B4-BE49-F238E27FC236}">
                  <a16:creationId xmlns:a16="http://schemas.microsoft.com/office/drawing/2014/main" id="{BB2AC03B-5B9D-47F1-ADDD-5E95D6B72CAE}"/>
                </a:ext>
              </a:extLst>
            </p:cNvPr>
            <p:cNvSpPr/>
            <p:nvPr userDrawn="1"/>
          </p:nvSpPr>
          <p:spPr>
            <a:xfrm rot="20894638">
              <a:off x="2599004" y="3575098"/>
              <a:ext cx="504915" cy="370903"/>
            </a:xfrm>
            <a:custGeom>
              <a:avLst/>
              <a:gdLst>
                <a:gd name="connsiteX0" fmla="*/ 1464255 w 1464255"/>
                <a:gd name="connsiteY0" fmla="*/ 1045028 h 1045028"/>
                <a:gd name="connsiteX1" fmla="*/ 0 w 1464255"/>
                <a:gd name="connsiteY1" fmla="*/ 826302 h 1045028"/>
                <a:gd name="connsiteX2" fmla="*/ 461757 w 1464255"/>
                <a:gd name="connsiteY2" fmla="*/ 0 h 1045028"/>
                <a:gd name="connsiteX3" fmla="*/ 622764 w 1464255"/>
                <a:gd name="connsiteY3" fmla="*/ 3038 h 1045028"/>
                <a:gd name="connsiteX4" fmla="*/ 1464255 w 1464255"/>
                <a:gd name="connsiteY4" fmla="*/ 1045028 h 1045028"/>
                <a:gd name="connsiteX0" fmla="*/ 1409133 w 1409133"/>
                <a:gd name="connsiteY0" fmla="*/ 1045028 h 1045028"/>
                <a:gd name="connsiteX1" fmla="*/ 0 w 1409133"/>
                <a:gd name="connsiteY1" fmla="*/ 964802 h 1045028"/>
                <a:gd name="connsiteX2" fmla="*/ 406635 w 1409133"/>
                <a:gd name="connsiteY2" fmla="*/ 0 h 1045028"/>
                <a:gd name="connsiteX3" fmla="*/ 567642 w 1409133"/>
                <a:gd name="connsiteY3" fmla="*/ 3038 h 1045028"/>
                <a:gd name="connsiteX4" fmla="*/ 1409133 w 1409133"/>
                <a:gd name="connsiteY4" fmla="*/ 1045028 h 10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9133" h="1045028">
                  <a:moveTo>
                    <a:pt x="1409133" y="1045028"/>
                  </a:moveTo>
                  <a:lnTo>
                    <a:pt x="0" y="964802"/>
                  </a:lnTo>
                  <a:lnTo>
                    <a:pt x="406635" y="0"/>
                  </a:lnTo>
                  <a:lnTo>
                    <a:pt x="567642" y="3038"/>
                  </a:lnTo>
                  <a:lnTo>
                    <a:pt x="1409133" y="1045028"/>
                  </a:lnTo>
                  <a:close/>
                </a:path>
              </a:pathLst>
            </a:cu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>
                    <a:lumMod val="75000"/>
                  </a:srgbClr>
                </a:gs>
              </a:gsLst>
              <a:lin ang="27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6164A69C-8546-432F-B79A-A123306B3E96}"/>
                </a:ext>
              </a:extLst>
            </p:cNvPr>
            <p:cNvGrpSpPr/>
            <p:nvPr userDrawn="1"/>
          </p:nvGrpSpPr>
          <p:grpSpPr>
            <a:xfrm flipH="1">
              <a:off x="2242390" y="3472690"/>
              <a:ext cx="1063957" cy="542898"/>
              <a:chOff x="1617783" y="3672650"/>
              <a:chExt cx="1503339" cy="765161"/>
            </a:xfrm>
          </p:grpSpPr>
          <p:grpSp>
            <p:nvGrpSpPr>
              <p:cNvPr id="1268" name="B-cell">
                <a:extLst>
                  <a:ext uri="{FF2B5EF4-FFF2-40B4-BE49-F238E27FC236}">
                    <a16:creationId xmlns:a16="http://schemas.microsoft.com/office/drawing/2014/main" id="{ECA7995E-71CD-43E3-854C-9AAE236A5362}"/>
                  </a:ext>
                </a:extLst>
              </p:cNvPr>
              <p:cNvGrpSpPr/>
              <p:nvPr/>
            </p:nvGrpSpPr>
            <p:grpSpPr>
              <a:xfrm rot="20529956">
                <a:off x="1882015" y="406934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7" name="Oval 1416">
                  <a:extLst>
                    <a:ext uri="{FF2B5EF4-FFF2-40B4-BE49-F238E27FC236}">
                      <a16:creationId xmlns:a16="http://schemas.microsoft.com/office/drawing/2014/main" id="{D0BDD5A7-1097-47E5-836A-7E1775E08655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8" name="Oval 1417">
                  <a:extLst>
                    <a:ext uri="{FF2B5EF4-FFF2-40B4-BE49-F238E27FC236}">
                      <a16:creationId xmlns:a16="http://schemas.microsoft.com/office/drawing/2014/main" id="{BFF37D2C-0F20-4876-83F9-06D368934635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9" name="B-cell">
                <a:extLst>
                  <a:ext uri="{FF2B5EF4-FFF2-40B4-BE49-F238E27FC236}">
                    <a16:creationId xmlns:a16="http://schemas.microsoft.com/office/drawing/2014/main" id="{152A6F42-F7EB-4857-8D1F-219E5413E0E7}"/>
                  </a:ext>
                </a:extLst>
              </p:cNvPr>
              <p:cNvGrpSpPr/>
              <p:nvPr/>
            </p:nvGrpSpPr>
            <p:grpSpPr>
              <a:xfrm rot="20529956">
                <a:off x="1709433" y="420486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5" name="Oval 1414">
                  <a:extLst>
                    <a:ext uri="{FF2B5EF4-FFF2-40B4-BE49-F238E27FC236}">
                      <a16:creationId xmlns:a16="http://schemas.microsoft.com/office/drawing/2014/main" id="{F39AF512-0769-467F-A665-28963A07A350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6" name="Oval 1415">
                  <a:extLst>
                    <a:ext uri="{FF2B5EF4-FFF2-40B4-BE49-F238E27FC236}">
                      <a16:creationId xmlns:a16="http://schemas.microsoft.com/office/drawing/2014/main" id="{156BDBF5-8042-43FB-85A7-B4611DA25087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70" name="B-cell">
                <a:extLst>
                  <a:ext uri="{FF2B5EF4-FFF2-40B4-BE49-F238E27FC236}">
                    <a16:creationId xmlns:a16="http://schemas.microsoft.com/office/drawing/2014/main" id="{88FEFE8A-448D-4081-836C-9194F422CBD1}"/>
                  </a:ext>
                </a:extLst>
              </p:cNvPr>
              <p:cNvGrpSpPr/>
              <p:nvPr/>
            </p:nvGrpSpPr>
            <p:grpSpPr>
              <a:xfrm rot="19455977">
                <a:off x="1632839" y="4013893"/>
                <a:ext cx="231016" cy="232948"/>
                <a:chOff x="9911932" y="2777814"/>
                <a:chExt cx="303568" cy="303568"/>
              </a:xfrm>
            </p:grpSpPr>
            <p:sp>
              <p:nvSpPr>
                <p:cNvPr id="1413" name="Oval 1412">
                  <a:extLst>
                    <a:ext uri="{FF2B5EF4-FFF2-40B4-BE49-F238E27FC236}">
                      <a16:creationId xmlns:a16="http://schemas.microsoft.com/office/drawing/2014/main" id="{A65CE96F-7268-463C-A0DF-1FA69665037A}"/>
                    </a:ext>
                  </a:extLst>
                </p:cNvPr>
                <p:cNvSpPr/>
                <p:nvPr/>
              </p:nvSpPr>
              <p:spPr>
                <a:xfrm>
                  <a:off x="9911932" y="2777814"/>
                  <a:ext cx="303568" cy="303568"/>
                </a:xfrm>
                <a:prstGeom prst="ellipse">
                  <a:avLst/>
                </a:prstGeom>
                <a:solidFill>
                  <a:srgbClr val="68D2DF">
                    <a:lumMod val="60000"/>
                    <a:lumOff val="40000"/>
                  </a:srgbClr>
                </a:soli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4" name="Oval 1413">
                  <a:extLst>
                    <a:ext uri="{FF2B5EF4-FFF2-40B4-BE49-F238E27FC236}">
                      <a16:creationId xmlns:a16="http://schemas.microsoft.com/office/drawing/2014/main" id="{AEF6D050-2B02-41D7-95AF-106CEE5B0167}"/>
                    </a:ext>
                  </a:extLst>
                </p:cNvPr>
                <p:cNvSpPr/>
                <p:nvPr/>
              </p:nvSpPr>
              <p:spPr>
                <a:xfrm>
                  <a:off x="9945122" y="2825966"/>
                  <a:ext cx="255416" cy="25541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71" name="IgE">
                <a:extLst>
                  <a:ext uri="{FF2B5EF4-FFF2-40B4-BE49-F238E27FC236}">
                    <a16:creationId xmlns:a16="http://schemas.microsoft.com/office/drawing/2014/main" id="{D31A1F4B-69AE-4721-82AC-8B7258D81880}"/>
                  </a:ext>
                </a:extLst>
              </p:cNvPr>
              <p:cNvGrpSpPr/>
              <p:nvPr/>
            </p:nvGrpSpPr>
            <p:grpSpPr>
              <a:xfrm rot="6625859">
                <a:off x="2184104" y="4045650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404" name="Group 1403">
                  <a:extLst>
                    <a:ext uri="{FF2B5EF4-FFF2-40B4-BE49-F238E27FC236}">
                      <a16:creationId xmlns:a16="http://schemas.microsoft.com/office/drawing/2014/main" id="{E1E39819-E223-4622-9DE8-94CE09BCC18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411" name="Rectangle: Rounded Corners 1410">
                    <a:extLst>
                      <a:ext uri="{FF2B5EF4-FFF2-40B4-BE49-F238E27FC236}">
                        <a16:creationId xmlns:a16="http://schemas.microsoft.com/office/drawing/2014/main" id="{1F6ABD64-CE47-47AB-A09F-E0382ED18DF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12" name="Rectangle: Rounded Corners 1411">
                    <a:extLst>
                      <a:ext uri="{FF2B5EF4-FFF2-40B4-BE49-F238E27FC236}">
                        <a16:creationId xmlns:a16="http://schemas.microsoft.com/office/drawing/2014/main" id="{D1713E78-0EF7-4D4B-8BBA-140C28C800F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05" name="Group 1404">
                  <a:extLst>
                    <a:ext uri="{FF2B5EF4-FFF2-40B4-BE49-F238E27FC236}">
                      <a16:creationId xmlns:a16="http://schemas.microsoft.com/office/drawing/2014/main" id="{9B57F944-4204-4A4C-A048-8F2751450F72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9" name="Rectangle: Rounded Corners 1408">
                    <a:extLst>
                      <a:ext uri="{FF2B5EF4-FFF2-40B4-BE49-F238E27FC236}">
                        <a16:creationId xmlns:a16="http://schemas.microsoft.com/office/drawing/2014/main" id="{E54E0ED2-3854-4BB8-88C4-1668E4F78702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10" name="Rectangle: Rounded Corners 1409">
                    <a:extLst>
                      <a:ext uri="{FF2B5EF4-FFF2-40B4-BE49-F238E27FC236}">
                        <a16:creationId xmlns:a16="http://schemas.microsoft.com/office/drawing/2014/main" id="{6B9B017A-CA66-40F4-B106-9BDC813097F2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06" name="Group 1405">
                  <a:extLst>
                    <a:ext uri="{FF2B5EF4-FFF2-40B4-BE49-F238E27FC236}">
                      <a16:creationId xmlns:a16="http://schemas.microsoft.com/office/drawing/2014/main" id="{6CF28B44-503F-4D3C-9068-F02F0AD5ADB6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7" name="Rectangle: Rounded Corners 1406">
                    <a:extLst>
                      <a:ext uri="{FF2B5EF4-FFF2-40B4-BE49-F238E27FC236}">
                        <a16:creationId xmlns:a16="http://schemas.microsoft.com/office/drawing/2014/main" id="{F206E930-B723-4987-9F95-0DB5F451D70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8" name="Rectangle: Rounded Corners 1407">
                    <a:extLst>
                      <a:ext uri="{FF2B5EF4-FFF2-40B4-BE49-F238E27FC236}">
                        <a16:creationId xmlns:a16="http://schemas.microsoft.com/office/drawing/2014/main" id="{E5D3AEEB-CBD7-4100-B29E-16C999DC30F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2" name="IgE">
                <a:extLst>
                  <a:ext uri="{FF2B5EF4-FFF2-40B4-BE49-F238E27FC236}">
                    <a16:creationId xmlns:a16="http://schemas.microsoft.com/office/drawing/2014/main" id="{6693A8FC-140C-49CF-B305-A91F8C970AEC}"/>
                  </a:ext>
                </a:extLst>
              </p:cNvPr>
              <p:cNvGrpSpPr/>
              <p:nvPr/>
            </p:nvGrpSpPr>
            <p:grpSpPr>
              <a:xfrm rot="20231202">
                <a:off x="2454322" y="4152413"/>
                <a:ext cx="78528" cy="153146"/>
                <a:chOff x="1589809" y="4304034"/>
                <a:chExt cx="117388" cy="227030"/>
              </a:xfrm>
            </p:grpSpPr>
            <p:grpSp>
              <p:nvGrpSpPr>
                <p:cNvPr id="1395" name="Group 1394">
                  <a:extLst>
                    <a:ext uri="{FF2B5EF4-FFF2-40B4-BE49-F238E27FC236}">
                      <a16:creationId xmlns:a16="http://schemas.microsoft.com/office/drawing/2014/main" id="{591C06E1-8CD7-4B47-8286-A62C7C675255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402" name="Rectangle: Rounded Corners 1401">
                    <a:extLst>
                      <a:ext uri="{FF2B5EF4-FFF2-40B4-BE49-F238E27FC236}">
                        <a16:creationId xmlns:a16="http://schemas.microsoft.com/office/drawing/2014/main" id="{C1B017DF-32A7-4793-A577-182D2973461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3" name="Rectangle: Rounded Corners 1402">
                    <a:extLst>
                      <a:ext uri="{FF2B5EF4-FFF2-40B4-BE49-F238E27FC236}">
                        <a16:creationId xmlns:a16="http://schemas.microsoft.com/office/drawing/2014/main" id="{38D769B8-2B05-4A2F-9C26-FCCC844659FD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96" name="Group 1395">
                  <a:extLst>
                    <a:ext uri="{FF2B5EF4-FFF2-40B4-BE49-F238E27FC236}">
                      <a16:creationId xmlns:a16="http://schemas.microsoft.com/office/drawing/2014/main" id="{93814CB5-672D-49DB-95B0-8C8071C09611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400" name="Rectangle: Rounded Corners 1399">
                    <a:extLst>
                      <a:ext uri="{FF2B5EF4-FFF2-40B4-BE49-F238E27FC236}">
                        <a16:creationId xmlns:a16="http://schemas.microsoft.com/office/drawing/2014/main" id="{4DD4EB0A-042F-42A7-8439-FCCE9CC1ED3E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1" name="Rectangle: Rounded Corners 1400">
                    <a:extLst>
                      <a:ext uri="{FF2B5EF4-FFF2-40B4-BE49-F238E27FC236}">
                        <a16:creationId xmlns:a16="http://schemas.microsoft.com/office/drawing/2014/main" id="{1EBF42FB-B04F-4D31-AAFD-DB28B2D82A86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97" name="Group 1396">
                  <a:extLst>
                    <a:ext uri="{FF2B5EF4-FFF2-40B4-BE49-F238E27FC236}">
                      <a16:creationId xmlns:a16="http://schemas.microsoft.com/office/drawing/2014/main" id="{D848D6AB-9297-490C-A0C2-9AEAEE3AA270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98" name="Rectangle: Rounded Corners 1397">
                    <a:extLst>
                      <a:ext uri="{FF2B5EF4-FFF2-40B4-BE49-F238E27FC236}">
                        <a16:creationId xmlns:a16="http://schemas.microsoft.com/office/drawing/2014/main" id="{A4507316-FD3B-48DC-9063-709EC878359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9" name="Rectangle: Rounded Corners 1398">
                    <a:extLst>
                      <a:ext uri="{FF2B5EF4-FFF2-40B4-BE49-F238E27FC236}">
                        <a16:creationId xmlns:a16="http://schemas.microsoft.com/office/drawing/2014/main" id="{C462ACF7-D996-41ED-8C5A-1537D74904B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3" name="IgE">
                <a:extLst>
                  <a:ext uri="{FF2B5EF4-FFF2-40B4-BE49-F238E27FC236}">
                    <a16:creationId xmlns:a16="http://schemas.microsoft.com/office/drawing/2014/main" id="{32E290B3-E4D9-4672-B607-68454155547D}"/>
                  </a:ext>
                </a:extLst>
              </p:cNvPr>
              <p:cNvGrpSpPr/>
              <p:nvPr/>
            </p:nvGrpSpPr>
            <p:grpSpPr>
              <a:xfrm rot="2761349">
                <a:off x="2375387" y="3934860"/>
                <a:ext cx="79186" cy="151877"/>
                <a:chOff x="1589809" y="4304034"/>
                <a:chExt cx="117388" cy="227030"/>
              </a:xfrm>
            </p:grpSpPr>
            <p:grpSp>
              <p:nvGrpSpPr>
                <p:cNvPr id="1386" name="Group 1385">
                  <a:extLst>
                    <a:ext uri="{FF2B5EF4-FFF2-40B4-BE49-F238E27FC236}">
                      <a16:creationId xmlns:a16="http://schemas.microsoft.com/office/drawing/2014/main" id="{69915849-7F74-47C6-A5C7-541F774F634A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93" name="Rectangle: Rounded Corners 1392">
                    <a:extLst>
                      <a:ext uri="{FF2B5EF4-FFF2-40B4-BE49-F238E27FC236}">
                        <a16:creationId xmlns:a16="http://schemas.microsoft.com/office/drawing/2014/main" id="{5F4B3CE0-47DC-4004-AF51-3D592490984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4" name="Rectangle: Rounded Corners 1393">
                    <a:extLst>
                      <a:ext uri="{FF2B5EF4-FFF2-40B4-BE49-F238E27FC236}">
                        <a16:creationId xmlns:a16="http://schemas.microsoft.com/office/drawing/2014/main" id="{8E364CD0-7420-4BE4-9D38-B38B49A79766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87" name="Group 1386">
                  <a:extLst>
                    <a:ext uri="{FF2B5EF4-FFF2-40B4-BE49-F238E27FC236}">
                      <a16:creationId xmlns:a16="http://schemas.microsoft.com/office/drawing/2014/main" id="{962ACE0E-BCD5-4035-AA84-E786EE2CEA2A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91" name="Rectangle: Rounded Corners 1390">
                    <a:extLst>
                      <a:ext uri="{FF2B5EF4-FFF2-40B4-BE49-F238E27FC236}">
                        <a16:creationId xmlns:a16="http://schemas.microsoft.com/office/drawing/2014/main" id="{C880DB48-CD26-4A8D-B51C-197FC3C91F0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2" name="Rectangle: Rounded Corners 1391">
                    <a:extLst>
                      <a:ext uri="{FF2B5EF4-FFF2-40B4-BE49-F238E27FC236}">
                        <a16:creationId xmlns:a16="http://schemas.microsoft.com/office/drawing/2014/main" id="{100AF7A8-078F-4938-8612-C417345A0909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88" name="Group 1387">
                  <a:extLst>
                    <a:ext uri="{FF2B5EF4-FFF2-40B4-BE49-F238E27FC236}">
                      <a16:creationId xmlns:a16="http://schemas.microsoft.com/office/drawing/2014/main" id="{24B3A063-C548-4213-9349-FA9B5DA9D05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9" name="Rectangle: Rounded Corners 1388">
                    <a:extLst>
                      <a:ext uri="{FF2B5EF4-FFF2-40B4-BE49-F238E27FC236}">
                        <a16:creationId xmlns:a16="http://schemas.microsoft.com/office/drawing/2014/main" id="{060A8AE8-23CB-4D9B-BE8A-1C5D3E5C402C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90" name="Rectangle: Rounded Corners 1389">
                    <a:extLst>
                      <a:ext uri="{FF2B5EF4-FFF2-40B4-BE49-F238E27FC236}">
                        <a16:creationId xmlns:a16="http://schemas.microsoft.com/office/drawing/2014/main" id="{B054C5F2-34B0-4F83-B4DD-8FF9DEC9AE57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4" name="IgE">
                <a:extLst>
                  <a:ext uri="{FF2B5EF4-FFF2-40B4-BE49-F238E27FC236}">
                    <a16:creationId xmlns:a16="http://schemas.microsoft.com/office/drawing/2014/main" id="{775425A4-2A91-463C-951D-1266F6D1EE8F}"/>
                  </a:ext>
                </a:extLst>
              </p:cNvPr>
              <p:cNvGrpSpPr/>
              <p:nvPr/>
            </p:nvGrpSpPr>
            <p:grpSpPr>
              <a:xfrm rot="12168305">
                <a:off x="2293344" y="4117542"/>
                <a:ext cx="78528" cy="153147"/>
                <a:chOff x="1589809" y="4304034"/>
                <a:chExt cx="117388" cy="227030"/>
              </a:xfrm>
            </p:grpSpPr>
            <p:grpSp>
              <p:nvGrpSpPr>
                <p:cNvPr id="1377" name="Group 1376">
                  <a:extLst>
                    <a:ext uri="{FF2B5EF4-FFF2-40B4-BE49-F238E27FC236}">
                      <a16:creationId xmlns:a16="http://schemas.microsoft.com/office/drawing/2014/main" id="{E5C4018D-5B65-46B1-8E07-A8193BC6528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84" name="Rectangle: Rounded Corners 1383">
                    <a:extLst>
                      <a:ext uri="{FF2B5EF4-FFF2-40B4-BE49-F238E27FC236}">
                        <a16:creationId xmlns:a16="http://schemas.microsoft.com/office/drawing/2014/main" id="{8FDE3728-0EE4-4AFB-A41E-CB56F7CDCBA0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5" name="Rectangle: Rounded Corners 1384">
                    <a:extLst>
                      <a:ext uri="{FF2B5EF4-FFF2-40B4-BE49-F238E27FC236}">
                        <a16:creationId xmlns:a16="http://schemas.microsoft.com/office/drawing/2014/main" id="{6BBAF42C-E4DC-40B1-A0DE-8E72CA89805B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8" name="Group 1377">
                  <a:extLst>
                    <a:ext uri="{FF2B5EF4-FFF2-40B4-BE49-F238E27FC236}">
                      <a16:creationId xmlns:a16="http://schemas.microsoft.com/office/drawing/2014/main" id="{7FACFB3A-0B3D-48AC-9CA5-81665D76BE00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2" name="Rectangle: Rounded Corners 1381">
                    <a:extLst>
                      <a:ext uri="{FF2B5EF4-FFF2-40B4-BE49-F238E27FC236}">
                        <a16:creationId xmlns:a16="http://schemas.microsoft.com/office/drawing/2014/main" id="{0CE58C2D-89B7-4F16-A726-0F040BCE0330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3" name="Rectangle: Rounded Corners 1382">
                    <a:extLst>
                      <a:ext uri="{FF2B5EF4-FFF2-40B4-BE49-F238E27FC236}">
                        <a16:creationId xmlns:a16="http://schemas.microsoft.com/office/drawing/2014/main" id="{0C2D9DDE-BF7F-4548-BE8B-1393ECD662BC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9" name="Group 1378">
                  <a:extLst>
                    <a:ext uri="{FF2B5EF4-FFF2-40B4-BE49-F238E27FC236}">
                      <a16:creationId xmlns:a16="http://schemas.microsoft.com/office/drawing/2014/main" id="{DC101FCA-81B3-424E-9C95-3B401E4699F0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80" name="Rectangle: Rounded Corners 1379">
                    <a:extLst>
                      <a:ext uri="{FF2B5EF4-FFF2-40B4-BE49-F238E27FC236}">
                        <a16:creationId xmlns:a16="http://schemas.microsoft.com/office/drawing/2014/main" id="{B523C5B2-8E1E-4749-8C8B-9334E4D63905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1" name="Rectangle: Rounded Corners 1380">
                    <a:extLst>
                      <a:ext uri="{FF2B5EF4-FFF2-40B4-BE49-F238E27FC236}">
                        <a16:creationId xmlns:a16="http://schemas.microsoft.com/office/drawing/2014/main" id="{A169E01B-3075-4603-84A6-7DC5B4EB1F2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5" name="IgE">
                <a:extLst>
                  <a:ext uri="{FF2B5EF4-FFF2-40B4-BE49-F238E27FC236}">
                    <a16:creationId xmlns:a16="http://schemas.microsoft.com/office/drawing/2014/main" id="{71EAD032-1D99-4FA4-B072-624186E8B31B}"/>
                  </a:ext>
                </a:extLst>
              </p:cNvPr>
              <p:cNvGrpSpPr/>
              <p:nvPr/>
            </p:nvGrpSpPr>
            <p:grpSpPr>
              <a:xfrm rot="15406835">
                <a:off x="2644684" y="4062583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368" name="Group 1367">
                  <a:extLst>
                    <a:ext uri="{FF2B5EF4-FFF2-40B4-BE49-F238E27FC236}">
                      <a16:creationId xmlns:a16="http://schemas.microsoft.com/office/drawing/2014/main" id="{31A02165-910E-4EA3-AD47-BA1913719053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75" name="Rectangle: Rounded Corners 1374">
                    <a:extLst>
                      <a:ext uri="{FF2B5EF4-FFF2-40B4-BE49-F238E27FC236}">
                        <a16:creationId xmlns:a16="http://schemas.microsoft.com/office/drawing/2014/main" id="{2C72E6E1-FF22-4AFA-9BD3-7B56E7CA96F9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6" name="Rectangle: Rounded Corners 1375">
                    <a:extLst>
                      <a:ext uri="{FF2B5EF4-FFF2-40B4-BE49-F238E27FC236}">
                        <a16:creationId xmlns:a16="http://schemas.microsoft.com/office/drawing/2014/main" id="{E51479F3-2942-4359-8AFA-00945CA18B8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9" name="Group 1368">
                  <a:extLst>
                    <a:ext uri="{FF2B5EF4-FFF2-40B4-BE49-F238E27FC236}">
                      <a16:creationId xmlns:a16="http://schemas.microsoft.com/office/drawing/2014/main" id="{55DA7697-CC5C-49AF-9A98-7EF2D5B57327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73" name="Rectangle: Rounded Corners 1372">
                    <a:extLst>
                      <a:ext uri="{FF2B5EF4-FFF2-40B4-BE49-F238E27FC236}">
                        <a16:creationId xmlns:a16="http://schemas.microsoft.com/office/drawing/2014/main" id="{F6A8AE5A-3A84-4A35-9D49-D5EA346CE167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4" name="Rectangle: Rounded Corners 1373">
                    <a:extLst>
                      <a:ext uri="{FF2B5EF4-FFF2-40B4-BE49-F238E27FC236}">
                        <a16:creationId xmlns:a16="http://schemas.microsoft.com/office/drawing/2014/main" id="{88C1789F-CECC-4B27-AB66-BE45D322B8F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70" name="Group 1369">
                  <a:extLst>
                    <a:ext uri="{FF2B5EF4-FFF2-40B4-BE49-F238E27FC236}">
                      <a16:creationId xmlns:a16="http://schemas.microsoft.com/office/drawing/2014/main" id="{33CDED94-DCF0-4ECC-8202-23CD88F799F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71" name="Rectangle: Rounded Corners 1370">
                    <a:extLst>
                      <a:ext uri="{FF2B5EF4-FFF2-40B4-BE49-F238E27FC236}">
                        <a16:creationId xmlns:a16="http://schemas.microsoft.com/office/drawing/2014/main" id="{E673D713-41B3-4E4F-9FDE-A6D4536A2D14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72" name="Rectangle: Rounded Corners 1371">
                    <a:extLst>
                      <a:ext uri="{FF2B5EF4-FFF2-40B4-BE49-F238E27FC236}">
                        <a16:creationId xmlns:a16="http://schemas.microsoft.com/office/drawing/2014/main" id="{E5BC7AE5-DA56-47D3-A963-D0FD39D85674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6" name="IgE">
                <a:extLst>
                  <a:ext uri="{FF2B5EF4-FFF2-40B4-BE49-F238E27FC236}">
                    <a16:creationId xmlns:a16="http://schemas.microsoft.com/office/drawing/2014/main" id="{931B5C95-ADA2-4675-802C-D52B948CE5F4}"/>
                  </a:ext>
                </a:extLst>
              </p:cNvPr>
              <p:cNvGrpSpPr/>
              <p:nvPr/>
            </p:nvGrpSpPr>
            <p:grpSpPr>
              <a:xfrm rot="15435271">
                <a:off x="2620658" y="3961878"/>
                <a:ext cx="78527" cy="153148"/>
                <a:chOff x="1589809" y="4304034"/>
                <a:chExt cx="117388" cy="227030"/>
              </a:xfrm>
            </p:grpSpPr>
            <p:grpSp>
              <p:nvGrpSpPr>
                <p:cNvPr id="1359" name="Group 1358">
                  <a:extLst>
                    <a:ext uri="{FF2B5EF4-FFF2-40B4-BE49-F238E27FC236}">
                      <a16:creationId xmlns:a16="http://schemas.microsoft.com/office/drawing/2014/main" id="{D5F9C0B2-B050-4E26-87EA-1B9DA79DE9E2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366" name="Rectangle: Rounded Corners 1365">
                    <a:extLst>
                      <a:ext uri="{FF2B5EF4-FFF2-40B4-BE49-F238E27FC236}">
                        <a16:creationId xmlns:a16="http://schemas.microsoft.com/office/drawing/2014/main" id="{F5BFCEBF-AF77-4F6C-9250-14B9048E9933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7" name="Rectangle: Rounded Corners 1366">
                    <a:extLst>
                      <a:ext uri="{FF2B5EF4-FFF2-40B4-BE49-F238E27FC236}">
                        <a16:creationId xmlns:a16="http://schemas.microsoft.com/office/drawing/2014/main" id="{D323BB60-8249-4583-B9C3-7A51DD4A0BC0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0" name="Group 1359">
                  <a:extLst>
                    <a:ext uri="{FF2B5EF4-FFF2-40B4-BE49-F238E27FC236}">
                      <a16:creationId xmlns:a16="http://schemas.microsoft.com/office/drawing/2014/main" id="{EB2171E3-13AB-4238-B8B5-D9E00042537C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64" name="Rectangle: Rounded Corners 1363">
                    <a:extLst>
                      <a:ext uri="{FF2B5EF4-FFF2-40B4-BE49-F238E27FC236}">
                        <a16:creationId xmlns:a16="http://schemas.microsoft.com/office/drawing/2014/main" id="{0102156E-2715-440D-96BD-2EFFBEA21AF1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5" name="Rectangle: Rounded Corners 1364">
                    <a:extLst>
                      <a:ext uri="{FF2B5EF4-FFF2-40B4-BE49-F238E27FC236}">
                        <a16:creationId xmlns:a16="http://schemas.microsoft.com/office/drawing/2014/main" id="{B60B0C69-2EDF-4106-9059-F6BD45375398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361" name="Group 1360">
                  <a:extLst>
                    <a:ext uri="{FF2B5EF4-FFF2-40B4-BE49-F238E27FC236}">
                      <a16:creationId xmlns:a16="http://schemas.microsoft.com/office/drawing/2014/main" id="{D78D95BD-2A6C-401E-BD74-4C4EA93322B2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362" name="Rectangle: Rounded Corners 1361">
                    <a:extLst>
                      <a:ext uri="{FF2B5EF4-FFF2-40B4-BE49-F238E27FC236}">
                        <a16:creationId xmlns:a16="http://schemas.microsoft.com/office/drawing/2014/main" id="{A2B08B26-430C-476C-A1B5-5BFE8061D7EA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63" name="Rectangle: Rounded Corners 1362">
                    <a:extLst>
                      <a:ext uri="{FF2B5EF4-FFF2-40B4-BE49-F238E27FC236}">
                        <a16:creationId xmlns:a16="http://schemas.microsoft.com/office/drawing/2014/main" id="{5149DF7D-78BF-4D82-A375-692E96C79C8D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277" name="Receptors">
                <a:extLst>
                  <a:ext uri="{FF2B5EF4-FFF2-40B4-BE49-F238E27FC236}">
                    <a16:creationId xmlns:a16="http://schemas.microsoft.com/office/drawing/2014/main" id="{5F534378-0B19-4DD6-B49E-6CB228393098}"/>
                  </a:ext>
                </a:extLst>
              </p:cNvPr>
              <p:cNvGrpSpPr/>
              <p:nvPr/>
            </p:nvGrpSpPr>
            <p:grpSpPr>
              <a:xfrm rot="14619357">
                <a:off x="2696778" y="3997366"/>
                <a:ext cx="176714" cy="146366"/>
                <a:chOff x="3098615" y="2684115"/>
                <a:chExt cx="232213" cy="190739"/>
              </a:xfrm>
            </p:grpSpPr>
            <p:grpSp>
              <p:nvGrpSpPr>
                <p:cNvPr id="1353" name="Group 1352">
                  <a:extLst>
                    <a:ext uri="{FF2B5EF4-FFF2-40B4-BE49-F238E27FC236}">
                      <a16:creationId xmlns:a16="http://schemas.microsoft.com/office/drawing/2014/main" id="{5ECEF1E1-3D7B-45C7-A46E-4E71BD0FB575}"/>
                    </a:ext>
                  </a:extLst>
                </p:cNvPr>
                <p:cNvGrpSpPr/>
                <p:nvPr/>
              </p:nvGrpSpPr>
              <p:grpSpPr>
                <a:xfrm rot="886797">
                  <a:off x="3098615" y="2684115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879EFDC4-131E-4F3F-AA4E-21C37B7D45D1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358" name="Straight Connector 1357">
                    <a:extLst>
                      <a:ext uri="{FF2B5EF4-FFF2-40B4-BE49-F238E27FC236}">
                        <a16:creationId xmlns:a16="http://schemas.microsoft.com/office/drawing/2014/main" id="{DD92A168-1FE6-428D-A452-BE4893CB8807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4" name="Group 1353">
                  <a:extLst>
                    <a:ext uri="{FF2B5EF4-FFF2-40B4-BE49-F238E27FC236}">
                      <a16:creationId xmlns:a16="http://schemas.microsoft.com/office/drawing/2014/main" id="{B34D5E5B-C0AC-4DD8-BCC0-F6BC5563787A}"/>
                    </a:ext>
                  </a:extLst>
                </p:cNvPr>
                <p:cNvGrpSpPr/>
                <p:nvPr/>
              </p:nvGrpSpPr>
              <p:grpSpPr>
                <a:xfrm rot="886797">
                  <a:off x="3229863" y="2722454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9F8B9D70-2894-4C7C-9D57-316DF5FA76CF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356" name="Straight Connector 1355">
                    <a:extLst>
                      <a:ext uri="{FF2B5EF4-FFF2-40B4-BE49-F238E27FC236}">
                        <a16:creationId xmlns:a16="http://schemas.microsoft.com/office/drawing/2014/main" id="{917280EA-34D5-480A-9D58-39CDC20768EC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</p:grpSp>
          <p:sp>
            <p:nvSpPr>
              <p:cNvPr id="1278" name="TextBox 1277">
                <a:extLst>
                  <a:ext uri="{FF2B5EF4-FFF2-40B4-BE49-F238E27FC236}">
                    <a16:creationId xmlns:a16="http://schemas.microsoft.com/office/drawing/2014/main" id="{771E493B-7A10-4200-B393-2AAED240F60C}"/>
                  </a:ext>
                </a:extLst>
              </p:cNvPr>
              <p:cNvSpPr txBox="1"/>
              <p:nvPr/>
            </p:nvSpPr>
            <p:spPr>
              <a:xfrm>
                <a:off x="2041513" y="3672650"/>
                <a:ext cx="500509" cy="260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783">
                  <a:buClr>
                    <a:srgbClr val="830051"/>
                  </a:buClr>
                  <a:defRPr/>
                </a:pPr>
                <a:r>
                  <a:rPr lang="en-GB" sz="600" kern="0" noProof="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IgE</a:t>
                </a:r>
                <a:endPara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9" name="TextBox 1278">
                <a:extLst>
                  <a:ext uri="{FF2B5EF4-FFF2-40B4-BE49-F238E27FC236}">
                    <a16:creationId xmlns:a16="http://schemas.microsoft.com/office/drawing/2014/main" id="{3D82378A-510F-4981-8E58-95124E87D66C}"/>
                  </a:ext>
                </a:extLst>
              </p:cNvPr>
              <p:cNvSpPr txBox="1"/>
              <p:nvPr/>
            </p:nvSpPr>
            <p:spPr>
              <a:xfrm>
                <a:off x="1617783" y="3741900"/>
                <a:ext cx="584822" cy="2819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783">
                  <a:buClr>
                    <a:srgbClr val="830051"/>
                  </a:buClr>
                  <a:defRPr/>
                </a:pPr>
                <a:r>
                  <a:rPr lang="en-GB" sz="700" kern="0" noProof="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B cells</a:t>
                </a:r>
              </a:p>
            </p:txBody>
          </p:sp>
          <p:grpSp>
            <p:nvGrpSpPr>
              <p:cNvPr id="1280" name="Group 1279">
                <a:extLst>
                  <a:ext uri="{FF2B5EF4-FFF2-40B4-BE49-F238E27FC236}">
                    <a16:creationId xmlns:a16="http://schemas.microsoft.com/office/drawing/2014/main" id="{1287D86F-CFEF-4438-8B9E-4BAD7C9D9E17}"/>
                  </a:ext>
                </a:extLst>
              </p:cNvPr>
              <p:cNvGrpSpPr/>
              <p:nvPr/>
            </p:nvGrpSpPr>
            <p:grpSpPr>
              <a:xfrm rot="4887009">
                <a:off x="2833122" y="3887953"/>
                <a:ext cx="288000" cy="288000"/>
                <a:chOff x="2865414" y="2603024"/>
                <a:chExt cx="252000" cy="252000"/>
              </a:xfrm>
            </p:grpSpPr>
            <p:sp>
              <p:nvSpPr>
                <p:cNvPr id="1281" name="Oval 1280">
                  <a:extLst>
                    <a:ext uri="{FF2B5EF4-FFF2-40B4-BE49-F238E27FC236}">
                      <a16:creationId xmlns:a16="http://schemas.microsoft.com/office/drawing/2014/main" id="{C0BB6CF7-25B3-4FA9-8712-01208B027703}"/>
                    </a:ext>
                  </a:extLst>
                </p:cNvPr>
                <p:cNvSpPr/>
                <p:nvPr/>
              </p:nvSpPr>
              <p:spPr>
                <a:xfrm rot="8224245">
                  <a:off x="2865414" y="2603024"/>
                  <a:ext cx="252000" cy="252000"/>
                </a:xfrm>
                <a:prstGeom prst="ellipse">
                  <a:avLst/>
                </a:prstGeom>
                <a:solidFill>
                  <a:srgbClr val="CBD3D5"/>
                </a:solidFill>
                <a:ln w="952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282" name="Group 1281">
                  <a:extLst>
                    <a:ext uri="{FF2B5EF4-FFF2-40B4-BE49-F238E27FC236}">
                      <a16:creationId xmlns:a16="http://schemas.microsoft.com/office/drawing/2014/main" id="{25E359F5-1012-4AEC-BDBB-E0854E41F007}"/>
                    </a:ext>
                  </a:extLst>
                </p:cNvPr>
                <p:cNvGrpSpPr/>
                <p:nvPr/>
              </p:nvGrpSpPr>
              <p:grpSpPr>
                <a:xfrm>
                  <a:off x="2894638" y="2625299"/>
                  <a:ext cx="196724" cy="207465"/>
                  <a:chOff x="2894638" y="2625299"/>
                  <a:chExt cx="196724" cy="207465"/>
                </a:xfrm>
              </p:grpSpPr>
              <p:grpSp>
                <p:nvGrpSpPr>
                  <p:cNvPr id="1283" name="Group 1282">
                    <a:extLst>
                      <a:ext uri="{FF2B5EF4-FFF2-40B4-BE49-F238E27FC236}">
                        <a16:creationId xmlns:a16="http://schemas.microsoft.com/office/drawing/2014/main" id="{392E370D-8DA4-4DBF-878A-952178EBED36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887518" y="2647126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335" name="Freeform: Shape 1334">
                      <a:extLst>
                        <a:ext uri="{FF2B5EF4-FFF2-40B4-BE49-F238E27FC236}">
                          <a16:creationId xmlns:a16="http://schemas.microsoft.com/office/drawing/2014/main" id="{FAFA2853-E4E6-4167-BD0A-19968612E4D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6" name="Freeform: Shape 1335">
                      <a:extLst>
                        <a:ext uri="{FF2B5EF4-FFF2-40B4-BE49-F238E27FC236}">
                          <a16:creationId xmlns:a16="http://schemas.microsoft.com/office/drawing/2014/main" id="{7BAFC265-3B47-4982-9857-56F4BD8A05CB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7" name="Freeform: Shape 1336">
                      <a:extLst>
                        <a:ext uri="{FF2B5EF4-FFF2-40B4-BE49-F238E27FC236}">
                          <a16:creationId xmlns:a16="http://schemas.microsoft.com/office/drawing/2014/main" id="{6A4B81C4-25EC-4D47-93F3-1FDE5EC0A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8" name="Freeform: Shape 1337">
                      <a:extLst>
                        <a:ext uri="{FF2B5EF4-FFF2-40B4-BE49-F238E27FC236}">
                          <a16:creationId xmlns:a16="http://schemas.microsoft.com/office/drawing/2014/main" id="{927B59EC-579D-40D0-9683-C37C96B3443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9" name="Freeform: Shape 1338">
                      <a:extLst>
                        <a:ext uri="{FF2B5EF4-FFF2-40B4-BE49-F238E27FC236}">
                          <a16:creationId xmlns:a16="http://schemas.microsoft.com/office/drawing/2014/main" id="{1C6D9D1A-90B0-4960-9C4A-FB10871A22B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0" name="Freeform: Shape 1339">
                      <a:extLst>
                        <a:ext uri="{FF2B5EF4-FFF2-40B4-BE49-F238E27FC236}">
                          <a16:creationId xmlns:a16="http://schemas.microsoft.com/office/drawing/2014/main" id="{8F075F05-B23D-4E84-AF71-9449AB842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1" name="Freeform: Shape 1340">
                      <a:extLst>
                        <a:ext uri="{FF2B5EF4-FFF2-40B4-BE49-F238E27FC236}">
                          <a16:creationId xmlns:a16="http://schemas.microsoft.com/office/drawing/2014/main" id="{FCA9411D-4A09-42F3-9ED8-08568CA51B8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2" name="Freeform: Shape 1341">
                      <a:extLst>
                        <a:ext uri="{FF2B5EF4-FFF2-40B4-BE49-F238E27FC236}">
                          <a16:creationId xmlns:a16="http://schemas.microsoft.com/office/drawing/2014/main" id="{F68A95ED-415F-4912-9AA9-49B12E64DC7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3" name="Freeform: Shape 1342">
                      <a:extLst>
                        <a:ext uri="{FF2B5EF4-FFF2-40B4-BE49-F238E27FC236}">
                          <a16:creationId xmlns:a16="http://schemas.microsoft.com/office/drawing/2014/main" id="{5E34871C-F4DF-4E70-9849-7D36E29FEEE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4" name="Freeform: Shape 1343">
                      <a:extLst>
                        <a:ext uri="{FF2B5EF4-FFF2-40B4-BE49-F238E27FC236}">
                          <a16:creationId xmlns:a16="http://schemas.microsoft.com/office/drawing/2014/main" id="{EB6ABBDD-07DC-49B1-896E-68777D12310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5" name="Freeform: Shape 1344">
                      <a:extLst>
                        <a:ext uri="{FF2B5EF4-FFF2-40B4-BE49-F238E27FC236}">
                          <a16:creationId xmlns:a16="http://schemas.microsoft.com/office/drawing/2014/main" id="{7AAC52BC-FCDD-459B-BD3F-143E3988D87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6" name="Freeform: Shape 1345">
                      <a:extLst>
                        <a:ext uri="{FF2B5EF4-FFF2-40B4-BE49-F238E27FC236}">
                          <a16:creationId xmlns:a16="http://schemas.microsoft.com/office/drawing/2014/main" id="{F09A93B0-2538-427A-B762-B5A548BE34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7" name="Rectangle: Rounded Corners 1346">
                      <a:extLst>
                        <a:ext uri="{FF2B5EF4-FFF2-40B4-BE49-F238E27FC236}">
                          <a16:creationId xmlns:a16="http://schemas.microsoft.com/office/drawing/2014/main" id="{5FF3E259-8828-4D0A-A972-7A09D3F0B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8" name="Rectangle: Rounded Corners 1347">
                      <a:extLst>
                        <a:ext uri="{FF2B5EF4-FFF2-40B4-BE49-F238E27FC236}">
                          <a16:creationId xmlns:a16="http://schemas.microsoft.com/office/drawing/2014/main" id="{6F48B6D8-B170-44F3-AE43-BC31D3E24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49" name="Rectangle: Rounded Corners 1348">
                      <a:extLst>
                        <a:ext uri="{FF2B5EF4-FFF2-40B4-BE49-F238E27FC236}">
                          <a16:creationId xmlns:a16="http://schemas.microsoft.com/office/drawing/2014/main" id="{7274A2C2-2B94-4F4F-9610-B4EA31184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0" name="Rectangle: Rounded Corners 1349">
                      <a:extLst>
                        <a:ext uri="{FF2B5EF4-FFF2-40B4-BE49-F238E27FC236}">
                          <a16:creationId xmlns:a16="http://schemas.microsoft.com/office/drawing/2014/main" id="{FF9533A3-84FC-4732-B055-DC1939802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1" name="Rectangle: Rounded Corners 1350">
                      <a:extLst>
                        <a:ext uri="{FF2B5EF4-FFF2-40B4-BE49-F238E27FC236}">
                          <a16:creationId xmlns:a16="http://schemas.microsoft.com/office/drawing/2014/main" id="{B75E7305-1716-4822-BEFA-89E499F7D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52" name="Rectangle: Rounded Corners 1351">
                      <a:extLst>
                        <a:ext uri="{FF2B5EF4-FFF2-40B4-BE49-F238E27FC236}">
                          <a16:creationId xmlns:a16="http://schemas.microsoft.com/office/drawing/2014/main" id="{13C2BBC5-832A-40A6-B023-47ACF885F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4" name="Group 1283">
                    <a:extLst>
                      <a:ext uri="{FF2B5EF4-FFF2-40B4-BE49-F238E27FC236}">
                        <a16:creationId xmlns:a16="http://schemas.microsoft.com/office/drawing/2014/main" id="{7AC4B964-04DF-45BC-BF1C-EC3067C64F89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2944580" y="2632419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319" name="Freeform: Shape 1318">
                      <a:extLst>
                        <a:ext uri="{FF2B5EF4-FFF2-40B4-BE49-F238E27FC236}">
                          <a16:creationId xmlns:a16="http://schemas.microsoft.com/office/drawing/2014/main" id="{5A7C434B-AA75-4460-9365-17EF165B2B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0" name="Freeform: Shape 1319">
                      <a:extLst>
                        <a:ext uri="{FF2B5EF4-FFF2-40B4-BE49-F238E27FC236}">
                          <a16:creationId xmlns:a16="http://schemas.microsoft.com/office/drawing/2014/main" id="{DD05D5A2-56D4-48B8-8673-98B38F571EC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1" name="Freeform: Shape 1320">
                      <a:extLst>
                        <a:ext uri="{FF2B5EF4-FFF2-40B4-BE49-F238E27FC236}">
                          <a16:creationId xmlns:a16="http://schemas.microsoft.com/office/drawing/2014/main" id="{8DA694BD-1557-41EC-AF12-77C3156B9FA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2" name="Freeform: Shape 1321">
                      <a:extLst>
                        <a:ext uri="{FF2B5EF4-FFF2-40B4-BE49-F238E27FC236}">
                          <a16:creationId xmlns:a16="http://schemas.microsoft.com/office/drawing/2014/main" id="{E078345D-06C7-4BFF-9BA9-00E3BA699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3" name="Freeform: Shape 1322">
                      <a:extLst>
                        <a:ext uri="{FF2B5EF4-FFF2-40B4-BE49-F238E27FC236}">
                          <a16:creationId xmlns:a16="http://schemas.microsoft.com/office/drawing/2014/main" id="{95EE8611-F09E-428D-AAFC-406850FB261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4" name="Freeform: Shape 1323">
                      <a:extLst>
                        <a:ext uri="{FF2B5EF4-FFF2-40B4-BE49-F238E27FC236}">
                          <a16:creationId xmlns:a16="http://schemas.microsoft.com/office/drawing/2014/main" id="{14CFBC53-F710-4999-8A22-6159051EF50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5" name="Freeform: Shape 1324">
                      <a:extLst>
                        <a:ext uri="{FF2B5EF4-FFF2-40B4-BE49-F238E27FC236}">
                          <a16:creationId xmlns:a16="http://schemas.microsoft.com/office/drawing/2014/main" id="{504F66E9-F020-49BC-967C-CD6A0447C77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6" name="Freeform: Shape 1325">
                      <a:extLst>
                        <a:ext uri="{FF2B5EF4-FFF2-40B4-BE49-F238E27FC236}">
                          <a16:creationId xmlns:a16="http://schemas.microsoft.com/office/drawing/2014/main" id="{8E239822-9D05-4007-A054-1311A93E909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7" name="Freeform: Shape 1326">
                      <a:extLst>
                        <a:ext uri="{FF2B5EF4-FFF2-40B4-BE49-F238E27FC236}">
                          <a16:creationId xmlns:a16="http://schemas.microsoft.com/office/drawing/2014/main" id="{6A14897A-A2FD-4789-B799-65FBA826C2B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8" name="Freeform: Shape 1327">
                      <a:extLst>
                        <a:ext uri="{FF2B5EF4-FFF2-40B4-BE49-F238E27FC236}">
                          <a16:creationId xmlns:a16="http://schemas.microsoft.com/office/drawing/2014/main" id="{05B3E98F-8535-4F04-BEBB-25E0B67EB1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29" name="Freeform: Shape 1328">
                      <a:extLst>
                        <a:ext uri="{FF2B5EF4-FFF2-40B4-BE49-F238E27FC236}">
                          <a16:creationId xmlns:a16="http://schemas.microsoft.com/office/drawing/2014/main" id="{D5C191F1-3316-4FE2-8975-8F7AE74B322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0" name="Rectangle: Rounded Corners 1329">
                      <a:extLst>
                        <a:ext uri="{FF2B5EF4-FFF2-40B4-BE49-F238E27FC236}">
                          <a16:creationId xmlns:a16="http://schemas.microsoft.com/office/drawing/2014/main" id="{FB9581B1-52F4-434A-A593-DF9F5DD147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1" name="Rectangle: Rounded Corners 1330">
                      <a:extLst>
                        <a:ext uri="{FF2B5EF4-FFF2-40B4-BE49-F238E27FC236}">
                          <a16:creationId xmlns:a16="http://schemas.microsoft.com/office/drawing/2014/main" id="{68B05C7D-20E0-44A9-97D5-81F756CFD3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2" name="Rectangle: Rounded Corners 1331">
                      <a:extLst>
                        <a:ext uri="{FF2B5EF4-FFF2-40B4-BE49-F238E27FC236}">
                          <a16:creationId xmlns:a16="http://schemas.microsoft.com/office/drawing/2014/main" id="{E8AE8ECA-4B3A-4D25-AF5D-C814FA143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3" name="Rectangle: Rounded Corners 1332">
                      <a:extLst>
                        <a:ext uri="{FF2B5EF4-FFF2-40B4-BE49-F238E27FC236}">
                          <a16:creationId xmlns:a16="http://schemas.microsoft.com/office/drawing/2014/main" id="{91881EB6-A52E-4913-ACE8-0225895E0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34" name="Rectangle: Rounded Corners 1333">
                      <a:extLst>
                        <a:ext uri="{FF2B5EF4-FFF2-40B4-BE49-F238E27FC236}">
                          <a16:creationId xmlns:a16="http://schemas.microsoft.com/office/drawing/2014/main" id="{EFF96D29-D570-4A6B-B8A5-994C6AB14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5" name="Group 1284">
                    <a:extLst>
                      <a:ext uri="{FF2B5EF4-FFF2-40B4-BE49-F238E27FC236}">
                        <a16:creationId xmlns:a16="http://schemas.microsoft.com/office/drawing/2014/main" id="{86995D04-3CED-4F49-9885-4B04D54CC958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2897942" y="2694876"/>
                    <a:ext cx="142052" cy="127469"/>
                    <a:chOff x="8770428" y="4145965"/>
                    <a:chExt cx="307647" cy="276064"/>
                  </a:xfrm>
                  <a:solidFill>
                    <a:srgbClr val="1F8591"/>
                  </a:solidFill>
                </p:grpSpPr>
                <p:sp>
                  <p:nvSpPr>
                    <p:cNvPr id="1304" name="Freeform: Shape 1303">
                      <a:extLst>
                        <a:ext uri="{FF2B5EF4-FFF2-40B4-BE49-F238E27FC236}">
                          <a16:creationId xmlns:a16="http://schemas.microsoft.com/office/drawing/2014/main" id="{8C1B3544-46FD-431F-8F5E-B72027ECD6D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5" name="Freeform: Shape 1304">
                      <a:extLst>
                        <a:ext uri="{FF2B5EF4-FFF2-40B4-BE49-F238E27FC236}">
                          <a16:creationId xmlns:a16="http://schemas.microsoft.com/office/drawing/2014/main" id="{3E12A60F-9BBE-4D8B-9079-945C43C0980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6" name="Freeform: Shape 1305">
                      <a:extLst>
                        <a:ext uri="{FF2B5EF4-FFF2-40B4-BE49-F238E27FC236}">
                          <a16:creationId xmlns:a16="http://schemas.microsoft.com/office/drawing/2014/main" id="{EA9F68CE-32EB-462C-B180-E7752EAB388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7" name="Freeform: Shape 1306">
                      <a:extLst>
                        <a:ext uri="{FF2B5EF4-FFF2-40B4-BE49-F238E27FC236}">
                          <a16:creationId xmlns:a16="http://schemas.microsoft.com/office/drawing/2014/main" id="{5B482419-7447-41EA-8C78-777BB477C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8" name="Freeform: Shape 1307">
                      <a:extLst>
                        <a:ext uri="{FF2B5EF4-FFF2-40B4-BE49-F238E27FC236}">
                          <a16:creationId xmlns:a16="http://schemas.microsoft.com/office/drawing/2014/main" id="{6C0E2B65-31CC-43C2-9005-44C6CCE46D2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9" name="Freeform: Shape 1308">
                      <a:extLst>
                        <a:ext uri="{FF2B5EF4-FFF2-40B4-BE49-F238E27FC236}">
                          <a16:creationId xmlns:a16="http://schemas.microsoft.com/office/drawing/2014/main" id="{4ADC60D9-2D41-424B-8385-DCB93CB75FA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0" name="Freeform: Shape 1309">
                      <a:extLst>
                        <a:ext uri="{FF2B5EF4-FFF2-40B4-BE49-F238E27FC236}">
                          <a16:creationId xmlns:a16="http://schemas.microsoft.com/office/drawing/2014/main" id="{C61532A5-6F4F-4F0D-827E-FCD205633DB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1" name="Freeform: Shape 1310">
                      <a:extLst>
                        <a:ext uri="{FF2B5EF4-FFF2-40B4-BE49-F238E27FC236}">
                          <a16:creationId xmlns:a16="http://schemas.microsoft.com/office/drawing/2014/main" id="{1080455B-A819-432F-9DAB-323B5888781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2" name="Freeform: Shape 1311">
                      <a:extLst>
                        <a:ext uri="{FF2B5EF4-FFF2-40B4-BE49-F238E27FC236}">
                          <a16:creationId xmlns:a16="http://schemas.microsoft.com/office/drawing/2014/main" id="{D1E5F910-75B6-45B9-BCCE-B71ACD7C50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3" name="Rectangle: Rounded Corners 1312">
                      <a:extLst>
                        <a:ext uri="{FF2B5EF4-FFF2-40B4-BE49-F238E27FC236}">
                          <a16:creationId xmlns:a16="http://schemas.microsoft.com/office/drawing/2014/main" id="{0637B569-3609-4AA7-9D1F-162E0295B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4" name="Rectangle: Rounded Corners 1313">
                      <a:extLst>
                        <a:ext uri="{FF2B5EF4-FFF2-40B4-BE49-F238E27FC236}">
                          <a16:creationId xmlns:a16="http://schemas.microsoft.com/office/drawing/2014/main" id="{207D9FF0-4DD8-4473-9128-09BC852D3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5" name="Rectangle: Rounded Corners 1314">
                      <a:extLst>
                        <a:ext uri="{FF2B5EF4-FFF2-40B4-BE49-F238E27FC236}">
                          <a16:creationId xmlns:a16="http://schemas.microsoft.com/office/drawing/2014/main" id="{58DB64D6-AF14-466A-BCBB-D167C0693B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6" name="Rectangle: Rounded Corners 1315">
                      <a:extLst>
                        <a:ext uri="{FF2B5EF4-FFF2-40B4-BE49-F238E27FC236}">
                          <a16:creationId xmlns:a16="http://schemas.microsoft.com/office/drawing/2014/main" id="{E2B23C48-B633-455A-94E6-2647B41FA3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7" name="Rectangle: Rounded Corners 1316">
                      <a:extLst>
                        <a:ext uri="{FF2B5EF4-FFF2-40B4-BE49-F238E27FC236}">
                          <a16:creationId xmlns:a16="http://schemas.microsoft.com/office/drawing/2014/main" id="{165110A7-8803-42E6-9FA4-A92D86533B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18" name="Rectangle: Rounded Corners 1317">
                      <a:extLst>
                        <a:ext uri="{FF2B5EF4-FFF2-40B4-BE49-F238E27FC236}">
                          <a16:creationId xmlns:a16="http://schemas.microsoft.com/office/drawing/2014/main" id="{9761D621-5E37-49EB-B4EB-5445D781B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286" name="Group 1285">
                    <a:extLst>
                      <a:ext uri="{FF2B5EF4-FFF2-40B4-BE49-F238E27FC236}">
                        <a16:creationId xmlns:a16="http://schemas.microsoft.com/office/drawing/2014/main" id="{E0885FA8-F5E9-4A0A-9042-D1F4F0D0768E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951306" y="2697832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1288" name="Freeform: Shape 1287">
                      <a:extLst>
                        <a:ext uri="{FF2B5EF4-FFF2-40B4-BE49-F238E27FC236}">
                          <a16:creationId xmlns:a16="http://schemas.microsoft.com/office/drawing/2014/main" id="{1F9374B5-75B8-4996-AB6B-5A0CE70C8E5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89" name="Freeform: Shape 1288">
                      <a:extLst>
                        <a:ext uri="{FF2B5EF4-FFF2-40B4-BE49-F238E27FC236}">
                          <a16:creationId xmlns:a16="http://schemas.microsoft.com/office/drawing/2014/main" id="{38BB10FB-B377-4FE5-BE19-4CFE0E67FF81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0" name="Freeform: Shape 1289">
                      <a:extLst>
                        <a:ext uri="{FF2B5EF4-FFF2-40B4-BE49-F238E27FC236}">
                          <a16:creationId xmlns:a16="http://schemas.microsoft.com/office/drawing/2014/main" id="{2D1077E9-1F37-49C9-813C-173944D63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1" name="Freeform: Shape 1290">
                      <a:extLst>
                        <a:ext uri="{FF2B5EF4-FFF2-40B4-BE49-F238E27FC236}">
                          <a16:creationId xmlns:a16="http://schemas.microsoft.com/office/drawing/2014/main" id="{76CED89A-F2CF-41CB-B3BB-1A498D5C1A2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2" name="Freeform: Shape 1291">
                      <a:extLst>
                        <a:ext uri="{FF2B5EF4-FFF2-40B4-BE49-F238E27FC236}">
                          <a16:creationId xmlns:a16="http://schemas.microsoft.com/office/drawing/2014/main" id="{CA5627F0-315C-4094-9576-0FBC8E1E643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3" name="Freeform: Shape 1292">
                      <a:extLst>
                        <a:ext uri="{FF2B5EF4-FFF2-40B4-BE49-F238E27FC236}">
                          <a16:creationId xmlns:a16="http://schemas.microsoft.com/office/drawing/2014/main" id="{674FF75C-B318-4067-B3B6-AF2B0567B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4" name="Freeform: Shape 1293">
                      <a:extLst>
                        <a:ext uri="{FF2B5EF4-FFF2-40B4-BE49-F238E27FC236}">
                          <a16:creationId xmlns:a16="http://schemas.microsoft.com/office/drawing/2014/main" id="{967A36C6-3A11-4ADE-AFAD-E6A630EEFFB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5" name="Freeform: Shape 1294">
                      <a:extLst>
                        <a:ext uri="{FF2B5EF4-FFF2-40B4-BE49-F238E27FC236}">
                          <a16:creationId xmlns:a16="http://schemas.microsoft.com/office/drawing/2014/main" id="{332BA730-D8F1-4C0F-8799-193771211DD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6" name="Freeform: Shape 1295">
                      <a:extLst>
                        <a:ext uri="{FF2B5EF4-FFF2-40B4-BE49-F238E27FC236}">
                          <a16:creationId xmlns:a16="http://schemas.microsoft.com/office/drawing/2014/main" id="{BF35EE06-ADBB-4327-BA15-C9D713BD070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7" name="Freeform: Shape 1296">
                      <a:extLst>
                        <a:ext uri="{FF2B5EF4-FFF2-40B4-BE49-F238E27FC236}">
                          <a16:creationId xmlns:a16="http://schemas.microsoft.com/office/drawing/2014/main" id="{06E77C04-7F2B-4FA1-94FE-0D78D359984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8" name="Freeform: Shape 1297">
                      <a:extLst>
                        <a:ext uri="{FF2B5EF4-FFF2-40B4-BE49-F238E27FC236}">
                          <a16:creationId xmlns:a16="http://schemas.microsoft.com/office/drawing/2014/main" id="{40067F2C-ED09-45B8-99EF-1A11E8804A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299" name="Freeform: Shape 1298">
                      <a:extLst>
                        <a:ext uri="{FF2B5EF4-FFF2-40B4-BE49-F238E27FC236}">
                          <a16:creationId xmlns:a16="http://schemas.microsoft.com/office/drawing/2014/main" id="{92259042-CE41-4D9B-9A9E-4765B46BE2F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0" name="Rectangle: Rounded Corners 1299">
                      <a:extLst>
                        <a:ext uri="{FF2B5EF4-FFF2-40B4-BE49-F238E27FC236}">
                          <a16:creationId xmlns:a16="http://schemas.microsoft.com/office/drawing/2014/main" id="{0E001DC4-64D1-4D74-BA28-17040FEC1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1" name="Rectangle: Rounded Corners 1300">
                      <a:extLst>
                        <a:ext uri="{FF2B5EF4-FFF2-40B4-BE49-F238E27FC236}">
                          <a16:creationId xmlns:a16="http://schemas.microsoft.com/office/drawing/2014/main" id="{D0BEB7F7-1881-48C3-B899-51E867401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2" name="Rectangle: Rounded Corners 1301">
                      <a:extLst>
                        <a:ext uri="{FF2B5EF4-FFF2-40B4-BE49-F238E27FC236}">
                          <a16:creationId xmlns:a16="http://schemas.microsoft.com/office/drawing/2014/main" id="{1E97A960-CCA9-46D4-932F-704FA798BE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303" name="Rectangle: Rounded Corners 1302">
                      <a:extLst>
                        <a:ext uri="{FF2B5EF4-FFF2-40B4-BE49-F238E27FC236}">
                          <a16:creationId xmlns:a16="http://schemas.microsoft.com/office/drawing/2014/main" id="{41A05900-62CC-4219-882E-64B11AA244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1287" name="Oval 1286">
                    <a:extLst>
                      <a:ext uri="{FF2B5EF4-FFF2-40B4-BE49-F238E27FC236}">
                        <a16:creationId xmlns:a16="http://schemas.microsoft.com/office/drawing/2014/main" id="{D2697D85-AC20-48BF-B950-313945B6E662}"/>
                      </a:ext>
                    </a:extLst>
                  </p:cNvPr>
                  <p:cNvSpPr/>
                  <p:nvPr/>
                </p:nvSpPr>
                <p:spPr>
                  <a:xfrm>
                    <a:off x="3001580" y="2675623"/>
                    <a:ext cx="89782" cy="116033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B3E6EC"/>
                      </a:gs>
                      <a:gs pos="73000">
                        <a:srgbClr val="1F859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rgbClr val="1F859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793" name="TextBox 792">
              <a:extLst>
                <a:ext uri="{FF2B5EF4-FFF2-40B4-BE49-F238E27FC236}">
                  <a16:creationId xmlns:a16="http://schemas.microsoft.com/office/drawing/2014/main" id="{8976DCA7-1F79-4757-B469-AB2D6C7A407D}"/>
                </a:ext>
              </a:extLst>
            </p:cNvPr>
            <p:cNvSpPr txBox="1"/>
            <p:nvPr userDrawn="1"/>
          </p:nvSpPr>
          <p:spPr>
            <a:xfrm>
              <a:off x="1959885" y="1978511"/>
              <a:ext cx="58862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Epithelium</a:t>
              </a:r>
            </a:p>
          </p:txBody>
        </p:sp>
        <p:grpSp>
          <p:nvGrpSpPr>
            <p:cNvPr id="794" name="Epithelial Cell">
              <a:extLst>
                <a:ext uri="{FF2B5EF4-FFF2-40B4-BE49-F238E27FC236}">
                  <a16:creationId xmlns:a16="http://schemas.microsoft.com/office/drawing/2014/main" id="{7D7AB4D8-8DA1-4215-A5C5-18994DD1149C}"/>
                </a:ext>
              </a:extLst>
            </p:cNvPr>
            <p:cNvGrpSpPr/>
            <p:nvPr userDrawn="1"/>
          </p:nvGrpSpPr>
          <p:grpSpPr>
            <a:xfrm>
              <a:off x="4017971" y="2183515"/>
              <a:ext cx="227906" cy="366583"/>
              <a:chOff x="2657827" y="1805889"/>
              <a:chExt cx="590130" cy="942934"/>
            </a:xfrm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908ABE42-0DDE-4C8C-B958-1191CC98A378}"/>
                  </a:ext>
                </a:extLst>
              </p:cNvPr>
              <p:cNvSpPr/>
              <p:nvPr/>
            </p:nvSpPr>
            <p:spPr>
              <a:xfrm>
                <a:off x="2747649" y="1839216"/>
                <a:ext cx="45824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FF2ABF54-8120-450B-9965-0160ED55B555}"/>
                  </a:ext>
                </a:extLst>
              </p:cNvPr>
              <p:cNvSpPr/>
              <p:nvPr/>
            </p:nvSpPr>
            <p:spPr>
              <a:xfrm>
                <a:off x="2801805" y="1822552"/>
                <a:ext cx="45824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B7CECBA3-F68E-4EB9-8214-DBC7518E6EC6}"/>
                  </a:ext>
                </a:extLst>
              </p:cNvPr>
              <p:cNvSpPr/>
              <p:nvPr/>
            </p:nvSpPr>
            <p:spPr>
              <a:xfrm>
                <a:off x="2849573" y="1816305"/>
                <a:ext cx="39714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032129A-F274-49D6-B162-CD69F7F0880B}"/>
                  </a:ext>
                </a:extLst>
              </p:cNvPr>
              <p:cNvSpPr/>
              <p:nvPr/>
            </p:nvSpPr>
            <p:spPr>
              <a:xfrm>
                <a:off x="2899701" y="1807970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182DDBF3-8628-4C92-AFF8-05AEC9FA75D0}"/>
                  </a:ext>
                </a:extLst>
              </p:cNvPr>
              <p:cNvSpPr/>
              <p:nvPr/>
            </p:nvSpPr>
            <p:spPr>
              <a:xfrm>
                <a:off x="2947608" y="1805889"/>
                <a:ext cx="48960" cy="247869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A374140E-6CC6-49A5-8988-60B0160C7E10}"/>
                  </a:ext>
                </a:extLst>
              </p:cNvPr>
              <p:cNvSpPr/>
              <p:nvPr/>
            </p:nvSpPr>
            <p:spPr>
              <a:xfrm>
                <a:off x="2993435" y="1810055"/>
                <a:ext cx="39576" cy="247869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EA9A38E-986F-4C85-8D25-2A41146681DC}"/>
                  </a:ext>
                </a:extLst>
              </p:cNvPr>
              <p:cNvSpPr/>
              <p:nvPr/>
            </p:nvSpPr>
            <p:spPr>
              <a:xfrm>
                <a:off x="3045508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39F74A88-2D39-4822-9E7B-3CB0785F9556}"/>
                  </a:ext>
                </a:extLst>
              </p:cNvPr>
              <p:cNvSpPr/>
              <p:nvPr/>
            </p:nvSpPr>
            <p:spPr>
              <a:xfrm>
                <a:off x="3091329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65" name="Group 1264">
                <a:extLst>
                  <a:ext uri="{FF2B5EF4-FFF2-40B4-BE49-F238E27FC236}">
                    <a16:creationId xmlns:a16="http://schemas.microsoft.com/office/drawing/2014/main" id="{AD66FFF4-4192-48FA-97A3-FB36C6D8BDB9}"/>
                  </a:ext>
                </a:extLst>
              </p:cNvPr>
              <p:cNvGrpSpPr/>
              <p:nvPr/>
            </p:nvGrpSpPr>
            <p:grpSpPr>
              <a:xfrm>
                <a:off x="2657827" y="2033317"/>
                <a:ext cx="590130" cy="715506"/>
                <a:chOff x="636522" y="1946983"/>
                <a:chExt cx="590130" cy="715506"/>
              </a:xfrm>
            </p:grpSpPr>
            <p:sp>
              <p:nvSpPr>
                <p:cNvPr id="1266" name="Rectangle: Rounded Corners 1265">
                  <a:extLst>
                    <a:ext uri="{FF2B5EF4-FFF2-40B4-BE49-F238E27FC236}">
                      <a16:creationId xmlns:a16="http://schemas.microsoft.com/office/drawing/2014/main" id="{F28FA8B3-C6CD-475B-BDC6-0910DD74F28B}"/>
                    </a:ext>
                  </a:extLst>
                </p:cNvPr>
                <p:cNvSpPr/>
                <p:nvPr/>
              </p:nvSpPr>
              <p:spPr>
                <a:xfrm>
                  <a:off x="636522" y="1946983"/>
                  <a:ext cx="590130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7" name="Oval 1266">
                  <a:extLst>
                    <a:ext uri="{FF2B5EF4-FFF2-40B4-BE49-F238E27FC236}">
                      <a16:creationId xmlns:a16="http://schemas.microsoft.com/office/drawing/2014/main" id="{9E007ED4-DEEC-4896-B5D4-C2489A16CF05}"/>
                    </a:ext>
                  </a:extLst>
                </p:cNvPr>
                <p:cNvSpPr/>
                <p:nvPr/>
              </p:nvSpPr>
              <p:spPr>
                <a:xfrm>
                  <a:off x="824811" y="2307123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5" name="Epithelial Cell">
              <a:extLst>
                <a:ext uri="{FF2B5EF4-FFF2-40B4-BE49-F238E27FC236}">
                  <a16:creationId xmlns:a16="http://schemas.microsoft.com/office/drawing/2014/main" id="{A97E4DEF-9652-45C7-84F7-75287D9A0ED8}"/>
                </a:ext>
              </a:extLst>
            </p:cNvPr>
            <p:cNvGrpSpPr/>
            <p:nvPr userDrawn="1"/>
          </p:nvGrpSpPr>
          <p:grpSpPr>
            <a:xfrm>
              <a:off x="4408947" y="2186213"/>
              <a:ext cx="195699" cy="366584"/>
              <a:chOff x="3744162" y="1805889"/>
              <a:chExt cx="506734" cy="942934"/>
            </a:xfrm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0A49F568-B5F3-4C5C-A478-D601F93C0F05}"/>
                  </a:ext>
                </a:extLst>
              </p:cNvPr>
              <p:cNvSpPr/>
              <p:nvPr/>
            </p:nvSpPr>
            <p:spPr>
              <a:xfrm>
                <a:off x="3785897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03520F3-8918-44C6-842C-4C89BE8DFD3E}"/>
                  </a:ext>
                </a:extLst>
              </p:cNvPr>
              <p:cNvSpPr/>
              <p:nvPr/>
            </p:nvSpPr>
            <p:spPr>
              <a:xfrm>
                <a:off x="3840053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8D3BD89A-F971-41DD-88FC-7B80B98FAA97}"/>
                  </a:ext>
                </a:extLst>
              </p:cNvPr>
              <p:cNvSpPr/>
              <p:nvPr/>
            </p:nvSpPr>
            <p:spPr>
              <a:xfrm>
                <a:off x="3887821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E238842F-1E33-44F4-BFE0-BC21F736F145}"/>
                  </a:ext>
                </a:extLst>
              </p:cNvPr>
              <p:cNvSpPr/>
              <p:nvPr/>
            </p:nvSpPr>
            <p:spPr>
              <a:xfrm>
                <a:off x="3937949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A1F441B2-EEF7-4A13-90BC-1D4660645EFC}"/>
                  </a:ext>
                </a:extLst>
              </p:cNvPr>
              <p:cNvSpPr/>
              <p:nvPr/>
            </p:nvSpPr>
            <p:spPr>
              <a:xfrm>
                <a:off x="3985859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D1481EA5-71BF-4685-B5E4-A2694AFC296F}"/>
                  </a:ext>
                </a:extLst>
              </p:cNvPr>
              <p:cNvSpPr/>
              <p:nvPr/>
            </p:nvSpPr>
            <p:spPr>
              <a:xfrm>
                <a:off x="4031683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4ACE0A30-9B57-4F65-9BA9-C73FF00286E2}"/>
                  </a:ext>
                </a:extLst>
              </p:cNvPr>
              <p:cNvSpPr/>
              <p:nvPr/>
            </p:nvSpPr>
            <p:spPr>
              <a:xfrm>
                <a:off x="4083755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4042D57A-FBF1-4960-B05D-8EEA43230D00}"/>
                  </a:ext>
                </a:extLst>
              </p:cNvPr>
              <p:cNvSpPr/>
              <p:nvPr/>
            </p:nvSpPr>
            <p:spPr>
              <a:xfrm>
                <a:off x="4129579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7EDEE631-8269-46C3-B3F6-DD74CCF8133C}"/>
                  </a:ext>
                </a:extLst>
              </p:cNvPr>
              <p:cNvSpPr/>
              <p:nvPr/>
            </p:nvSpPr>
            <p:spPr>
              <a:xfrm>
                <a:off x="4170881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997F59D9-52AF-48EA-9B27-3202ED0CA854}"/>
                  </a:ext>
                </a:extLst>
              </p:cNvPr>
              <p:cNvGrpSpPr/>
              <p:nvPr/>
            </p:nvGrpSpPr>
            <p:grpSpPr>
              <a:xfrm>
                <a:off x="3744162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55" name="Rectangle: Rounded Corners 1254">
                  <a:extLst>
                    <a:ext uri="{FF2B5EF4-FFF2-40B4-BE49-F238E27FC236}">
                      <a16:creationId xmlns:a16="http://schemas.microsoft.com/office/drawing/2014/main" id="{2CCCBC03-0D99-4F61-B0A1-8F466A6F5F8F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6" name="Oval 1255">
                  <a:extLst>
                    <a:ext uri="{FF2B5EF4-FFF2-40B4-BE49-F238E27FC236}">
                      <a16:creationId xmlns:a16="http://schemas.microsoft.com/office/drawing/2014/main" id="{CF15AB14-0325-4D53-9B8E-2DE4D2D11076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6" name="Epithelial Cell">
              <a:extLst>
                <a:ext uri="{FF2B5EF4-FFF2-40B4-BE49-F238E27FC236}">
                  <a16:creationId xmlns:a16="http://schemas.microsoft.com/office/drawing/2014/main" id="{24701254-BAA3-4C3E-91A9-570AE29A9E9D}"/>
                </a:ext>
              </a:extLst>
            </p:cNvPr>
            <p:cNvGrpSpPr/>
            <p:nvPr userDrawn="1"/>
          </p:nvGrpSpPr>
          <p:grpSpPr>
            <a:xfrm>
              <a:off x="3628054" y="2183517"/>
              <a:ext cx="195706" cy="366584"/>
              <a:chOff x="1702229" y="1805895"/>
              <a:chExt cx="506733" cy="942938"/>
            </a:xfrm>
          </p:grpSpPr>
          <p:grpSp>
            <p:nvGrpSpPr>
              <p:cNvPr id="1233" name="Group 1232">
                <a:extLst>
                  <a:ext uri="{FF2B5EF4-FFF2-40B4-BE49-F238E27FC236}">
                    <a16:creationId xmlns:a16="http://schemas.microsoft.com/office/drawing/2014/main" id="{0A5219D1-3C6A-4BE5-A296-C9D85B1A88D6}"/>
                  </a:ext>
                </a:extLst>
              </p:cNvPr>
              <p:cNvGrpSpPr/>
              <p:nvPr/>
            </p:nvGrpSpPr>
            <p:grpSpPr>
              <a:xfrm>
                <a:off x="1764228" y="1805895"/>
                <a:ext cx="426997" cy="308272"/>
                <a:chOff x="1764230" y="1805888"/>
                <a:chExt cx="426997" cy="308271"/>
              </a:xfrm>
            </p:grpSpPr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9E21DD56-C083-4F8A-9E92-DCD0184CE5AF}"/>
                    </a:ext>
                  </a:extLst>
                </p:cNvPr>
                <p:cNvSpPr/>
                <p:nvPr/>
              </p:nvSpPr>
              <p:spPr>
                <a:xfrm>
                  <a:off x="1764230" y="1839215"/>
                  <a:ext cx="45824" cy="266613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90BA9D5F-E3E5-4842-A3C2-952C19BD5128}"/>
                    </a:ext>
                  </a:extLst>
                </p:cNvPr>
                <p:cNvSpPr/>
                <p:nvPr/>
              </p:nvSpPr>
              <p:spPr>
                <a:xfrm>
                  <a:off x="1818385" y="1822551"/>
                  <a:ext cx="45825" cy="24578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ABA1A437-6511-4BEF-8B88-FE38BBA9AF88}"/>
                    </a:ext>
                  </a:extLst>
                </p:cNvPr>
                <p:cNvSpPr/>
                <p:nvPr/>
              </p:nvSpPr>
              <p:spPr>
                <a:xfrm>
                  <a:off x="1866154" y="1816303"/>
                  <a:ext cx="39714" cy="239535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45766FDC-ADFF-48F2-AC3C-50DCBCF31650}"/>
                    </a:ext>
                  </a:extLst>
                </p:cNvPr>
                <p:cNvSpPr/>
                <p:nvPr/>
              </p:nvSpPr>
              <p:spPr>
                <a:xfrm>
                  <a:off x="1916282" y="1807971"/>
                  <a:ext cx="39637" cy="256198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55769B00-87F2-4586-9E6E-FBE4124F66E5}"/>
                    </a:ext>
                  </a:extLst>
                </p:cNvPr>
                <p:cNvSpPr/>
                <p:nvPr/>
              </p:nvSpPr>
              <p:spPr>
                <a:xfrm>
                  <a:off x="1964190" y="1805888"/>
                  <a:ext cx="48958" cy="247867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D9553790-4C22-4A2A-9E65-6881EA770702}"/>
                    </a:ext>
                  </a:extLst>
                </p:cNvPr>
                <p:cNvSpPr/>
                <p:nvPr/>
              </p:nvSpPr>
              <p:spPr>
                <a:xfrm>
                  <a:off x="2010014" y="1810054"/>
                  <a:ext cx="39575" cy="247867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E817F21E-94D8-4A2D-8F58-011C3D457A41}"/>
                    </a:ext>
                  </a:extLst>
                </p:cNvPr>
                <p:cNvSpPr/>
                <p:nvPr/>
              </p:nvSpPr>
              <p:spPr>
                <a:xfrm>
                  <a:off x="2062087" y="1820468"/>
                  <a:ext cx="37492" cy="249950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3" name="Freeform: Shape 1242">
                  <a:extLst>
                    <a:ext uri="{FF2B5EF4-FFF2-40B4-BE49-F238E27FC236}">
                      <a16:creationId xmlns:a16="http://schemas.microsoft.com/office/drawing/2014/main" id="{BA0929FC-54B8-4441-BF13-977F24B625B9}"/>
                    </a:ext>
                  </a:extLst>
                </p:cNvPr>
                <p:cNvSpPr/>
                <p:nvPr/>
              </p:nvSpPr>
              <p:spPr>
                <a:xfrm>
                  <a:off x="2107911" y="1826717"/>
                  <a:ext cx="29161" cy="249950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D45EA5AE-85AB-4E25-9320-DCDB52CA181D}"/>
                    </a:ext>
                  </a:extLst>
                </p:cNvPr>
                <p:cNvSpPr/>
                <p:nvPr/>
              </p:nvSpPr>
              <p:spPr>
                <a:xfrm>
                  <a:off x="2149213" y="1862127"/>
                  <a:ext cx="42014" cy="252032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34" name="Rectangle: Rounded Corners 1233">
                <a:extLst>
                  <a:ext uri="{FF2B5EF4-FFF2-40B4-BE49-F238E27FC236}">
                    <a16:creationId xmlns:a16="http://schemas.microsoft.com/office/drawing/2014/main" id="{2883FC8F-4E34-4CE0-8526-39FFCDA7A43B}"/>
                  </a:ext>
                </a:extLst>
              </p:cNvPr>
              <p:cNvSpPr/>
              <p:nvPr/>
            </p:nvSpPr>
            <p:spPr>
              <a:xfrm>
                <a:off x="1702229" y="2033323"/>
                <a:ext cx="506733" cy="71551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35" name="Oval 1234">
                <a:extLst>
                  <a:ext uri="{FF2B5EF4-FFF2-40B4-BE49-F238E27FC236}">
                    <a16:creationId xmlns:a16="http://schemas.microsoft.com/office/drawing/2014/main" id="{E00DF018-213E-4FF2-BF2F-60CA2C721184}"/>
                  </a:ext>
                </a:extLst>
              </p:cNvPr>
              <p:cNvSpPr/>
              <p:nvPr/>
            </p:nvSpPr>
            <p:spPr>
              <a:xfrm>
                <a:off x="1823561" y="2397944"/>
                <a:ext cx="259621" cy="211583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97" name="Epithelial Cell">
              <a:extLst>
                <a:ext uri="{FF2B5EF4-FFF2-40B4-BE49-F238E27FC236}">
                  <a16:creationId xmlns:a16="http://schemas.microsoft.com/office/drawing/2014/main" id="{F9F0DA94-B0FD-4300-B752-66603AC151B3}"/>
                </a:ext>
              </a:extLst>
            </p:cNvPr>
            <p:cNvGrpSpPr/>
            <p:nvPr userDrawn="1"/>
          </p:nvGrpSpPr>
          <p:grpSpPr>
            <a:xfrm>
              <a:off x="3225347" y="2187111"/>
              <a:ext cx="195699" cy="366584"/>
              <a:chOff x="7536889" y="1805889"/>
              <a:chExt cx="506734" cy="942934"/>
            </a:xfrm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1464B1B-967B-4B84-AB01-E922854F946E}"/>
                  </a:ext>
                </a:extLst>
              </p:cNvPr>
              <p:cNvSpPr/>
              <p:nvPr/>
            </p:nvSpPr>
            <p:spPr>
              <a:xfrm>
                <a:off x="7583785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4D1B4235-9666-42F5-AF94-38A050448ED6}"/>
                  </a:ext>
                </a:extLst>
              </p:cNvPr>
              <p:cNvSpPr/>
              <p:nvPr/>
            </p:nvSpPr>
            <p:spPr>
              <a:xfrm>
                <a:off x="7637937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48211D8B-7496-47DC-8C25-DAF16DC289D8}"/>
                  </a:ext>
                </a:extLst>
              </p:cNvPr>
              <p:cNvSpPr/>
              <p:nvPr/>
            </p:nvSpPr>
            <p:spPr>
              <a:xfrm>
                <a:off x="7685705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7F2E66D9-DEAD-4380-9688-C2A56362A284}"/>
                  </a:ext>
                </a:extLst>
              </p:cNvPr>
              <p:cNvSpPr/>
              <p:nvPr/>
            </p:nvSpPr>
            <p:spPr>
              <a:xfrm>
                <a:off x="7735836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31BD2B3B-4137-4000-87D2-1DA4D317CAB8}"/>
                  </a:ext>
                </a:extLst>
              </p:cNvPr>
              <p:cNvSpPr/>
              <p:nvPr/>
            </p:nvSpPr>
            <p:spPr>
              <a:xfrm>
                <a:off x="7783743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D606AAD7-521A-4362-A420-E36EB8B10A0E}"/>
                  </a:ext>
                </a:extLst>
              </p:cNvPr>
              <p:cNvSpPr/>
              <p:nvPr/>
            </p:nvSpPr>
            <p:spPr>
              <a:xfrm>
                <a:off x="7829567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7913D7AC-2DD8-44ED-A2DB-13121C764144}"/>
                  </a:ext>
                </a:extLst>
              </p:cNvPr>
              <p:cNvSpPr/>
              <p:nvPr/>
            </p:nvSpPr>
            <p:spPr>
              <a:xfrm>
                <a:off x="7881642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2AE1E0A8-027F-4D0F-A5E2-4065A40CD480}"/>
                  </a:ext>
                </a:extLst>
              </p:cNvPr>
              <p:cNvSpPr/>
              <p:nvPr/>
            </p:nvSpPr>
            <p:spPr>
              <a:xfrm>
                <a:off x="7927463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A4B9B5CB-C4FA-42C1-9C3E-DB19FF01BC13}"/>
                  </a:ext>
                </a:extLst>
              </p:cNvPr>
              <p:cNvSpPr/>
              <p:nvPr/>
            </p:nvSpPr>
            <p:spPr>
              <a:xfrm>
                <a:off x="7968765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30" name="Group 1229">
                <a:extLst>
                  <a:ext uri="{FF2B5EF4-FFF2-40B4-BE49-F238E27FC236}">
                    <a16:creationId xmlns:a16="http://schemas.microsoft.com/office/drawing/2014/main" id="{50E8A06E-D133-4647-92FB-9924FDFC6713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31" name="Rectangle: Rounded Corners 1230">
                  <a:extLst>
                    <a:ext uri="{FF2B5EF4-FFF2-40B4-BE49-F238E27FC236}">
                      <a16:creationId xmlns:a16="http://schemas.microsoft.com/office/drawing/2014/main" id="{EEDBA6D4-440F-4ECB-9402-2FC675180AF6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2" name="Oval 1231">
                  <a:extLst>
                    <a:ext uri="{FF2B5EF4-FFF2-40B4-BE49-F238E27FC236}">
                      <a16:creationId xmlns:a16="http://schemas.microsoft.com/office/drawing/2014/main" id="{DB795934-9270-49B3-BBAA-2C8C3D9DED6E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8" name="Epithelial Cell">
              <a:extLst>
                <a:ext uri="{FF2B5EF4-FFF2-40B4-BE49-F238E27FC236}">
                  <a16:creationId xmlns:a16="http://schemas.microsoft.com/office/drawing/2014/main" id="{2DE4A28B-E503-48EC-B343-6D11D7256344}"/>
                </a:ext>
              </a:extLst>
            </p:cNvPr>
            <p:cNvGrpSpPr/>
            <p:nvPr userDrawn="1"/>
          </p:nvGrpSpPr>
          <p:grpSpPr>
            <a:xfrm>
              <a:off x="3448673" y="2190014"/>
              <a:ext cx="195699" cy="366584"/>
              <a:chOff x="8040358" y="1805889"/>
              <a:chExt cx="506734" cy="942934"/>
            </a:xfrm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44C0082B-149F-4CAB-A2E3-4B8CC8D3E482}"/>
                  </a:ext>
                </a:extLst>
              </p:cNvPr>
              <p:cNvSpPr/>
              <p:nvPr/>
            </p:nvSpPr>
            <p:spPr>
              <a:xfrm>
                <a:off x="8061783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134E1550-0854-47E0-A77D-1CD98CA3756C}"/>
                  </a:ext>
                </a:extLst>
              </p:cNvPr>
              <p:cNvSpPr/>
              <p:nvPr/>
            </p:nvSpPr>
            <p:spPr>
              <a:xfrm>
                <a:off x="8115938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6B39FE24-F14E-4118-B5AD-28BE2499B0EC}"/>
                  </a:ext>
                </a:extLst>
              </p:cNvPr>
              <p:cNvSpPr/>
              <p:nvPr/>
            </p:nvSpPr>
            <p:spPr>
              <a:xfrm>
                <a:off x="8163706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7278AF71-E71C-4A88-80F1-2A9CCA1E5387}"/>
                  </a:ext>
                </a:extLst>
              </p:cNvPr>
              <p:cNvSpPr/>
              <p:nvPr/>
            </p:nvSpPr>
            <p:spPr>
              <a:xfrm>
                <a:off x="8213834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C47FD929-6764-4DEA-8786-DC9B1C2D9A41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1B38E545-CFAD-4C94-93D3-049B9CCD2BCB}"/>
                  </a:ext>
                </a:extLst>
              </p:cNvPr>
              <p:cNvSpPr/>
              <p:nvPr/>
            </p:nvSpPr>
            <p:spPr>
              <a:xfrm>
                <a:off x="8307565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B496ADEF-A96B-40A8-8E84-84BABFB80FF5}"/>
                  </a:ext>
                </a:extLst>
              </p:cNvPr>
              <p:cNvSpPr/>
              <p:nvPr/>
            </p:nvSpPr>
            <p:spPr>
              <a:xfrm>
                <a:off x="8359640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F7BBAEC6-5D91-4683-B969-655219D9049D}"/>
                  </a:ext>
                </a:extLst>
              </p:cNvPr>
              <p:cNvSpPr/>
              <p:nvPr/>
            </p:nvSpPr>
            <p:spPr>
              <a:xfrm>
                <a:off x="8405461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C5413E63-1DA8-453C-B51C-DE535E1F6388}"/>
                  </a:ext>
                </a:extLst>
              </p:cNvPr>
              <p:cNvSpPr/>
              <p:nvPr/>
            </p:nvSpPr>
            <p:spPr>
              <a:xfrm>
                <a:off x="8446763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18" name="Group 1217">
                <a:extLst>
                  <a:ext uri="{FF2B5EF4-FFF2-40B4-BE49-F238E27FC236}">
                    <a16:creationId xmlns:a16="http://schemas.microsoft.com/office/drawing/2014/main" id="{BFBAE8A0-F8EF-4560-9067-8391545FA5BC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19" name="Rectangle: Rounded Corners 1218">
                  <a:extLst>
                    <a:ext uri="{FF2B5EF4-FFF2-40B4-BE49-F238E27FC236}">
                      <a16:creationId xmlns:a16="http://schemas.microsoft.com/office/drawing/2014/main" id="{A4471C1B-2A31-47F5-B512-F0D58381DAC9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0" name="Oval 1219">
                  <a:extLst>
                    <a:ext uri="{FF2B5EF4-FFF2-40B4-BE49-F238E27FC236}">
                      <a16:creationId xmlns:a16="http://schemas.microsoft.com/office/drawing/2014/main" id="{B93A3F63-8039-44AE-AC3A-F07D27B09A4B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99" name="Epithelial Cell">
              <a:extLst>
                <a:ext uri="{FF2B5EF4-FFF2-40B4-BE49-F238E27FC236}">
                  <a16:creationId xmlns:a16="http://schemas.microsoft.com/office/drawing/2014/main" id="{DEDDA0AA-A720-409E-9304-F4720D8C9A44}"/>
                </a:ext>
              </a:extLst>
            </p:cNvPr>
            <p:cNvGrpSpPr/>
            <p:nvPr userDrawn="1"/>
          </p:nvGrpSpPr>
          <p:grpSpPr>
            <a:xfrm>
              <a:off x="2317200" y="2188373"/>
              <a:ext cx="183705" cy="344096"/>
              <a:chOff x="5201701" y="1805889"/>
              <a:chExt cx="506734" cy="942934"/>
            </a:xfrm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2ADB171F-E4CB-431B-836F-61F0A991479B}"/>
                  </a:ext>
                </a:extLst>
              </p:cNvPr>
              <p:cNvSpPr/>
              <p:nvPr/>
            </p:nvSpPr>
            <p:spPr>
              <a:xfrm>
                <a:off x="5247300" y="1839217"/>
                <a:ext cx="45825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F5D51D67-DA8B-485C-818E-7B8FBD23458D}"/>
                  </a:ext>
                </a:extLst>
              </p:cNvPr>
              <p:cNvSpPr/>
              <p:nvPr/>
            </p:nvSpPr>
            <p:spPr>
              <a:xfrm>
                <a:off x="5301453" y="1822553"/>
                <a:ext cx="45825" cy="245783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BD65636D-2B35-43BC-BDC9-BBB5CBD4CC08}"/>
                  </a:ext>
                </a:extLst>
              </p:cNvPr>
              <p:cNvSpPr/>
              <p:nvPr/>
            </p:nvSpPr>
            <p:spPr>
              <a:xfrm>
                <a:off x="5349222" y="1816308"/>
                <a:ext cx="39715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D9174A46-AFBD-4AE9-955E-F871050D102F}"/>
                  </a:ext>
                </a:extLst>
              </p:cNvPr>
              <p:cNvSpPr/>
              <p:nvPr/>
            </p:nvSpPr>
            <p:spPr>
              <a:xfrm>
                <a:off x="5399351" y="1807974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8EE309CE-0F9E-4BF5-91F6-F63518B818CE}"/>
                  </a:ext>
                </a:extLst>
              </p:cNvPr>
              <p:cNvSpPr/>
              <p:nvPr/>
            </p:nvSpPr>
            <p:spPr>
              <a:xfrm>
                <a:off x="5447258" y="1805889"/>
                <a:ext cx="48960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825B408-D47D-4D90-B9B9-BCBE190A9E1E}"/>
                  </a:ext>
                </a:extLst>
              </p:cNvPr>
              <p:cNvSpPr/>
              <p:nvPr/>
            </p:nvSpPr>
            <p:spPr>
              <a:xfrm>
                <a:off x="5493083" y="1810056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ADC9FFB8-696F-456E-9A4D-59466348A2B6}"/>
                  </a:ext>
                </a:extLst>
              </p:cNvPr>
              <p:cNvSpPr/>
              <p:nvPr/>
            </p:nvSpPr>
            <p:spPr>
              <a:xfrm>
                <a:off x="5545157" y="1820471"/>
                <a:ext cx="37490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AF51C812-AE02-465D-A790-215655A70EDD}"/>
                  </a:ext>
                </a:extLst>
              </p:cNvPr>
              <p:cNvSpPr/>
              <p:nvPr/>
            </p:nvSpPr>
            <p:spPr>
              <a:xfrm>
                <a:off x="5590978" y="1826716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A90C5DCB-B085-4BA5-BF2A-8C926FDFE89D}"/>
                  </a:ext>
                </a:extLst>
              </p:cNvPr>
              <p:cNvSpPr/>
              <p:nvPr/>
            </p:nvSpPr>
            <p:spPr>
              <a:xfrm>
                <a:off x="5632283" y="1862126"/>
                <a:ext cx="42013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9C4BD51F-C8CF-4BEE-8766-1347DD6CE1E0}"/>
                  </a:ext>
                </a:extLst>
              </p:cNvPr>
              <p:cNvGrpSpPr/>
              <p:nvPr/>
            </p:nvGrpSpPr>
            <p:grpSpPr>
              <a:xfrm>
                <a:off x="520170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207" name="Rectangle: Rounded Corners 1206">
                  <a:extLst>
                    <a:ext uri="{FF2B5EF4-FFF2-40B4-BE49-F238E27FC236}">
                      <a16:creationId xmlns:a16="http://schemas.microsoft.com/office/drawing/2014/main" id="{69A594E4-4A64-48AC-B887-1B06A6E782B7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8" name="Oval 1207">
                  <a:extLst>
                    <a:ext uri="{FF2B5EF4-FFF2-40B4-BE49-F238E27FC236}">
                      <a16:creationId xmlns:a16="http://schemas.microsoft.com/office/drawing/2014/main" id="{97356A1F-EBCF-4D78-8C43-6A377E5CE3CB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0" name="Epithelial Cell">
              <a:extLst>
                <a:ext uri="{FF2B5EF4-FFF2-40B4-BE49-F238E27FC236}">
                  <a16:creationId xmlns:a16="http://schemas.microsoft.com/office/drawing/2014/main" id="{76A84543-B043-4838-98B7-3BFAD6EB7D0B}"/>
                </a:ext>
              </a:extLst>
            </p:cNvPr>
            <p:cNvGrpSpPr/>
            <p:nvPr userDrawn="1"/>
          </p:nvGrpSpPr>
          <p:grpSpPr>
            <a:xfrm>
              <a:off x="3822144" y="2183675"/>
              <a:ext cx="195706" cy="366584"/>
              <a:chOff x="1702229" y="1805895"/>
              <a:chExt cx="506733" cy="942938"/>
            </a:xfrm>
          </p:grpSpPr>
          <p:grpSp>
            <p:nvGrpSpPr>
              <p:cNvPr id="1185" name="Group 1184">
                <a:extLst>
                  <a:ext uri="{FF2B5EF4-FFF2-40B4-BE49-F238E27FC236}">
                    <a16:creationId xmlns:a16="http://schemas.microsoft.com/office/drawing/2014/main" id="{09005BFA-841C-4066-89F1-29ED6901DFAA}"/>
                  </a:ext>
                </a:extLst>
              </p:cNvPr>
              <p:cNvGrpSpPr/>
              <p:nvPr/>
            </p:nvGrpSpPr>
            <p:grpSpPr>
              <a:xfrm>
                <a:off x="1764228" y="1805895"/>
                <a:ext cx="426997" cy="308272"/>
                <a:chOff x="1764230" y="1805888"/>
                <a:chExt cx="426997" cy="308271"/>
              </a:xfrm>
            </p:grpSpPr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95CA208D-A824-4FC1-82A5-39FE05E13DC5}"/>
                    </a:ext>
                  </a:extLst>
                </p:cNvPr>
                <p:cNvSpPr/>
                <p:nvPr/>
              </p:nvSpPr>
              <p:spPr>
                <a:xfrm>
                  <a:off x="1764230" y="1839215"/>
                  <a:ext cx="45824" cy="266613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4090E427-8C33-4485-ADBC-04DF93D77A74}"/>
                    </a:ext>
                  </a:extLst>
                </p:cNvPr>
                <p:cNvSpPr/>
                <p:nvPr/>
              </p:nvSpPr>
              <p:spPr>
                <a:xfrm>
                  <a:off x="1818385" y="1822551"/>
                  <a:ext cx="45825" cy="24578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1B035220-2AF5-4CED-9F51-2043D9CE6B86}"/>
                    </a:ext>
                  </a:extLst>
                </p:cNvPr>
                <p:cNvSpPr/>
                <p:nvPr/>
              </p:nvSpPr>
              <p:spPr>
                <a:xfrm>
                  <a:off x="1866154" y="1816303"/>
                  <a:ext cx="39714" cy="239535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2BFC179B-2EDD-4939-8770-51E1E54D9037}"/>
                    </a:ext>
                  </a:extLst>
                </p:cNvPr>
                <p:cNvSpPr/>
                <p:nvPr/>
              </p:nvSpPr>
              <p:spPr>
                <a:xfrm>
                  <a:off x="1916282" y="1807971"/>
                  <a:ext cx="39637" cy="256198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15D0937A-3DD3-48D8-8824-3F7ED6B96D6E}"/>
                    </a:ext>
                  </a:extLst>
                </p:cNvPr>
                <p:cNvSpPr/>
                <p:nvPr/>
              </p:nvSpPr>
              <p:spPr>
                <a:xfrm>
                  <a:off x="1964190" y="1805888"/>
                  <a:ext cx="48958" cy="247867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E3AAD1F8-78B3-40CC-9191-862E9B288C77}"/>
                    </a:ext>
                  </a:extLst>
                </p:cNvPr>
                <p:cNvSpPr/>
                <p:nvPr/>
              </p:nvSpPr>
              <p:spPr>
                <a:xfrm>
                  <a:off x="2010014" y="1810054"/>
                  <a:ext cx="39575" cy="247867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5EBAA9CD-0C75-4F7F-9F4B-77572EC975EB}"/>
                    </a:ext>
                  </a:extLst>
                </p:cNvPr>
                <p:cNvSpPr/>
                <p:nvPr/>
              </p:nvSpPr>
              <p:spPr>
                <a:xfrm>
                  <a:off x="2062087" y="1820468"/>
                  <a:ext cx="37492" cy="249950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8802B9B1-E8E1-412C-83AA-A63B4CACF991}"/>
                    </a:ext>
                  </a:extLst>
                </p:cNvPr>
                <p:cNvSpPr/>
                <p:nvPr/>
              </p:nvSpPr>
              <p:spPr>
                <a:xfrm>
                  <a:off x="2107911" y="1826717"/>
                  <a:ext cx="29161" cy="249950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8F237ED2-FDBC-46A3-A72A-404A8564B321}"/>
                    </a:ext>
                  </a:extLst>
                </p:cNvPr>
                <p:cNvSpPr/>
                <p:nvPr/>
              </p:nvSpPr>
              <p:spPr>
                <a:xfrm>
                  <a:off x="2149213" y="1862127"/>
                  <a:ext cx="42014" cy="252032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12700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186" name="Rectangle: Rounded Corners 1185">
                <a:extLst>
                  <a:ext uri="{FF2B5EF4-FFF2-40B4-BE49-F238E27FC236}">
                    <a16:creationId xmlns:a16="http://schemas.microsoft.com/office/drawing/2014/main" id="{FF8E5019-2744-42BE-AB58-0DD768DD1063}"/>
                  </a:ext>
                </a:extLst>
              </p:cNvPr>
              <p:cNvSpPr/>
              <p:nvPr/>
            </p:nvSpPr>
            <p:spPr>
              <a:xfrm>
                <a:off x="1702229" y="2033323"/>
                <a:ext cx="506733" cy="715510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87" name="Oval 1186">
                <a:extLst>
                  <a:ext uri="{FF2B5EF4-FFF2-40B4-BE49-F238E27FC236}">
                    <a16:creationId xmlns:a16="http://schemas.microsoft.com/office/drawing/2014/main" id="{DC011CF8-309D-49BF-8D17-0CB565684EEA}"/>
                  </a:ext>
                </a:extLst>
              </p:cNvPr>
              <p:cNvSpPr/>
              <p:nvPr/>
            </p:nvSpPr>
            <p:spPr>
              <a:xfrm>
                <a:off x="1823561" y="2397944"/>
                <a:ext cx="259621" cy="211583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01" name="Dendritic Cell">
              <a:extLst>
                <a:ext uri="{FF2B5EF4-FFF2-40B4-BE49-F238E27FC236}">
                  <a16:creationId xmlns:a16="http://schemas.microsoft.com/office/drawing/2014/main" id="{304C588D-7C34-4752-AC05-E8785EFF1C43}"/>
                </a:ext>
              </a:extLst>
            </p:cNvPr>
            <p:cNvGrpSpPr/>
            <p:nvPr userDrawn="1"/>
          </p:nvGrpSpPr>
          <p:grpSpPr>
            <a:xfrm>
              <a:off x="3227249" y="2137473"/>
              <a:ext cx="445096" cy="659217"/>
              <a:chOff x="2755350" y="1735916"/>
              <a:chExt cx="1026998" cy="1511042"/>
            </a:xfrm>
          </p:grpSpPr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F1C86270-C7BA-47F6-ADE7-C4086AAA6EC1}"/>
                  </a:ext>
                </a:extLst>
              </p:cNvPr>
              <p:cNvSpPr/>
              <p:nvPr/>
            </p:nvSpPr>
            <p:spPr>
              <a:xfrm>
                <a:off x="2755350" y="1735916"/>
                <a:ext cx="1026998" cy="1511042"/>
              </a:xfrm>
              <a:custGeom>
                <a:avLst/>
                <a:gdLst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101529 w 1034979"/>
                  <a:gd name="connsiteY26" fmla="*/ 873597 h 1509906"/>
                  <a:gd name="connsiteX27" fmla="*/ 84384 w 1034979"/>
                  <a:gd name="connsiteY27" fmla="*/ 865977 h 1509906"/>
                  <a:gd name="connsiteX28" fmla="*/ 78669 w 1034979"/>
                  <a:gd name="connsiteY28" fmla="*/ 864072 h 1509906"/>
                  <a:gd name="connsiteX29" fmla="*/ 59619 w 1034979"/>
                  <a:gd name="connsiteY29" fmla="*/ 867882 h 1509906"/>
                  <a:gd name="connsiteX30" fmla="*/ 53904 w 1034979"/>
                  <a:gd name="connsiteY30" fmla="*/ 871692 h 1509906"/>
                  <a:gd name="connsiteX31" fmla="*/ 50094 w 1034979"/>
                  <a:gd name="connsiteY31" fmla="*/ 877407 h 1509906"/>
                  <a:gd name="connsiteX32" fmla="*/ 46284 w 1034979"/>
                  <a:gd name="connsiteY32" fmla="*/ 888837 h 1509906"/>
                  <a:gd name="connsiteX33" fmla="*/ 50094 w 1034979"/>
                  <a:gd name="connsiteY33" fmla="*/ 926937 h 1509906"/>
                  <a:gd name="connsiteX34" fmla="*/ 53904 w 1034979"/>
                  <a:gd name="connsiteY34" fmla="*/ 932652 h 1509906"/>
                  <a:gd name="connsiteX35" fmla="*/ 59619 w 1034979"/>
                  <a:gd name="connsiteY35" fmla="*/ 936462 h 1509906"/>
                  <a:gd name="connsiteX36" fmla="*/ 63429 w 1034979"/>
                  <a:gd name="connsiteY36" fmla="*/ 942177 h 1509906"/>
                  <a:gd name="connsiteX37" fmla="*/ 80574 w 1034979"/>
                  <a:gd name="connsiteY37" fmla="*/ 951702 h 1509906"/>
                  <a:gd name="connsiteX38" fmla="*/ 103434 w 1034979"/>
                  <a:gd name="connsiteY38" fmla="*/ 953607 h 1509906"/>
                  <a:gd name="connsiteX39" fmla="*/ 124389 w 1034979"/>
                  <a:gd name="connsiteY39" fmla="*/ 959322 h 1509906"/>
                  <a:gd name="connsiteX40" fmla="*/ 130104 w 1034979"/>
                  <a:gd name="connsiteY40" fmla="*/ 961227 h 1509906"/>
                  <a:gd name="connsiteX41" fmla="*/ 135819 w 1034979"/>
                  <a:gd name="connsiteY41" fmla="*/ 966942 h 1509906"/>
                  <a:gd name="connsiteX42" fmla="*/ 143439 w 1034979"/>
                  <a:gd name="connsiteY42" fmla="*/ 968847 h 1509906"/>
                  <a:gd name="connsiteX43" fmla="*/ 166299 w 1034979"/>
                  <a:gd name="connsiteY43" fmla="*/ 972657 h 1509906"/>
                  <a:gd name="connsiteX44" fmla="*/ 191064 w 1034979"/>
                  <a:gd name="connsiteY44" fmla="*/ 978372 h 1509906"/>
                  <a:gd name="connsiteX45" fmla="*/ 208209 w 1034979"/>
                  <a:gd name="connsiteY45" fmla="*/ 984087 h 1509906"/>
                  <a:gd name="connsiteX46" fmla="*/ 213924 w 1034979"/>
                  <a:gd name="connsiteY46" fmla="*/ 985992 h 1509906"/>
                  <a:gd name="connsiteX47" fmla="*/ 229164 w 1034979"/>
                  <a:gd name="connsiteY47" fmla="*/ 989802 h 1509906"/>
                  <a:gd name="connsiteX48" fmla="*/ 248214 w 1034979"/>
                  <a:gd name="connsiteY48" fmla="*/ 995517 h 1509906"/>
                  <a:gd name="connsiteX49" fmla="*/ 253929 w 1034979"/>
                  <a:gd name="connsiteY49" fmla="*/ 999327 h 1509906"/>
                  <a:gd name="connsiteX50" fmla="*/ 267264 w 1034979"/>
                  <a:gd name="connsiteY50" fmla="*/ 1014567 h 1509906"/>
                  <a:gd name="connsiteX51" fmla="*/ 272979 w 1034979"/>
                  <a:gd name="connsiteY51" fmla="*/ 1033617 h 1509906"/>
                  <a:gd name="connsiteX52" fmla="*/ 274884 w 1034979"/>
                  <a:gd name="connsiteY52" fmla="*/ 1039332 h 1509906"/>
                  <a:gd name="connsiteX53" fmla="*/ 276789 w 1034979"/>
                  <a:gd name="connsiteY53" fmla="*/ 1045047 h 1509906"/>
                  <a:gd name="connsiteX54" fmla="*/ 278694 w 1034979"/>
                  <a:gd name="connsiteY54" fmla="*/ 1069812 h 1509906"/>
                  <a:gd name="connsiteX55" fmla="*/ 280599 w 1034979"/>
                  <a:gd name="connsiteY55" fmla="*/ 1075527 h 1509906"/>
                  <a:gd name="connsiteX56" fmla="*/ 278694 w 1034979"/>
                  <a:gd name="connsiteY56" fmla="*/ 1094577 h 1509906"/>
                  <a:gd name="connsiteX57" fmla="*/ 276789 w 1034979"/>
                  <a:gd name="connsiteY57" fmla="*/ 1104102 h 1509906"/>
                  <a:gd name="connsiteX58" fmla="*/ 263454 w 1034979"/>
                  <a:gd name="connsiteY58" fmla="*/ 1117437 h 1509906"/>
                  <a:gd name="connsiteX59" fmla="*/ 252024 w 1034979"/>
                  <a:gd name="connsiteY59" fmla="*/ 1125057 h 1509906"/>
                  <a:gd name="connsiteX60" fmla="*/ 240594 w 1034979"/>
                  <a:gd name="connsiteY60" fmla="*/ 1128867 h 1509906"/>
                  <a:gd name="connsiteX61" fmla="*/ 126294 w 1034979"/>
                  <a:gd name="connsiteY61" fmla="*/ 1128867 h 1509906"/>
                  <a:gd name="connsiteX62" fmla="*/ 120579 w 1034979"/>
                  <a:gd name="connsiteY62" fmla="*/ 1130772 h 1509906"/>
                  <a:gd name="connsiteX63" fmla="*/ 105339 w 1034979"/>
                  <a:gd name="connsiteY63" fmla="*/ 1132677 h 1509906"/>
                  <a:gd name="connsiteX64" fmla="*/ 88194 w 1034979"/>
                  <a:gd name="connsiteY64" fmla="*/ 1138392 h 1509906"/>
                  <a:gd name="connsiteX65" fmla="*/ 82479 w 1034979"/>
                  <a:gd name="connsiteY65" fmla="*/ 1140297 h 1509906"/>
                  <a:gd name="connsiteX66" fmla="*/ 76764 w 1034979"/>
                  <a:gd name="connsiteY66" fmla="*/ 1144107 h 1509906"/>
                  <a:gd name="connsiteX67" fmla="*/ 65334 w 1034979"/>
                  <a:gd name="connsiteY67" fmla="*/ 1146012 h 1509906"/>
                  <a:gd name="connsiteX68" fmla="*/ 27234 w 1034979"/>
                  <a:gd name="connsiteY68" fmla="*/ 1147917 h 1509906"/>
                  <a:gd name="connsiteX69" fmla="*/ 15804 w 1034979"/>
                  <a:gd name="connsiteY69" fmla="*/ 1153632 h 1509906"/>
                  <a:gd name="connsiteX70" fmla="*/ 6279 w 1034979"/>
                  <a:gd name="connsiteY70" fmla="*/ 1163157 h 1509906"/>
                  <a:gd name="connsiteX71" fmla="*/ 4374 w 1034979"/>
                  <a:gd name="connsiteY71" fmla="*/ 1168872 h 1509906"/>
                  <a:gd name="connsiteX72" fmla="*/ 564 w 1034979"/>
                  <a:gd name="connsiteY72" fmla="*/ 1174587 h 1509906"/>
                  <a:gd name="connsiteX73" fmla="*/ 6279 w 1034979"/>
                  <a:gd name="connsiteY73" fmla="*/ 1206972 h 1509906"/>
                  <a:gd name="connsiteX74" fmla="*/ 11994 w 1034979"/>
                  <a:gd name="connsiteY74" fmla="*/ 1210782 h 1509906"/>
                  <a:gd name="connsiteX75" fmla="*/ 17709 w 1034979"/>
                  <a:gd name="connsiteY75" fmla="*/ 1212687 h 1509906"/>
                  <a:gd name="connsiteX76" fmla="*/ 145344 w 1034979"/>
                  <a:gd name="connsiteY76" fmla="*/ 1210782 h 1509906"/>
                  <a:gd name="connsiteX77" fmla="*/ 152964 w 1034979"/>
                  <a:gd name="connsiteY77" fmla="*/ 1208877 h 1509906"/>
                  <a:gd name="connsiteX78" fmla="*/ 303459 w 1034979"/>
                  <a:gd name="connsiteY78" fmla="*/ 1203162 h 1509906"/>
                  <a:gd name="connsiteX79" fmla="*/ 318699 w 1034979"/>
                  <a:gd name="connsiteY79" fmla="*/ 1210782 h 1509906"/>
                  <a:gd name="connsiteX80" fmla="*/ 330129 w 1034979"/>
                  <a:gd name="connsiteY80" fmla="*/ 1216497 h 1509906"/>
                  <a:gd name="connsiteX81" fmla="*/ 333939 w 1034979"/>
                  <a:gd name="connsiteY81" fmla="*/ 1222212 h 1509906"/>
                  <a:gd name="connsiteX82" fmla="*/ 339654 w 1034979"/>
                  <a:gd name="connsiteY82" fmla="*/ 1224117 h 1509906"/>
                  <a:gd name="connsiteX83" fmla="*/ 351084 w 1034979"/>
                  <a:gd name="connsiteY83" fmla="*/ 1231737 h 1509906"/>
                  <a:gd name="connsiteX84" fmla="*/ 356799 w 1034979"/>
                  <a:gd name="connsiteY84" fmla="*/ 1235547 h 1509906"/>
                  <a:gd name="connsiteX85" fmla="*/ 360609 w 1034979"/>
                  <a:gd name="connsiteY85" fmla="*/ 1241262 h 1509906"/>
                  <a:gd name="connsiteX86" fmla="*/ 366324 w 1034979"/>
                  <a:gd name="connsiteY86" fmla="*/ 1252692 h 1509906"/>
                  <a:gd name="connsiteX87" fmla="*/ 362514 w 1034979"/>
                  <a:gd name="connsiteY87" fmla="*/ 1279362 h 1509906"/>
                  <a:gd name="connsiteX88" fmla="*/ 358704 w 1034979"/>
                  <a:gd name="connsiteY88" fmla="*/ 1285077 h 1509906"/>
                  <a:gd name="connsiteX89" fmla="*/ 356799 w 1034979"/>
                  <a:gd name="connsiteY89" fmla="*/ 1290792 h 1509906"/>
                  <a:gd name="connsiteX90" fmla="*/ 352989 w 1034979"/>
                  <a:gd name="connsiteY90" fmla="*/ 1296507 h 1509906"/>
                  <a:gd name="connsiteX91" fmla="*/ 351084 w 1034979"/>
                  <a:gd name="connsiteY91" fmla="*/ 1302222 h 1509906"/>
                  <a:gd name="connsiteX92" fmla="*/ 347274 w 1034979"/>
                  <a:gd name="connsiteY92" fmla="*/ 1307937 h 1509906"/>
                  <a:gd name="connsiteX93" fmla="*/ 330129 w 1034979"/>
                  <a:gd name="connsiteY93" fmla="*/ 1374612 h 1509906"/>
                  <a:gd name="connsiteX94" fmla="*/ 328224 w 1034979"/>
                  <a:gd name="connsiteY94" fmla="*/ 1426047 h 1509906"/>
                  <a:gd name="connsiteX95" fmla="*/ 330129 w 1034979"/>
                  <a:gd name="connsiteY95" fmla="*/ 1450812 h 1509906"/>
                  <a:gd name="connsiteX96" fmla="*/ 332034 w 1034979"/>
                  <a:gd name="connsiteY96" fmla="*/ 1456527 h 1509906"/>
                  <a:gd name="connsiteX97" fmla="*/ 335844 w 1034979"/>
                  <a:gd name="connsiteY97" fmla="*/ 1460337 h 1509906"/>
                  <a:gd name="connsiteX98" fmla="*/ 364419 w 1034979"/>
                  <a:gd name="connsiteY98" fmla="*/ 1506057 h 1509906"/>
                  <a:gd name="connsiteX99" fmla="*/ 387279 w 1034979"/>
                  <a:gd name="connsiteY99" fmla="*/ 1507962 h 1509906"/>
                  <a:gd name="connsiteX100" fmla="*/ 392994 w 1034979"/>
                  <a:gd name="connsiteY100" fmla="*/ 1502247 h 1509906"/>
                  <a:gd name="connsiteX101" fmla="*/ 394899 w 1034979"/>
                  <a:gd name="connsiteY101" fmla="*/ 1490817 h 1509906"/>
                  <a:gd name="connsiteX102" fmla="*/ 396804 w 1034979"/>
                  <a:gd name="connsiteY102" fmla="*/ 1485102 h 1509906"/>
                  <a:gd name="connsiteX103" fmla="*/ 398709 w 1034979"/>
                  <a:gd name="connsiteY103" fmla="*/ 1467957 h 1509906"/>
                  <a:gd name="connsiteX104" fmla="*/ 400614 w 1034979"/>
                  <a:gd name="connsiteY104" fmla="*/ 1454622 h 1509906"/>
                  <a:gd name="connsiteX105" fmla="*/ 404424 w 1034979"/>
                  <a:gd name="connsiteY105" fmla="*/ 1397472 h 1509906"/>
                  <a:gd name="connsiteX106" fmla="*/ 410139 w 1034979"/>
                  <a:gd name="connsiteY106" fmla="*/ 1386042 h 1509906"/>
                  <a:gd name="connsiteX107" fmla="*/ 413949 w 1034979"/>
                  <a:gd name="connsiteY107" fmla="*/ 1372707 h 1509906"/>
                  <a:gd name="connsiteX108" fmla="*/ 415854 w 1034979"/>
                  <a:gd name="connsiteY108" fmla="*/ 1366992 h 1509906"/>
                  <a:gd name="connsiteX109" fmla="*/ 417759 w 1034979"/>
                  <a:gd name="connsiteY109" fmla="*/ 1353657 h 1509906"/>
                  <a:gd name="connsiteX110" fmla="*/ 421569 w 1034979"/>
                  <a:gd name="connsiteY110" fmla="*/ 1342227 h 1509906"/>
                  <a:gd name="connsiteX111" fmla="*/ 427284 w 1034979"/>
                  <a:gd name="connsiteY111" fmla="*/ 1328892 h 1509906"/>
                  <a:gd name="connsiteX112" fmla="*/ 436809 w 1034979"/>
                  <a:gd name="connsiteY112" fmla="*/ 1317462 h 1509906"/>
                  <a:gd name="connsiteX113" fmla="*/ 450144 w 1034979"/>
                  <a:gd name="connsiteY113" fmla="*/ 1302222 h 1509906"/>
                  <a:gd name="connsiteX114" fmla="*/ 457764 w 1034979"/>
                  <a:gd name="connsiteY114" fmla="*/ 1290792 h 1509906"/>
                  <a:gd name="connsiteX115" fmla="*/ 461574 w 1034979"/>
                  <a:gd name="connsiteY115" fmla="*/ 1279362 h 1509906"/>
                  <a:gd name="connsiteX116" fmla="*/ 465384 w 1034979"/>
                  <a:gd name="connsiteY116" fmla="*/ 1264122 h 1509906"/>
                  <a:gd name="connsiteX117" fmla="*/ 467289 w 1034979"/>
                  <a:gd name="connsiteY117" fmla="*/ 1258407 h 1509906"/>
                  <a:gd name="connsiteX118" fmla="*/ 507294 w 1034979"/>
                  <a:gd name="connsiteY118" fmla="*/ 1252692 h 1509906"/>
                  <a:gd name="connsiteX119" fmla="*/ 535869 w 1034979"/>
                  <a:gd name="connsiteY119" fmla="*/ 1243167 h 1509906"/>
                  <a:gd name="connsiteX120" fmla="*/ 541584 w 1034979"/>
                  <a:gd name="connsiteY120" fmla="*/ 1241262 h 1509906"/>
                  <a:gd name="connsiteX121" fmla="*/ 547299 w 1034979"/>
                  <a:gd name="connsiteY121" fmla="*/ 1239357 h 1509906"/>
                  <a:gd name="connsiteX122" fmla="*/ 554919 w 1034979"/>
                  <a:gd name="connsiteY122" fmla="*/ 1237452 h 1509906"/>
                  <a:gd name="connsiteX123" fmla="*/ 573969 w 1034979"/>
                  <a:gd name="connsiteY123" fmla="*/ 1229832 h 1509906"/>
                  <a:gd name="connsiteX124" fmla="*/ 585399 w 1034979"/>
                  <a:gd name="connsiteY124" fmla="*/ 1226022 h 1509906"/>
                  <a:gd name="connsiteX125" fmla="*/ 720654 w 1034979"/>
                  <a:gd name="connsiteY125" fmla="*/ 1309842 h 1509906"/>
                  <a:gd name="connsiteX126" fmla="*/ 733989 w 1034979"/>
                  <a:gd name="connsiteY126" fmla="*/ 1319367 h 1509906"/>
                  <a:gd name="connsiteX127" fmla="*/ 743514 w 1034979"/>
                  <a:gd name="connsiteY127" fmla="*/ 1321272 h 1509906"/>
                  <a:gd name="connsiteX128" fmla="*/ 749229 w 1034979"/>
                  <a:gd name="connsiteY128" fmla="*/ 1323177 h 1509906"/>
                  <a:gd name="connsiteX129" fmla="*/ 762564 w 1034979"/>
                  <a:gd name="connsiteY129" fmla="*/ 1328892 h 1509906"/>
                  <a:gd name="connsiteX130" fmla="*/ 777804 w 1034979"/>
                  <a:gd name="connsiteY130" fmla="*/ 1326987 h 1509906"/>
                  <a:gd name="connsiteX131" fmla="*/ 789234 w 1034979"/>
                  <a:gd name="connsiteY131" fmla="*/ 1321272 h 1509906"/>
                  <a:gd name="connsiteX132" fmla="*/ 794949 w 1034979"/>
                  <a:gd name="connsiteY132" fmla="*/ 1319367 h 1509906"/>
                  <a:gd name="connsiteX133" fmla="*/ 802569 w 1034979"/>
                  <a:gd name="connsiteY133" fmla="*/ 1302222 h 1509906"/>
                  <a:gd name="connsiteX134" fmla="*/ 800664 w 1034979"/>
                  <a:gd name="connsiteY134" fmla="*/ 1277457 h 1509906"/>
                  <a:gd name="connsiteX135" fmla="*/ 798759 w 1034979"/>
                  <a:gd name="connsiteY135" fmla="*/ 1271742 h 1509906"/>
                  <a:gd name="connsiteX136" fmla="*/ 796854 w 1034979"/>
                  <a:gd name="connsiteY136" fmla="*/ 1264122 h 1509906"/>
                  <a:gd name="connsiteX137" fmla="*/ 783519 w 1034979"/>
                  <a:gd name="connsiteY137" fmla="*/ 1246977 h 1509906"/>
                  <a:gd name="connsiteX138" fmla="*/ 773994 w 1034979"/>
                  <a:gd name="connsiteY138" fmla="*/ 1241262 h 1509906"/>
                  <a:gd name="connsiteX139" fmla="*/ 648264 w 1034979"/>
                  <a:gd name="connsiteY139" fmla="*/ 1149822 h 1509906"/>
                  <a:gd name="connsiteX140" fmla="*/ 644454 w 1034979"/>
                  <a:gd name="connsiteY140" fmla="*/ 1132677 h 1509906"/>
                  <a:gd name="connsiteX141" fmla="*/ 646359 w 1034979"/>
                  <a:gd name="connsiteY141" fmla="*/ 1125057 h 1509906"/>
                  <a:gd name="connsiteX142" fmla="*/ 650169 w 1034979"/>
                  <a:gd name="connsiteY142" fmla="*/ 1107912 h 1509906"/>
                  <a:gd name="connsiteX143" fmla="*/ 653979 w 1034979"/>
                  <a:gd name="connsiteY143" fmla="*/ 1102197 h 1509906"/>
                  <a:gd name="connsiteX144" fmla="*/ 655884 w 1034979"/>
                  <a:gd name="connsiteY144" fmla="*/ 1096482 h 1509906"/>
                  <a:gd name="connsiteX145" fmla="*/ 661599 w 1034979"/>
                  <a:gd name="connsiteY145" fmla="*/ 1094577 h 1509906"/>
                  <a:gd name="connsiteX146" fmla="*/ 671124 w 1034979"/>
                  <a:gd name="connsiteY146" fmla="*/ 1083147 h 1509906"/>
                  <a:gd name="connsiteX147" fmla="*/ 724464 w 1034979"/>
                  <a:gd name="connsiteY147" fmla="*/ 1075527 h 1509906"/>
                  <a:gd name="connsiteX148" fmla="*/ 842574 w 1034979"/>
                  <a:gd name="connsiteY148" fmla="*/ 1077432 h 1509906"/>
                  <a:gd name="connsiteX149" fmla="*/ 871149 w 1034979"/>
                  <a:gd name="connsiteY149" fmla="*/ 1079337 h 1509906"/>
                  <a:gd name="connsiteX150" fmla="*/ 899724 w 1034979"/>
                  <a:gd name="connsiteY150" fmla="*/ 1085052 h 1509906"/>
                  <a:gd name="connsiteX151" fmla="*/ 922584 w 1034979"/>
                  <a:gd name="connsiteY151" fmla="*/ 1088862 h 1509906"/>
                  <a:gd name="connsiteX152" fmla="*/ 951159 w 1034979"/>
                  <a:gd name="connsiteY152" fmla="*/ 1094577 h 1509906"/>
                  <a:gd name="connsiteX153" fmla="*/ 956874 w 1034979"/>
                  <a:gd name="connsiteY153" fmla="*/ 1094577 h 1509906"/>
                  <a:gd name="connsiteX154" fmla="*/ 1002594 w 1034979"/>
                  <a:gd name="connsiteY154" fmla="*/ 1092672 h 1509906"/>
                  <a:gd name="connsiteX155" fmla="*/ 1031169 w 1034979"/>
                  <a:gd name="connsiteY155" fmla="*/ 1085052 h 1509906"/>
                  <a:gd name="connsiteX156" fmla="*/ 1034979 w 1034979"/>
                  <a:gd name="connsiteY156" fmla="*/ 1079337 h 1509906"/>
                  <a:gd name="connsiteX157" fmla="*/ 1033074 w 1034979"/>
                  <a:gd name="connsiteY157" fmla="*/ 1060287 h 1509906"/>
                  <a:gd name="connsiteX158" fmla="*/ 1027359 w 1034979"/>
                  <a:gd name="connsiteY158" fmla="*/ 1056477 h 1509906"/>
                  <a:gd name="connsiteX159" fmla="*/ 1012119 w 1034979"/>
                  <a:gd name="connsiteY159" fmla="*/ 1054572 h 1509906"/>
                  <a:gd name="connsiteX160" fmla="*/ 1006404 w 1034979"/>
                  <a:gd name="connsiteY160" fmla="*/ 1052667 h 1509906"/>
                  <a:gd name="connsiteX161" fmla="*/ 998784 w 1034979"/>
                  <a:gd name="connsiteY161" fmla="*/ 1050762 h 1509906"/>
                  <a:gd name="connsiteX162" fmla="*/ 987354 w 1034979"/>
                  <a:gd name="connsiteY162" fmla="*/ 1043142 h 1509906"/>
                  <a:gd name="connsiteX163" fmla="*/ 975924 w 1034979"/>
                  <a:gd name="connsiteY163" fmla="*/ 1039332 h 1509906"/>
                  <a:gd name="connsiteX164" fmla="*/ 970209 w 1034979"/>
                  <a:gd name="connsiteY164" fmla="*/ 1037427 h 1509906"/>
                  <a:gd name="connsiteX165" fmla="*/ 962589 w 1034979"/>
                  <a:gd name="connsiteY165" fmla="*/ 1035522 h 1509906"/>
                  <a:gd name="connsiteX166" fmla="*/ 956874 w 1034979"/>
                  <a:gd name="connsiteY166" fmla="*/ 1033617 h 1509906"/>
                  <a:gd name="connsiteX167" fmla="*/ 935919 w 1034979"/>
                  <a:gd name="connsiteY167" fmla="*/ 1027902 h 1509906"/>
                  <a:gd name="connsiteX168" fmla="*/ 930204 w 1034979"/>
                  <a:gd name="connsiteY168" fmla="*/ 1025997 h 1509906"/>
                  <a:gd name="connsiteX169" fmla="*/ 825429 w 1034979"/>
                  <a:gd name="connsiteY169" fmla="*/ 1027902 h 1509906"/>
                  <a:gd name="connsiteX170" fmla="*/ 819714 w 1034979"/>
                  <a:gd name="connsiteY170" fmla="*/ 1029807 h 1509906"/>
                  <a:gd name="connsiteX171" fmla="*/ 730179 w 1034979"/>
                  <a:gd name="connsiteY171" fmla="*/ 1031712 h 1509906"/>
                  <a:gd name="connsiteX172" fmla="*/ 716844 w 1034979"/>
                  <a:gd name="connsiteY172" fmla="*/ 1035522 h 1509906"/>
                  <a:gd name="connsiteX173" fmla="*/ 695889 w 1034979"/>
                  <a:gd name="connsiteY173" fmla="*/ 1037427 h 1509906"/>
                  <a:gd name="connsiteX174" fmla="*/ 669219 w 1034979"/>
                  <a:gd name="connsiteY174" fmla="*/ 1039332 h 1509906"/>
                  <a:gd name="connsiteX175" fmla="*/ 669219 w 1034979"/>
                  <a:gd name="connsiteY175" fmla="*/ 1039332 h 1509906"/>
                  <a:gd name="connsiteX176" fmla="*/ 646359 w 1034979"/>
                  <a:gd name="connsiteY176" fmla="*/ 1043142 h 1509906"/>
                  <a:gd name="connsiteX177" fmla="*/ 642549 w 1034979"/>
                  <a:gd name="connsiteY177" fmla="*/ 1031712 h 1509906"/>
                  <a:gd name="connsiteX178" fmla="*/ 640644 w 1034979"/>
                  <a:gd name="connsiteY178" fmla="*/ 1025997 h 1509906"/>
                  <a:gd name="connsiteX179" fmla="*/ 642549 w 1034979"/>
                  <a:gd name="connsiteY179" fmla="*/ 1008852 h 1509906"/>
                  <a:gd name="connsiteX180" fmla="*/ 644454 w 1034979"/>
                  <a:gd name="connsiteY180" fmla="*/ 1003137 h 1509906"/>
                  <a:gd name="connsiteX181" fmla="*/ 661599 w 1034979"/>
                  <a:gd name="connsiteY181" fmla="*/ 993612 h 1509906"/>
                  <a:gd name="connsiteX182" fmla="*/ 673029 w 1034979"/>
                  <a:gd name="connsiteY182" fmla="*/ 985992 h 1509906"/>
                  <a:gd name="connsiteX183" fmla="*/ 674934 w 1034979"/>
                  <a:gd name="connsiteY183" fmla="*/ 980277 h 1509906"/>
                  <a:gd name="connsiteX184" fmla="*/ 680649 w 1034979"/>
                  <a:gd name="connsiteY184" fmla="*/ 978372 h 1509906"/>
                  <a:gd name="connsiteX185" fmla="*/ 686364 w 1034979"/>
                  <a:gd name="connsiteY185" fmla="*/ 974562 h 1509906"/>
                  <a:gd name="connsiteX186" fmla="*/ 695889 w 1034979"/>
                  <a:gd name="connsiteY186" fmla="*/ 965037 h 1509906"/>
                  <a:gd name="connsiteX187" fmla="*/ 705414 w 1034979"/>
                  <a:gd name="connsiteY187" fmla="*/ 953607 h 1509906"/>
                  <a:gd name="connsiteX188" fmla="*/ 716844 w 1034979"/>
                  <a:gd name="connsiteY188" fmla="*/ 945987 h 1509906"/>
                  <a:gd name="connsiteX189" fmla="*/ 732084 w 1034979"/>
                  <a:gd name="connsiteY189" fmla="*/ 932652 h 1509906"/>
                  <a:gd name="connsiteX190" fmla="*/ 741609 w 1034979"/>
                  <a:gd name="connsiteY190" fmla="*/ 921222 h 1509906"/>
                  <a:gd name="connsiteX191" fmla="*/ 753039 w 1034979"/>
                  <a:gd name="connsiteY191" fmla="*/ 911697 h 1509906"/>
                  <a:gd name="connsiteX192" fmla="*/ 758754 w 1034979"/>
                  <a:gd name="connsiteY192" fmla="*/ 900267 h 1509906"/>
                  <a:gd name="connsiteX193" fmla="*/ 760659 w 1034979"/>
                  <a:gd name="connsiteY193" fmla="*/ 894552 h 1509906"/>
                  <a:gd name="connsiteX194" fmla="*/ 766374 w 1034979"/>
                  <a:gd name="connsiteY194" fmla="*/ 883122 h 1509906"/>
                  <a:gd name="connsiteX195" fmla="*/ 764469 w 1034979"/>
                  <a:gd name="connsiteY195" fmla="*/ 867882 h 1509906"/>
                  <a:gd name="connsiteX196" fmla="*/ 758754 w 1034979"/>
                  <a:gd name="connsiteY196" fmla="*/ 865977 h 1509906"/>
                  <a:gd name="connsiteX197" fmla="*/ 737799 w 1034979"/>
                  <a:gd name="connsiteY197" fmla="*/ 867882 h 1509906"/>
                  <a:gd name="connsiteX198" fmla="*/ 732084 w 1034979"/>
                  <a:gd name="connsiteY198" fmla="*/ 871692 h 1509906"/>
                  <a:gd name="connsiteX199" fmla="*/ 720654 w 1034979"/>
                  <a:gd name="connsiteY199" fmla="*/ 875502 h 1509906"/>
                  <a:gd name="connsiteX200" fmla="*/ 716844 w 1034979"/>
                  <a:gd name="connsiteY200" fmla="*/ 881217 h 1509906"/>
                  <a:gd name="connsiteX201" fmla="*/ 711129 w 1034979"/>
                  <a:gd name="connsiteY201" fmla="*/ 883122 h 1509906"/>
                  <a:gd name="connsiteX202" fmla="*/ 705414 w 1034979"/>
                  <a:gd name="connsiteY202" fmla="*/ 886932 h 1509906"/>
                  <a:gd name="connsiteX203" fmla="*/ 699699 w 1034979"/>
                  <a:gd name="connsiteY203" fmla="*/ 892647 h 1509906"/>
                  <a:gd name="connsiteX204" fmla="*/ 692079 w 1034979"/>
                  <a:gd name="connsiteY204" fmla="*/ 896457 h 1509906"/>
                  <a:gd name="connsiteX205" fmla="*/ 650169 w 1034979"/>
                  <a:gd name="connsiteY205" fmla="*/ 925032 h 1509906"/>
                  <a:gd name="connsiteX206" fmla="*/ 636834 w 1034979"/>
                  <a:gd name="connsiteY206" fmla="*/ 936462 h 1509906"/>
                  <a:gd name="connsiteX207" fmla="*/ 627309 w 1034979"/>
                  <a:gd name="connsiteY207" fmla="*/ 953607 h 1509906"/>
                  <a:gd name="connsiteX208" fmla="*/ 602544 w 1034979"/>
                  <a:gd name="connsiteY208" fmla="*/ 959322 h 1509906"/>
                  <a:gd name="connsiteX209" fmla="*/ 589209 w 1034979"/>
                  <a:gd name="connsiteY209" fmla="*/ 963132 h 1509906"/>
                  <a:gd name="connsiteX210" fmla="*/ 573969 w 1034979"/>
                  <a:gd name="connsiteY210" fmla="*/ 961227 h 1509906"/>
                  <a:gd name="connsiteX211" fmla="*/ 562539 w 1034979"/>
                  <a:gd name="connsiteY211" fmla="*/ 957417 h 1509906"/>
                  <a:gd name="connsiteX212" fmla="*/ 551109 w 1034979"/>
                  <a:gd name="connsiteY212" fmla="*/ 953607 h 1509906"/>
                  <a:gd name="connsiteX213" fmla="*/ 539679 w 1034979"/>
                  <a:gd name="connsiteY213" fmla="*/ 949797 h 1509906"/>
                  <a:gd name="connsiteX214" fmla="*/ 533964 w 1034979"/>
                  <a:gd name="connsiteY214" fmla="*/ 947892 h 1509906"/>
                  <a:gd name="connsiteX215" fmla="*/ 528249 w 1034979"/>
                  <a:gd name="connsiteY215" fmla="*/ 944082 h 1509906"/>
                  <a:gd name="connsiteX216" fmla="*/ 516819 w 1034979"/>
                  <a:gd name="connsiteY216" fmla="*/ 938367 h 1509906"/>
                  <a:gd name="connsiteX217" fmla="*/ 509199 w 1034979"/>
                  <a:gd name="connsiteY217" fmla="*/ 926937 h 1509906"/>
                  <a:gd name="connsiteX218" fmla="*/ 505389 w 1034979"/>
                  <a:gd name="connsiteY218" fmla="*/ 905982 h 1509906"/>
                  <a:gd name="connsiteX219" fmla="*/ 507294 w 1034979"/>
                  <a:gd name="connsiteY219" fmla="*/ 841212 h 1509906"/>
                  <a:gd name="connsiteX220" fmla="*/ 513009 w 1034979"/>
                  <a:gd name="connsiteY220" fmla="*/ 827877 h 1509906"/>
                  <a:gd name="connsiteX221" fmla="*/ 503484 w 1034979"/>
                  <a:gd name="connsiteY221" fmla="*/ 351627 h 1509906"/>
                  <a:gd name="connsiteX222" fmla="*/ 499674 w 1034979"/>
                  <a:gd name="connsiteY222" fmla="*/ 60162 h 1509906"/>
                  <a:gd name="connsiteX223" fmla="*/ 490149 w 1034979"/>
                  <a:gd name="connsiteY223" fmla="*/ 33492 h 1509906"/>
                  <a:gd name="connsiteX224" fmla="*/ 488244 w 1034979"/>
                  <a:gd name="connsiteY224" fmla="*/ 27777 h 1509906"/>
                  <a:gd name="connsiteX225" fmla="*/ 484434 w 1034979"/>
                  <a:gd name="connsiteY225" fmla="*/ 22062 h 1509906"/>
                  <a:gd name="connsiteX226" fmla="*/ 478719 w 1034979"/>
                  <a:gd name="connsiteY226" fmla="*/ 10632 h 1509906"/>
                  <a:gd name="connsiteX227" fmla="*/ 473004 w 1034979"/>
                  <a:gd name="connsiteY227" fmla="*/ 6822 h 1509906"/>
                  <a:gd name="connsiteX228" fmla="*/ 469194 w 1034979"/>
                  <a:gd name="connsiteY228" fmla="*/ 1107 h 1509906"/>
                  <a:gd name="connsiteX229" fmla="*/ 429189 w 1034979"/>
                  <a:gd name="connsiteY229" fmla="*/ 4917 h 1509906"/>
                  <a:gd name="connsiteX230" fmla="*/ 421569 w 1034979"/>
                  <a:gd name="connsiteY230" fmla="*/ 16347 h 1509906"/>
                  <a:gd name="connsiteX231" fmla="*/ 417759 w 1034979"/>
                  <a:gd name="connsiteY231" fmla="*/ 22062 h 1509906"/>
                  <a:gd name="connsiteX232" fmla="*/ 419664 w 1034979"/>
                  <a:gd name="connsiteY232" fmla="*/ 54447 h 1509906"/>
                  <a:gd name="connsiteX233" fmla="*/ 423474 w 1034979"/>
                  <a:gd name="connsiteY233" fmla="*/ 65877 h 1509906"/>
                  <a:gd name="connsiteX234" fmla="*/ 425379 w 1034979"/>
                  <a:gd name="connsiteY234" fmla="*/ 71592 h 1509906"/>
                  <a:gd name="connsiteX235" fmla="*/ 425379 w 1034979"/>
                  <a:gd name="connsiteY235" fmla="*/ 77307 h 1509906"/>
                  <a:gd name="connsiteX236" fmla="*/ 429189 w 1034979"/>
                  <a:gd name="connsiteY236" fmla="*/ 231612 h 1509906"/>
                  <a:gd name="connsiteX237" fmla="*/ 440619 w 1034979"/>
                  <a:gd name="connsiteY237" fmla="*/ 414492 h 1509906"/>
                  <a:gd name="connsiteX238" fmla="*/ 425379 w 1034979"/>
                  <a:gd name="connsiteY238" fmla="*/ 711672 h 1509906"/>
                  <a:gd name="connsiteX239" fmla="*/ 417759 w 1034979"/>
                  <a:gd name="connsiteY239" fmla="*/ 839307 h 1509906"/>
                  <a:gd name="connsiteX240" fmla="*/ 413949 w 1034979"/>
                  <a:gd name="connsiteY240" fmla="*/ 856452 h 1509906"/>
                  <a:gd name="connsiteX241" fmla="*/ 417759 w 1034979"/>
                  <a:gd name="connsiteY241" fmla="*/ 877407 h 1509906"/>
                  <a:gd name="connsiteX242" fmla="*/ 421569 w 1034979"/>
                  <a:gd name="connsiteY242" fmla="*/ 883122 h 1509906"/>
                  <a:gd name="connsiteX243" fmla="*/ 425379 w 1034979"/>
                  <a:gd name="connsiteY243" fmla="*/ 894552 h 1509906"/>
                  <a:gd name="connsiteX244" fmla="*/ 423474 w 1034979"/>
                  <a:gd name="connsiteY244" fmla="*/ 921222 h 1509906"/>
                  <a:gd name="connsiteX245" fmla="*/ 417759 w 1034979"/>
                  <a:gd name="connsiteY245" fmla="*/ 923127 h 1509906"/>
                  <a:gd name="connsiteX246" fmla="*/ 412044 w 1034979"/>
                  <a:gd name="connsiteY246" fmla="*/ 926937 h 1509906"/>
                  <a:gd name="connsiteX247" fmla="*/ 421569 w 1034979"/>
                  <a:gd name="connsiteY24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16769 w 1034979"/>
                  <a:gd name="connsiteY23" fmla="*/ 896457 h 1509906"/>
                  <a:gd name="connsiteX24" fmla="*/ 111054 w 1034979"/>
                  <a:gd name="connsiteY24" fmla="*/ 890742 h 1509906"/>
                  <a:gd name="connsiteX25" fmla="*/ 84384 w 1034979"/>
                  <a:gd name="connsiteY25" fmla="*/ 865977 h 1509906"/>
                  <a:gd name="connsiteX26" fmla="*/ 78669 w 1034979"/>
                  <a:gd name="connsiteY26" fmla="*/ 864072 h 1509906"/>
                  <a:gd name="connsiteX27" fmla="*/ 59619 w 1034979"/>
                  <a:gd name="connsiteY27" fmla="*/ 867882 h 1509906"/>
                  <a:gd name="connsiteX28" fmla="*/ 53904 w 1034979"/>
                  <a:gd name="connsiteY28" fmla="*/ 871692 h 1509906"/>
                  <a:gd name="connsiteX29" fmla="*/ 50094 w 1034979"/>
                  <a:gd name="connsiteY29" fmla="*/ 877407 h 1509906"/>
                  <a:gd name="connsiteX30" fmla="*/ 46284 w 1034979"/>
                  <a:gd name="connsiteY30" fmla="*/ 888837 h 1509906"/>
                  <a:gd name="connsiteX31" fmla="*/ 50094 w 1034979"/>
                  <a:gd name="connsiteY31" fmla="*/ 926937 h 1509906"/>
                  <a:gd name="connsiteX32" fmla="*/ 53904 w 1034979"/>
                  <a:gd name="connsiteY32" fmla="*/ 932652 h 1509906"/>
                  <a:gd name="connsiteX33" fmla="*/ 59619 w 1034979"/>
                  <a:gd name="connsiteY33" fmla="*/ 936462 h 1509906"/>
                  <a:gd name="connsiteX34" fmla="*/ 63429 w 1034979"/>
                  <a:gd name="connsiteY34" fmla="*/ 942177 h 1509906"/>
                  <a:gd name="connsiteX35" fmla="*/ 80574 w 1034979"/>
                  <a:gd name="connsiteY35" fmla="*/ 951702 h 1509906"/>
                  <a:gd name="connsiteX36" fmla="*/ 103434 w 1034979"/>
                  <a:gd name="connsiteY36" fmla="*/ 953607 h 1509906"/>
                  <a:gd name="connsiteX37" fmla="*/ 124389 w 1034979"/>
                  <a:gd name="connsiteY37" fmla="*/ 959322 h 1509906"/>
                  <a:gd name="connsiteX38" fmla="*/ 130104 w 1034979"/>
                  <a:gd name="connsiteY38" fmla="*/ 961227 h 1509906"/>
                  <a:gd name="connsiteX39" fmla="*/ 135819 w 1034979"/>
                  <a:gd name="connsiteY39" fmla="*/ 966942 h 1509906"/>
                  <a:gd name="connsiteX40" fmla="*/ 143439 w 1034979"/>
                  <a:gd name="connsiteY40" fmla="*/ 968847 h 1509906"/>
                  <a:gd name="connsiteX41" fmla="*/ 166299 w 1034979"/>
                  <a:gd name="connsiteY41" fmla="*/ 972657 h 1509906"/>
                  <a:gd name="connsiteX42" fmla="*/ 191064 w 1034979"/>
                  <a:gd name="connsiteY42" fmla="*/ 978372 h 1509906"/>
                  <a:gd name="connsiteX43" fmla="*/ 208209 w 1034979"/>
                  <a:gd name="connsiteY43" fmla="*/ 984087 h 1509906"/>
                  <a:gd name="connsiteX44" fmla="*/ 213924 w 1034979"/>
                  <a:gd name="connsiteY44" fmla="*/ 985992 h 1509906"/>
                  <a:gd name="connsiteX45" fmla="*/ 229164 w 1034979"/>
                  <a:gd name="connsiteY45" fmla="*/ 989802 h 1509906"/>
                  <a:gd name="connsiteX46" fmla="*/ 248214 w 1034979"/>
                  <a:gd name="connsiteY46" fmla="*/ 995517 h 1509906"/>
                  <a:gd name="connsiteX47" fmla="*/ 253929 w 1034979"/>
                  <a:gd name="connsiteY47" fmla="*/ 999327 h 1509906"/>
                  <a:gd name="connsiteX48" fmla="*/ 267264 w 1034979"/>
                  <a:gd name="connsiteY48" fmla="*/ 1014567 h 1509906"/>
                  <a:gd name="connsiteX49" fmla="*/ 272979 w 1034979"/>
                  <a:gd name="connsiteY49" fmla="*/ 1033617 h 1509906"/>
                  <a:gd name="connsiteX50" fmla="*/ 274884 w 1034979"/>
                  <a:gd name="connsiteY50" fmla="*/ 1039332 h 1509906"/>
                  <a:gd name="connsiteX51" fmla="*/ 276789 w 1034979"/>
                  <a:gd name="connsiteY51" fmla="*/ 1045047 h 1509906"/>
                  <a:gd name="connsiteX52" fmla="*/ 278694 w 1034979"/>
                  <a:gd name="connsiteY52" fmla="*/ 1069812 h 1509906"/>
                  <a:gd name="connsiteX53" fmla="*/ 280599 w 1034979"/>
                  <a:gd name="connsiteY53" fmla="*/ 1075527 h 1509906"/>
                  <a:gd name="connsiteX54" fmla="*/ 278694 w 1034979"/>
                  <a:gd name="connsiteY54" fmla="*/ 1094577 h 1509906"/>
                  <a:gd name="connsiteX55" fmla="*/ 276789 w 1034979"/>
                  <a:gd name="connsiteY55" fmla="*/ 1104102 h 1509906"/>
                  <a:gd name="connsiteX56" fmla="*/ 263454 w 1034979"/>
                  <a:gd name="connsiteY56" fmla="*/ 1117437 h 1509906"/>
                  <a:gd name="connsiteX57" fmla="*/ 252024 w 1034979"/>
                  <a:gd name="connsiteY57" fmla="*/ 1125057 h 1509906"/>
                  <a:gd name="connsiteX58" fmla="*/ 240594 w 1034979"/>
                  <a:gd name="connsiteY58" fmla="*/ 1128867 h 1509906"/>
                  <a:gd name="connsiteX59" fmla="*/ 126294 w 1034979"/>
                  <a:gd name="connsiteY59" fmla="*/ 1128867 h 1509906"/>
                  <a:gd name="connsiteX60" fmla="*/ 120579 w 1034979"/>
                  <a:gd name="connsiteY60" fmla="*/ 1130772 h 1509906"/>
                  <a:gd name="connsiteX61" fmla="*/ 105339 w 1034979"/>
                  <a:gd name="connsiteY61" fmla="*/ 1132677 h 1509906"/>
                  <a:gd name="connsiteX62" fmla="*/ 88194 w 1034979"/>
                  <a:gd name="connsiteY62" fmla="*/ 1138392 h 1509906"/>
                  <a:gd name="connsiteX63" fmla="*/ 82479 w 1034979"/>
                  <a:gd name="connsiteY63" fmla="*/ 1140297 h 1509906"/>
                  <a:gd name="connsiteX64" fmla="*/ 76764 w 1034979"/>
                  <a:gd name="connsiteY64" fmla="*/ 1144107 h 1509906"/>
                  <a:gd name="connsiteX65" fmla="*/ 65334 w 1034979"/>
                  <a:gd name="connsiteY65" fmla="*/ 1146012 h 1509906"/>
                  <a:gd name="connsiteX66" fmla="*/ 27234 w 1034979"/>
                  <a:gd name="connsiteY66" fmla="*/ 1147917 h 1509906"/>
                  <a:gd name="connsiteX67" fmla="*/ 15804 w 1034979"/>
                  <a:gd name="connsiteY67" fmla="*/ 1153632 h 1509906"/>
                  <a:gd name="connsiteX68" fmla="*/ 6279 w 1034979"/>
                  <a:gd name="connsiteY68" fmla="*/ 1163157 h 1509906"/>
                  <a:gd name="connsiteX69" fmla="*/ 4374 w 1034979"/>
                  <a:gd name="connsiteY69" fmla="*/ 1168872 h 1509906"/>
                  <a:gd name="connsiteX70" fmla="*/ 564 w 1034979"/>
                  <a:gd name="connsiteY70" fmla="*/ 1174587 h 1509906"/>
                  <a:gd name="connsiteX71" fmla="*/ 6279 w 1034979"/>
                  <a:gd name="connsiteY71" fmla="*/ 1206972 h 1509906"/>
                  <a:gd name="connsiteX72" fmla="*/ 11994 w 1034979"/>
                  <a:gd name="connsiteY72" fmla="*/ 1210782 h 1509906"/>
                  <a:gd name="connsiteX73" fmla="*/ 17709 w 1034979"/>
                  <a:gd name="connsiteY73" fmla="*/ 1212687 h 1509906"/>
                  <a:gd name="connsiteX74" fmla="*/ 145344 w 1034979"/>
                  <a:gd name="connsiteY74" fmla="*/ 1210782 h 1509906"/>
                  <a:gd name="connsiteX75" fmla="*/ 152964 w 1034979"/>
                  <a:gd name="connsiteY75" fmla="*/ 1208877 h 1509906"/>
                  <a:gd name="connsiteX76" fmla="*/ 303459 w 1034979"/>
                  <a:gd name="connsiteY76" fmla="*/ 1203162 h 1509906"/>
                  <a:gd name="connsiteX77" fmla="*/ 318699 w 1034979"/>
                  <a:gd name="connsiteY77" fmla="*/ 1210782 h 1509906"/>
                  <a:gd name="connsiteX78" fmla="*/ 330129 w 1034979"/>
                  <a:gd name="connsiteY78" fmla="*/ 1216497 h 1509906"/>
                  <a:gd name="connsiteX79" fmla="*/ 333939 w 1034979"/>
                  <a:gd name="connsiteY79" fmla="*/ 1222212 h 1509906"/>
                  <a:gd name="connsiteX80" fmla="*/ 339654 w 1034979"/>
                  <a:gd name="connsiteY80" fmla="*/ 1224117 h 1509906"/>
                  <a:gd name="connsiteX81" fmla="*/ 351084 w 1034979"/>
                  <a:gd name="connsiteY81" fmla="*/ 1231737 h 1509906"/>
                  <a:gd name="connsiteX82" fmla="*/ 356799 w 1034979"/>
                  <a:gd name="connsiteY82" fmla="*/ 1235547 h 1509906"/>
                  <a:gd name="connsiteX83" fmla="*/ 360609 w 1034979"/>
                  <a:gd name="connsiteY83" fmla="*/ 1241262 h 1509906"/>
                  <a:gd name="connsiteX84" fmla="*/ 366324 w 1034979"/>
                  <a:gd name="connsiteY84" fmla="*/ 1252692 h 1509906"/>
                  <a:gd name="connsiteX85" fmla="*/ 362514 w 1034979"/>
                  <a:gd name="connsiteY85" fmla="*/ 1279362 h 1509906"/>
                  <a:gd name="connsiteX86" fmla="*/ 358704 w 1034979"/>
                  <a:gd name="connsiteY86" fmla="*/ 1285077 h 1509906"/>
                  <a:gd name="connsiteX87" fmla="*/ 356799 w 1034979"/>
                  <a:gd name="connsiteY87" fmla="*/ 1290792 h 1509906"/>
                  <a:gd name="connsiteX88" fmla="*/ 352989 w 1034979"/>
                  <a:gd name="connsiteY88" fmla="*/ 1296507 h 1509906"/>
                  <a:gd name="connsiteX89" fmla="*/ 351084 w 1034979"/>
                  <a:gd name="connsiteY89" fmla="*/ 1302222 h 1509906"/>
                  <a:gd name="connsiteX90" fmla="*/ 347274 w 1034979"/>
                  <a:gd name="connsiteY90" fmla="*/ 1307937 h 1509906"/>
                  <a:gd name="connsiteX91" fmla="*/ 330129 w 1034979"/>
                  <a:gd name="connsiteY91" fmla="*/ 1374612 h 1509906"/>
                  <a:gd name="connsiteX92" fmla="*/ 328224 w 1034979"/>
                  <a:gd name="connsiteY92" fmla="*/ 1426047 h 1509906"/>
                  <a:gd name="connsiteX93" fmla="*/ 330129 w 1034979"/>
                  <a:gd name="connsiteY93" fmla="*/ 1450812 h 1509906"/>
                  <a:gd name="connsiteX94" fmla="*/ 332034 w 1034979"/>
                  <a:gd name="connsiteY94" fmla="*/ 1456527 h 1509906"/>
                  <a:gd name="connsiteX95" fmla="*/ 335844 w 1034979"/>
                  <a:gd name="connsiteY95" fmla="*/ 1460337 h 1509906"/>
                  <a:gd name="connsiteX96" fmla="*/ 364419 w 1034979"/>
                  <a:gd name="connsiteY96" fmla="*/ 1506057 h 1509906"/>
                  <a:gd name="connsiteX97" fmla="*/ 387279 w 1034979"/>
                  <a:gd name="connsiteY97" fmla="*/ 1507962 h 1509906"/>
                  <a:gd name="connsiteX98" fmla="*/ 392994 w 1034979"/>
                  <a:gd name="connsiteY98" fmla="*/ 1502247 h 1509906"/>
                  <a:gd name="connsiteX99" fmla="*/ 394899 w 1034979"/>
                  <a:gd name="connsiteY99" fmla="*/ 1490817 h 1509906"/>
                  <a:gd name="connsiteX100" fmla="*/ 396804 w 1034979"/>
                  <a:gd name="connsiteY100" fmla="*/ 1485102 h 1509906"/>
                  <a:gd name="connsiteX101" fmla="*/ 398709 w 1034979"/>
                  <a:gd name="connsiteY101" fmla="*/ 1467957 h 1509906"/>
                  <a:gd name="connsiteX102" fmla="*/ 400614 w 1034979"/>
                  <a:gd name="connsiteY102" fmla="*/ 1454622 h 1509906"/>
                  <a:gd name="connsiteX103" fmla="*/ 404424 w 1034979"/>
                  <a:gd name="connsiteY103" fmla="*/ 1397472 h 1509906"/>
                  <a:gd name="connsiteX104" fmla="*/ 410139 w 1034979"/>
                  <a:gd name="connsiteY104" fmla="*/ 1386042 h 1509906"/>
                  <a:gd name="connsiteX105" fmla="*/ 413949 w 1034979"/>
                  <a:gd name="connsiteY105" fmla="*/ 1372707 h 1509906"/>
                  <a:gd name="connsiteX106" fmla="*/ 415854 w 1034979"/>
                  <a:gd name="connsiteY106" fmla="*/ 1366992 h 1509906"/>
                  <a:gd name="connsiteX107" fmla="*/ 417759 w 1034979"/>
                  <a:gd name="connsiteY107" fmla="*/ 1353657 h 1509906"/>
                  <a:gd name="connsiteX108" fmla="*/ 421569 w 1034979"/>
                  <a:gd name="connsiteY108" fmla="*/ 1342227 h 1509906"/>
                  <a:gd name="connsiteX109" fmla="*/ 427284 w 1034979"/>
                  <a:gd name="connsiteY109" fmla="*/ 1328892 h 1509906"/>
                  <a:gd name="connsiteX110" fmla="*/ 436809 w 1034979"/>
                  <a:gd name="connsiteY110" fmla="*/ 1317462 h 1509906"/>
                  <a:gd name="connsiteX111" fmla="*/ 450144 w 1034979"/>
                  <a:gd name="connsiteY111" fmla="*/ 1302222 h 1509906"/>
                  <a:gd name="connsiteX112" fmla="*/ 457764 w 1034979"/>
                  <a:gd name="connsiteY112" fmla="*/ 1290792 h 1509906"/>
                  <a:gd name="connsiteX113" fmla="*/ 461574 w 1034979"/>
                  <a:gd name="connsiteY113" fmla="*/ 1279362 h 1509906"/>
                  <a:gd name="connsiteX114" fmla="*/ 465384 w 1034979"/>
                  <a:gd name="connsiteY114" fmla="*/ 1264122 h 1509906"/>
                  <a:gd name="connsiteX115" fmla="*/ 467289 w 1034979"/>
                  <a:gd name="connsiteY115" fmla="*/ 1258407 h 1509906"/>
                  <a:gd name="connsiteX116" fmla="*/ 507294 w 1034979"/>
                  <a:gd name="connsiteY116" fmla="*/ 1252692 h 1509906"/>
                  <a:gd name="connsiteX117" fmla="*/ 535869 w 1034979"/>
                  <a:gd name="connsiteY117" fmla="*/ 1243167 h 1509906"/>
                  <a:gd name="connsiteX118" fmla="*/ 541584 w 1034979"/>
                  <a:gd name="connsiteY118" fmla="*/ 1241262 h 1509906"/>
                  <a:gd name="connsiteX119" fmla="*/ 547299 w 1034979"/>
                  <a:gd name="connsiteY119" fmla="*/ 1239357 h 1509906"/>
                  <a:gd name="connsiteX120" fmla="*/ 554919 w 1034979"/>
                  <a:gd name="connsiteY120" fmla="*/ 1237452 h 1509906"/>
                  <a:gd name="connsiteX121" fmla="*/ 573969 w 1034979"/>
                  <a:gd name="connsiteY121" fmla="*/ 1229832 h 1509906"/>
                  <a:gd name="connsiteX122" fmla="*/ 585399 w 1034979"/>
                  <a:gd name="connsiteY122" fmla="*/ 1226022 h 1509906"/>
                  <a:gd name="connsiteX123" fmla="*/ 720654 w 1034979"/>
                  <a:gd name="connsiteY123" fmla="*/ 1309842 h 1509906"/>
                  <a:gd name="connsiteX124" fmla="*/ 733989 w 1034979"/>
                  <a:gd name="connsiteY124" fmla="*/ 1319367 h 1509906"/>
                  <a:gd name="connsiteX125" fmla="*/ 743514 w 1034979"/>
                  <a:gd name="connsiteY125" fmla="*/ 1321272 h 1509906"/>
                  <a:gd name="connsiteX126" fmla="*/ 749229 w 1034979"/>
                  <a:gd name="connsiteY126" fmla="*/ 1323177 h 1509906"/>
                  <a:gd name="connsiteX127" fmla="*/ 762564 w 1034979"/>
                  <a:gd name="connsiteY127" fmla="*/ 1328892 h 1509906"/>
                  <a:gd name="connsiteX128" fmla="*/ 777804 w 1034979"/>
                  <a:gd name="connsiteY128" fmla="*/ 1326987 h 1509906"/>
                  <a:gd name="connsiteX129" fmla="*/ 789234 w 1034979"/>
                  <a:gd name="connsiteY129" fmla="*/ 1321272 h 1509906"/>
                  <a:gd name="connsiteX130" fmla="*/ 794949 w 1034979"/>
                  <a:gd name="connsiteY130" fmla="*/ 1319367 h 1509906"/>
                  <a:gd name="connsiteX131" fmla="*/ 802569 w 1034979"/>
                  <a:gd name="connsiteY131" fmla="*/ 1302222 h 1509906"/>
                  <a:gd name="connsiteX132" fmla="*/ 800664 w 1034979"/>
                  <a:gd name="connsiteY132" fmla="*/ 1277457 h 1509906"/>
                  <a:gd name="connsiteX133" fmla="*/ 798759 w 1034979"/>
                  <a:gd name="connsiteY133" fmla="*/ 1271742 h 1509906"/>
                  <a:gd name="connsiteX134" fmla="*/ 796854 w 1034979"/>
                  <a:gd name="connsiteY134" fmla="*/ 1264122 h 1509906"/>
                  <a:gd name="connsiteX135" fmla="*/ 783519 w 1034979"/>
                  <a:gd name="connsiteY135" fmla="*/ 1246977 h 1509906"/>
                  <a:gd name="connsiteX136" fmla="*/ 773994 w 1034979"/>
                  <a:gd name="connsiteY136" fmla="*/ 1241262 h 1509906"/>
                  <a:gd name="connsiteX137" fmla="*/ 648264 w 1034979"/>
                  <a:gd name="connsiteY137" fmla="*/ 1149822 h 1509906"/>
                  <a:gd name="connsiteX138" fmla="*/ 644454 w 1034979"/>
                  <a:gd name="connsiteY138" fmla="*/ 1132677 h 1509906"/>
                  <a:gd name="connsiteX139" fmla="*/ 646359 w 1034979"/>
                  <a:gd name="connsiteY139" fmla="*/ 1125057 h 1509906"/>
                  <a:gd name="connsiteX140" fmla="*/ 650169 w 1034979"/>
                  <a:gd name="connsiteY140" fmla="*/ 1107912 h 1509906"/>
                  <a:gd name="connsiteX141" fmla="*/ 653979 w 1034979"/>
                  <a:gd name="connsiteY141" fmla="*/ 1102197 h 1509906"/>
                  <a:gd name="connsiteX142" fmla="*/ 655884 w 1034979"/>
                  <a:gd name="connsiteY142" fmla="*/ 1096482 h 1509906"/>
                  <a:gd name="connsiteX143" fmla="*/ 661599 w 1034979"/>
                  <a:gd name="connsiteY143" fmla="*/ 1094577 h 1509906"/>
                  <a:gd name="connsiteX144" fmla="*/ 671124 w 1034979"/>
                  <a:gd name="connsiteY144" fmla="*/ 1083147 h 1509906"/>
                  <a:gd name="connsiteX145" fmla="*/ 724464 w 1034979"/>
                  <a:gd name="connsiteY145" fmla="*/ 1075527 h 1509906"/>
                  <a:gd name="connsiteX146" fmla="*/ 842574 w 1034979"/>
                  <a:gd name="connsiteY146" fmla="*/ 1077432 h 1509906"/>
                  <a:gd name="connsiteX147" fmla="*/ 871149 w 1034979"/>
                  <a:gd name="connsiteY147" fmla="*/ 1079337 h 1509906"/>
                  <a:gd name="connsiteX148" fmla="*/ 899724 w 1034979"/>
                  <a:gd name="connsiteY148" fmla="*/ 1085052 h 1509906"/>
                  <a:gd name="connsiteX149" fmla="*/ 922584 w 1034979"/>
                  <a:gd name="connsiteY149" fmla="*/ 1088862 h 1509906"/>
                  <a:gd name="connsiteX150" fmla="*/ 951159 w 1034979"/>
                  <a:gd name="connsiteY150" fmla="*/ 1094577 h 1509906"/>
                  <a:gd name="connsiteX151" fmla="*/ 956874 w 1034979"/>
                  <a:gd name="connsiteY151" fmla="*/ 1094577 h 1509906"/>
                  <a:gd name="connsiteX152" fmla="*/ 1002594 w 1034979"/>
                  <a:gd name="connsiteY152" fmla="*/ 1092672 h 1509906"/>
                  <a:gd name="connsiteX153" fmla="*/ 1031169 w 1034979"/>
                  <a:gd name="connsiteY153" fmla="*/ 1085052 h 1509906"/>
                  <a:gd name="connsiteX154" fmla="*/ 1034979 w 1034979"/>
                  <a:gd name="connsiteY154" fmla="*/ 1079337 h 1509906"/>
                  <a:gd name="connsiteX155" fmla="*/ 1033074 w 1034979"/>
                  <a:gd name="connsiteY155" fmla="*/ 1060287 h 1509906"/>
                  <a:gd name="connsiteX156" fmla="*/ 1027359 w 1034979"/>
                  <a:gd name="connsiteY156" fmla="*/ 1056477 h 1509906"/>
                  <a:gd name="connsiteX157" fmla="*/ 1012119 w 1034979"/>
                  <a:gd name="connsiteY157" fmla="*/ 1054572 h 1509906"/>
                  <a:gd name="connsiteX158" fmla="*/ 1006404 w 1034979"/>
                  <a:gd name="connsiteY158" fmla="*/ 1052667 h 1509906"/>
                  <a:gd name="connsiteX159" fmla="*/ 998784 w 1034979"/>
                  <a:gd name="connsiteY159" fmla="*/ 1050762 h 1509906"/>
                  <a:gd name="connsiteX160" fmla="*/ 987354 w 1034979"/>
                  <a:gd name="connsiteY160" fmla="*/ 1043142 h 1509906"/>
                  <a:gd name="connsiteX161" fmla="*/ 975924 w 1034979"/>
                  <a:gd name="connsiteY161" fmla="*/ 1039332 h 1509906"/>
                  <a:gd name="connsiteX162" fmla="*/ 970209 w 1034979"/>
                  <a:gd name="connsiteY162" fmla="*/ 1037427 h 1509906"/>
                  <a:gd name="connsiteX163" fmla="*/ 962589 w 1034979"/>
                  <a:gd name="connsiteY163" fmla="*/ 1035522 h 1509906"/>
                  <a:gd name="connsiteX164" fmla="*/ 956874 w 1034979"/>
                  <a:gd name="connsiteY164" fmla="*/ 1033617 h 1509906"/>
                  <a:gd name="connsiteX165" fmla="*/ 935919 w 1034979"/>
                  <a:gd name="connsiteY165" fmla="*/ 1027902 h 1509906"/>
                  <a:gd name="connsiteX166" fmla="*/ 930204 w 1034979"/>
                  <a:gd name="connsiteY166" fmla="*/ 1025997 h 1509906"/>
                  <a:gd name="connsiteX167" fmla="*/ 825429 w 1034979"/>
                  <a:gd name="connsiteY167" fmla="*/ 1027902 h 1509906"/>
                  <a:gd name="connsiteX168" fmla="*/ 819714 w 1034979"/>
                  <a:gd name="connsiteY168" fmla="*/ 1029807 h 1509906"/>
                  <a:gd name="connsiteX169" fmla="*/ 730179 w 1034979"/>
                  <a:gd name="connsiteY169" fmla="*/ 1031712 h 1509906"/>
                  <a:gd name="connsiteX170" fmla="*/ 716844 w 1034979"/>
                  <a:gd name="connsiteY170" fmla="*/ 1035522 h 1509906"/>
                  <a:gd name="connsiteX171" fmla="*/ 695889 w 1034979"/>
                  <a:gd name="connsiteY171" fmla="*/ 1037427 h 1509906"/>
                  <a:gd name="connsiteX172" fmla="*/ 669219 w 1034979"/>
                  <a:gd name="connsiteY172" fmla="*/ 1039332 h 1509906"/>
                  <a:gd name="connsiteX173" fmla="*/ 669219 w 1034979"/>
                  <a:gd name="connsiteY173" fmla="*/ 1039332 h 1509906"/>
                  <a:gd name="connsiteX174" fmla="*/ 646359 w 1034979"/>
                  <a:gd name="connsiteY174" fmla="*/ 1043142 h 1509906"/>
                  <a:gd name="connsiteX175" fmla="*/ 642549 w 1034979"/>
                  <a:gd name="connsiteY175" fmla="*/ 1031712 h 1509906"/>
                  <a:gd name="connsiteX176" fmla="*/ 640644 w 1034979"/>
                  <a:gd name="connsiteY176" fmla="*/ 1025997 h 1509906"/>
                  <a:gd name="connsiteX177" fmla="*/ 642549 w 1034979"/>
                  <a:gd name="connsiteY177" fmla="*/ 1008852 h 1509906"/>
                  <a:gd name="connsiteX178" fmla="*/ 644454 w 1034979"/>
                  <a:gd name="connsiteY178" fmla="*/ 1003137 h 1509906"/>
                  <a:gd name="connsiteX179" fmla="*/ 661599 w 1034979"/>
                  <a:gd name="connsiteY179" fmla="*/ 993612 h 1509906"/>
                  <a:gd name="connsiteX180" fmla="*/ 673029 w 1034979"/>
                  <a:gd name="connsiteY180" fmla="*/ 985992 h 1509906"/>
                  <a:gd name="connsiteX181" fmla="*/ 674934 w 1034979"/>
                  <a:gd name="connsiteY181" fmla="*/ 980277 h 1509906"/>
                  <a:gd name="connsiteX182" fmla="*/ 680649 w 1034979"/>
                  <a:gd name="connsiteY182" fmla="*/ 978372 h 1509906"/>
                  <a:gd name="connsiteX183" fmla="*/ 686364 w 1034979"/>
                  <a:gd name="connsiteY183" fmla="*/ 974562 h 1509906"/>
                  <a:gd name="connsiteX184" fmla="*/ 695889 w 1034979"/>
                  <a:gd name="connsiteY184" fmla="*/ 965037 h 1509906"/>
                  <a:gd name="connsiteX185" fmla="*/ 705414 w 1034979"/>
                  <a:gd name="connsiteY185" fmla="*/ 953607 h 1509906"/>
                  <a:gd name="connsiteX186" fmla="*/ 716844 w 1034979"/>
                  <a:gd name="connsiteY186" fmla="*/ 945987 h 1509906"/>
                  <a:gd name="connsiteX187" fmla="*/ 732084 w 1034979"/>
                  <a:gd name="connsiteY187" fmla="*/ 932652 h 1509906"/>
                  <a:gd name="connsiteX188" fmla="*/ 741609 w 1034979"/>
                  <a:gd name="connsiteY188" fmla="*/ 921222 h 1509906"/>
                  <a:gd name="connsiteX189" fmla="*/ 753039 w 1034979"/>
                  <a:gd name="connsiteY189" fmla="*/ 911697 h 1509906"/>
                  <a:gd name="connsiteX190" fmla="*/ 758754 w 1034979"/>
                  <a:gd name="connsiteY190" fmla="*/ 900267 h 1509906"/>
                  <a:gd name="connsiteX191" fmla="*/ 760659 w 1034979"/>
                  <a:gd name="connsiteY191" fmla="*/ 894552 h 1509906"/>
                  <a:gd name="connsiteX192" fmla="*/ 766374 w 1034979"/>
                  <a:gd name="connsiteY192" fmla="*/ 883122 h 1509906"/>
                  <a:gd name="connsiteX193" fmla="*/ 764469 w 1034979"/>
                  <a:gd name="connsiteY193" fmla="*/ 867882 h 1509906"/>
                  <a:gd name="connsiteX194" fmla="*/ 758754 w 1034979"/>
                  <a:gd name="connsiteY194" fmla="*/ 865977 h 1509906"/>
                  <a:gd name="connsiteX195" fmla="*/ 737799 w 1034979"/>
                  <a:gd name="connsiteY195" fmla="*/ 867882 h 1509906"/>
                  <a:gd name="connsiteX196" fmla="*/ 732084 w 1034979"/>
                  <a:gd name="connsiteY196" fmla="*/ 871692 h 1509906"/>
                  <a:gd name="connsiteX197" fmla="*/ 720654 w 1034979"/>
                  <a:gd name="connsiteY197" fmla="*/ 875502 h 1509906"/>
                  <a:gd name="connsiteX198" fmla="*/ 716844 w 1034979"/>
                  <a:gd name="connsiteY198" fmla="*/ 881217 h 1509906"/>
                  <a:gd name="connsiteX199" fmla="*/ 711129 w 1034979"/>
                  <a:gd name="connsiteY199" fmla="*/ 883122 h 1509906"/>
                  <a:gd name="connsiteX200" fmla="*/ 705414 w 1034979"/>
                  <a:gd name="connsiteY200" fmla="*/ 886932 h 1509906"/>
                  <a:gd name="connsiteX201" fmla="*/ 699699 w 1034979"/>
                  <a:gd name="connsiteY201" fmla="*/ 892647 h 1509906"/>
                  <a:gd name="connsiteX202" fmla="*/ 692079 w 1034979"/>
                  <a:gd name="connsiteY202" fmla="*/ 896457 h 1509906"/>
                  <a:gd name="connsiteX203" fmla="*/ 650169 w 1034979"/>
                  <a:gd name="connsiteY203" fmla="*/ 925032 h 1509906"/>
                  <a:gd name="connsiteX204" fmla="*/ 636834 w 1034979"/>
                  <a:gd name="connsiteY204" fmla="*/ 936462 h 1509906"/>
                  <a:gd name="connsiteX205" fmla="*/ 627309 w 1034979"/>
                  <a:gd name="connsiteY205" fmla="*/ 953607 h 1509906"/>
                  <a:gd name="connsiteX206" fmla="*/ 602544 w 1034979"/>
                  <a:gd name="connsiteY206" fmla="*/ 959322 h 1509906"/>
                  <a:gd name="connsiteX207" fmla="*/ 589209 w 1034979"/>
                  <a:gd name="connsiteY207" fmla="*/ 963132 h 1509906"/>
                  <a:gd name="connsiteX208" fmla="*/ 573969 w 1034979"/>
                  <a:gd name="connsiteY208" fmla="*/ 961227 h 1509906"/>
                  <a:gd name="connsiteX209" fmla="*/ 562539 w 1034979"/>
                  <a:gd name="connsiteY209" fmla="*/ 957417 h 1509906"/>
                  <a:gd name="connsiteX210" fmla="*/ 551109 w 1034979"/>
                  <a:gd name="connsiteY210" fmla="*/ 953607 h 1509906"/>
                  <a:gd name="connsiteX211" fmla="*/ 539679 w 1034979"/>
                  <a:gd name="connsiteY211" fmla="*/ 949797 h 1509906"/>
                  <a:gd name="connsiteX212" fmla="*/ 533964 w 1034979"/>
                  <a:gd name="connsiteY212" fmla="*/ 947892 h 1509906"/>
                  <a:gd name="connsiteX213" fmla="*/ 528249 w 1034979"/>
                  <a:gd name="connsiteY213" fmla="*/ 944082 h 1509906"/>
                  <a:gd name="connsiteX214" fmla="*/ 516819 w 1034979"/>
                  <a:gd name="connsiteY214" fmla="*/ 938367 h 1509906"/>
                  <a:gd name="connsiteX215" fmla="*/ 509199 w 1034979"/>
                  <a:gd name="connsiteY215" fmla="*/ 926937 h 1509906"/>
                  <a:gd name="connsiteX216" fmla="*/ 505389 w 1034979"/>
                  <a:gd name="connsiteY216" fmla="*/ 905982 h 1509906"/>
                  <a:gd name="connsiteX217" fmla="*/ 507294 w 1034979"/>
                  <a:gd name="connsiteY217" fmla="*/ 841212 h 1509906"/>
                  <a:gd name="connsiteX218" fmla="*/ 513009 w 1034979"/>
                  <a:gd name="connsiteY218" fmla="*/ 827877 h 1509906"/>
                  <a:gd name="connsiteX219" fmla="*/ 503484 w 1034979"/>
                  <a:gd name="connsiteY219" fmla="*/ 351627 h 1509906"/>
                  <a:gd name="connsiteX220" fmla="*/ 499674 w 1034979"/>
                  <a:gd name="connsiteY220" fmla="*/ 60162 h 1509906"/>
                  <a:gd name="connsiteX221" fmla="*/ 490149 w 1034979"/>
                  <a:gd name="connsiteY221" fmla="*/ 33492 h 1509906"/>
                  <a:gd name="connsiteX222" fmla="*/ 488244 w 1034979"/>
                  <a:gd name="connsiteY222" fmla="*/ 27777 h 1509906"/>
                  <a:gd name="connsiteX223" fmla="*/ 484434 w 1034979"/>
                  <a:gd name="connsiteY223" fmla="*/ 22062 h 1509906"/>
                  <a:gd name="connsiteX224" fmla="*/ 478719 w 1034979"/>
                  <a:gd name="connsiteY224" fmla="*/ 10632 h 1509906"/>
                  <a:gd name="connsiteX225" fmla="*/ 473004 w 1034979"/>
                  <a:gd name="connsiteY225" fmla="*/ 6822 h 1509906"/>
                  <a:gd name="connsiteX226" fmla="*/ 469194 w 1034979"/>
                  <a:gd name="connsiteY226" fmla="*/ 1107 h 1509906"/>
                  <a:gd name="connsiteX227" fmla="*/ 429189 w 1034979"/>
                  <a:gd name="connsiteY227" fmla="*/ 4917 h 1509906"/>
                  <a:gd name="connsiteX228" fmla="*/ 421569 w 1034979"/>
                  <a:gd name="connsiteY228" fmla="*/ 16347 h 1509906"/>
                  <a:gd name="connsiteX229" fmla="*/ 417759 w 1034979"/>
                  <a:gd name="connsiteY229" fmla="*/ 22062 h 1509906"/>
                  <a:gd name="connsiteX230" fmla="*/ 419664 w 1034979"/>
                  <a:gd name="connsiteY230" fmla="*/ 54447 h 1509906"/>
                  <a:gd name="connsiteX231" fmla="*/ 423474 w 1034979"/>
                  <a:gd name="connsiteY231" fmla="*/ 65877 h 1509906"/>
                  <a:gd name="connsiteX232" fmla="*/ 425379 w 1034979"/>
                  <a:gd name="connsiteY232" fmla="*/ 71592 h 1509906"/>
                  <a:gd name="connsiteX233" fmla="*/ 425379 w 1034979"/>
                  <a:gd name="connsiteY233" fmla="*/ 77307 h 1509906"/>
                  <a:gd name="connsiteX234" fmla="*/ 429189 w 1034979"/>
                  <a:gd name="connsiteY234" fmla="*/ 231612 h 1509906"/>
                  <a:gd name="connsiteX235" fmla="*/ 440619 w 1034979"/>
                  <a:gd name="connsiteY235" fmla="*/ 414492 h 1509906"/>
                  <a:gd name="connsiteX236" fmla="*/ 425379 w 1034979"/>
                  <a:gd name="connsiteY236" fmla="*/ 711672 h 1509906"/>
                  <a:gd name="connsiteX237" fmla="*/ 417759 w 1034979"/>
                  <a:gd name="connsiteY237" fmla="*/ 839307 h 1509906"/>
                  <a:gd name="connsiteX238" fmla="*/ 413949 w 1034979"/>
                  <a:gd name="connsiteY238" fmla="*/ 856452 h 1509906"/>
                  <a:gd name="connsiteX239" fmla="*/ 417759 w 1034979"/>
                  <a:gd name="connsiteY239" fmla="*/ 877407 h 1509906"/>
                  <a:gd name="connsiteX240" fmla="*/ 421569 w 1034979"/>
                  <a:gd name="connsiteY240" fmla="*/ 883122 h 1509906"/>
                  <a:gd name="connsiteX241" fmla="*/ 425379 w 1034979"/>
                  <a:gd name="connsiteY241" fmla="*/ 894552 h 1509906"/>
                  <a:gd name="connsiteX242" fmla="*/ 423474 w 1034979"/>
                  <a:gd name="connsiteY242" fmla="*/ 921222 h 1509906"/>
                  <a:gd name="connsiteX243" fmla="*/ 417759 w 1034979"/>
                  <a:gd name="connsiteY243" fmla="*/ 923127 h 1509906"/>
                  <a:gd name="connsiteX244" fmla="*/ 412044 w 1034979"/>
                  <a:gd name="connsiteY244" fmla="*/ 926937 h 1509906"/>
                  <a:gd name="connsiteX245" fmla="*/ 421569 w 1034979"/>
                  <a:gd name="connsiteY24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827877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5379 w 1034979"/>
                  <a:gd name="connsiteY239" fmla="*/ 894552 h 1509906"/>
                  <a:gd name="connsiteX240" fmla="*/ 423474 w 1034979"/>
                  <a:gd name="connsiteY240" fmla="*/ 921222 h 1509906"/>
                  <a:gd name="connsiteX241" fmla="*/ 417759 w 1034979"/>
                  <a:gd name="connsiteY241" fmla="*/ 923127 h 1509906"/>
                  <a:gd name="connsiteX242" fmla="*/ 412044 w 1034979"/>
                  <a:gd name="connsiteY242" fmla="*/ 926937 h 1509906"/>
                  <a:gd name="connsiteX243" fmla="*/ 421569 w 1034979"/>
                  <a:gd name="connsiteY24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25379 w 1034979"/>
                  <a:gd name="connsiteY238" fmla="*/ 894552 h 1509906"/>
                  <a:gd name="connsiteX239" fmla="*/ 423474 w 1034979"/>
                  <a:gd name="connsiteY239" fmla="*/ 921222 h 1509906"/>
                  <a:gd name="connsiteX240" fmla="*/ 417759 w 1034979"/>
                  <a:gd name="connsiteY240" fmla="*/ 923127 h 1509906"/>
                  <a:gd name="connsiteX241" fmla="*/ 412044 w 1034979"/>
                  <a:gd name="connsiteY241" fmla="*/ 926937 h 1509906"/>
                  <a:gd name="connsiteX242" fmla="*/ 421569 w 1034979"/>
                  <a:gd name="connsiteY24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03484 w 1034979"/>
                  <a:gd name="connsiteY217" fmla="*/ 351627 h 1509906"/>
                  <a:gd name="connsiteX218" fmla="*/ 499674 w 1034979"/>
                  <a:gd name="connsiteY218" fmla="*/ 60162 h 1509906"/>
                  <a:gd name="connsiteX219" fmla="*/ 490149 w 1034979"/>
                  <a:gd name="connsiteY219" fmla="*/ 33492 h 1509906"/>
                  <a:gd name="connsiteX220" fmla="*/ 488244 w 1034979"/>
                  <a:gd name="connsiteY220" fmla="*/ 27777 h 1509906"/>
                  <a:gd name="connsiteX221" fmla="*/ 484434 w 1034979"/>
                  <a:gd name="connsiteY221" fmla="*/ 22062 h 1509906"/>
                  <a:gd name="connsiteX222" fmla="*/ 478719 w 1034979"/>
                  <a:gd name="connsiteY222" fmla="*/ 10632 h 1509906"/>
                  <a:gd name="connsiteX223" fmla="*/ 473004 w 1034979"/>
                  <a:gd name="connsiteY223" fmla="*/ 6822 h 1509906"/>
                  <a:gd name="connsiteX224" fmla="*/ 469194 w 1034979"/>
                  <a:gd name="connsiteY224" fmla="*/ 1107 h 1509906"/>
                  <a:gd name="connsiteX225" fmla="*/ 429189 w 1034979"/>
                  <a:gd name="connsiteY225" fmla="*/ 4917 h 1509906"/>
                  <a:gd name="connsiteX226" fmla="*/ 421569 w 1034979"/>
                  <a:gd name="connsiteY226" fmla="*/ 16347 h 1509906"/>
                  <a:gd name="connsiteX227" fmla="*/ 417759 w 1034979"/>
                  <a:gd name="connsiteY227" fmla="*/ 22062 h 1509906"/>
                  <a:gd name="connsiteX228" fmla="*/ 419664 w 1034979"/>
                  <a:gd name="connsiteY228" fmla="*/ 54447 h 1509906"/>
                  <a:gd name="connsiteX229" fmla="*/ 423474 w 1034979"/>
                  <a:gd name="connsiteY229" fmla="*/ 65877 h 1509906"/>
                  <a:gd name="connsiteX230" fmla="*/ 425379 w 1034979"/>
                  <a:gd name="connsiteY230" fmla="*/ 71592 h 1509906"/>
                  <a:gd name="connsiteX231" fmla="*/ 425379 w 1034979"/>
                  <a:gd name="connsiteY231" fmla="*/ 77307 h 1509906"/>
                  <a:gd name="connsiteX232" fmla="*/ 429189 w 1034979"/>
                  <a:gd name="connsiteY232" fmla="*/ 231612 h 1509906"/>
                  <a:gd name="connsiteX233" fmla="*/ 440619 w 1034979"/>
                  <a:gd name="connsiteY233" fmla="*/ 414492 h 1509906"/>
                  <a:gd name="connsiteX234" fmla="*/ 425379 w 1034979"/>
                  <a:gd name="connsiteY234" fmla="*/ 711672 h 1509906"/>
                  <a:gd name="connsiteX235" fmla="*/ 425173 w 1034979"/>
                  <a:gd name="connsiteY235" fmla="*/ 765165 h 1509906"/>
                  <a:gd name="connsiteX236" fmla="*/ 421363 w 1034979"/>
                  <a:gd name="connsiteY236" fmla="*/ 844096 h 1509906"/>
                  <a:gd name="connsiteX237" fmla="*/ 425379 w 1034979"/>
                  <a:gd name="connsiteY237" fmla="*/ 894552 h 1509906"/>
                  <a:gd name="connsiteX238" fmla="*/ 423474 w 1034979"/>
                  <a:gd name="connsiteY238" fmla="*/ 921222 h 1509906"/>
                  <a:gd name="connsiteX239" fmla="*/ 417759 w 1034979"/>
                  <a:gd name="connsiteY239" fmla="*/ 923127 h 1509906"/>
                  <a:gd name="connsiteX240" fmla="*/ 412044 w 1034979"/>
                  <a:gd name="connsiteY240" fmla="*/ 926937 h 1509906"/>
                  <a:gd name="connsiteX241" fmla="*/ 421569 w 1034979"/>
                  <a:gd name="connsiteY24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39654 w 1034979"/>
                  <a:gd name="connsiteY5" fmla="*/ 949797 h 1509906"/>
                  <a:gd name="connsiteX6" fmla="*/ 328224 w 1034979"/>
                  <a:gd name="connsiteY6" fmla="*/ 953607 h 1509906"/>
                  <a:gd name="connsiteX7" fmla="*/ 312984 w 1034979"/>
                  <a:gd name="connsiteY7" fmla="*/ 959322 h 1509906"/>
                  <a:gd name="connsiteX8" fmla="*/ 265359 w 1034979"/>
                  <a:gd name="connsiteY8" fmla="*/ 955512 h 1509906"/>
                  <a:gd name="connsiteX9" fmla="*/ 253929 w 1034979"/>
                  <a:gd name="connsiteY9" fmla="*/ 951702 h 1509906"/>
                  <a:gd name="connsiteX10" fmla="*/ 242499 w 1034979"/>
                  <a:gd name="connsiteY10" fmla="*/ 947892 h 1509906"/>
                  <a:gd name="connsiteX11" fmla="*/ 236784 w 1034979"/>
                  <a:gd name="connsiteY11" fmla="*/ 945987 h 1509906"/>
                  <a:gd name="connsiteX12" fmla="*/ 231069 w 1034979"/>
                  <a:gd name="connsiteY12" fmla="*/ 944082 h 1509906"/>
                  <a:gd name="connsiteX13" fmla="*/ 219639 w 1034979"/>
                  <a:gd name="connsiteY13" fmla="*/ 942177 h 1509906"/>
                  <a:gd name="connsiteX14" fmla="*/ 213924 w 1034979"/>
                  <a:gd name="connsiteY14" fmla="*/ 940272 h 1509906"/>
                  <a:gd name="connsiteX15" fmla="*/ 206304 w 1034979"/>
                  <a:gd name="connsiteY15" fmla="*/ 938367 h 1509906"/>
                  <a:gd name="connsiteX16" fmla="*/ 194874 w 1034979"/>
                  <a:gd name="connsiteY16" fmla="*/ 934557 h 1509906"/>
                  <a:gd name="connsiteX17" fmla="*/ 189159 w 1034979"/>
                  <a:gd name="connsiteY17" fmla="*/ 932652 h 1509906"/>
                  <a:gd name="connsiteX18" fmla="*/ 181539 w 1034979"/>
                  <a:gd name="connsiteY18" fmla="*/ 930747 h 1509906"/>
                  <a:gd name="connsiteX19" fmla="*/ 170109 w 1034979"/>
                  <a:gd name="connsiteY19" fmla="*/ 925032 h 1509906"/>
                  <a:gd name="connsiteX20" fmla="*/ 164394 w 1034979"/>
                  <a:gd name="connsiteY20" fmla="*/ 921222 h 1509906"/>
                  <a:gd name="connsiteX21" fmla="*/ 116769 w 1034979"/>
                  <a:gd name="connsiteY21" fmla="*/ 896457 h 1509906"/>
                  <a:gd name="connsiteX22" fmla="*/ 111054 w 1034979"/>
                  <a:gd name="connsiteY22" fmla="*/ 890742 h 1509906"/>
                  <a:gd name="connsiteX23" fmla="*/ 84384 w 1034979"/>
                  <a:gd name="connsiteY23" fmla="*/ 865977 h 1509906"/>
                  <a:gd name="connsiteX24" fmla="*/ 78669 w 1034979"/>
                  <a:gd name="connsiteY24" fmla="*/ 864072 h 1509906"/>
                  <a:gd name="connsiteX25" fmla="*/ 59619 w 1034979"/>
                  <a:gd name="connsiteY25" fmla="*/ 867882 h 1509906"/>
                  <a:gd name="connsiteX26" fmla="*/ 53904 w 1034979"/>
                  <a:gd name="connsiteY26" fmla="*/ 871692 h 1509906"/>
                  <a:gd name="connsiteX27" fmla="*/ 50094 w 1034979"/>
                  <a:gd name="connsiteY27" fmla="*/ 877407 h 1509906"/>
                  <a:gd name="connsiteX28" fmla="*/ 46284 w 1034979"/>
                  <a:gd name="connsiteY28" fmla="*/ 888837 h 1509906"/>
                  <a:gd name="connsiteX29" fmla="*/ 50094 w 1034979"/>
                  <a:gd name="connsiteY29" fmla="*/ 926937 h 1509906"/>
                  <a:gd name="connsiteX30" fmla="*/ 53904 w 1034979"/>
                  <a:gd name="connsiteY30" fmla="*/ 932652 h 1509906"/>
                  <a:gd name="connsiteX31" fmla="*/ 59619 w 1034979"/>
                  <a:gd name="connsiteY31" fmla="*/ 936462 h 1509906"/>
                  <a:gd name="connsiteX32" fmla="*/ 63429 w 1034979"/>
                  <a:gd name="connsiteY32" fmla="*/ 942177 h 1509906"/>
                  <a:gd name="connsiteX33" fmla="*/ 80574 w 1034979"/>
                  <a:gd name="connsiteY33" fmla="*/ 951702 h 1509906"/>
                  <a:gd name="connsiteX34" fmla="*/ 103434 w 1034979"/>
                  <a:gd name="connsiteY34" fmla="*/ 953607 h 1509906"/>
                  <a:gd name="connsiteX35" fmla="*/ 124389 w 1034979"/>
                  <a:gd name="connsiteY35" fmla="*/ 959322 h 1509906"/>
                  <a:gd name="connsiteX36" fmla="*/ 130104 w 1034979"/>
                  <a:gd name="connsiteY36" fmla="*/ 961227 h 1509906"/>
                  <a:gd name="connsiteX37" fmla="*/ 135819 w 1034979"/>
                  <a:gd name="connsiteY37" fmla="*/ 966942 h 1509906"/>
                  <a:gd name="connsiteX38" fmla="*/ 143439 w 1034979"/>
                  <a:gd name="connsiteY38" fmla="*/ 968847 h 1509906"/>
                  <a:gd name="connsiteX39" fmla="*/ 166299 w 1034979"/>
                  <a:gd name="connsiteY39" fmla="*/ 972657 h 1509906"/>
                  <a:gd name="connsiteX40" fmla="*/ 191064 w 1034979"/>
                  <a:gd name="connsiteY40" fmla="*/ 978372 h 1509906"/>
                  <a:gd name="connsiteX41" fmla="*/ 208209 w 1034979"/>
                  <a:gd name="connsiteY41" fmla="*/ 984087 h 1509906"/>
                  <a:gd name="connsiteX42" fmla="*/ 213924 w 1034979"/>
                  <a:gd name="connsiteY42" fmla="*/ 985992 h 1509906"/>
                  <a:gd name="connsiteX43" fmla="*/ 229164 w 1034979"/>
                  <a:gd name="connsiteY43" fmla="*/ 989802 h 1509906"/>
                  <a:gd name="connsiteX44" fmla="*/ 248214 w 1034979"/>
                  <a:gd name="connsiteY44" fmla="*/ 995517 h 1509906"/>
                  <a:gd name="connsiteX45" fmla="*/ 253929 w 1034979"/>
                  <a:gd name="connsiteY45" fmla="*/ 999327 h 1509906"/>
                  <a:gd name="connsiteX46" fmla="*/ 267264 w 1034979"/>
                  <a:gd name="connsiteY46" fmla="*/ 1014567 h 1509906"/>
                  <a:gd name="connsiteX47" fmla="*/ 272979 w 1034979"/>
                  <a:gd name="connsiteY47" fmla="*/ 1033617 h 1509906"/>
                  <a:gd name="connsiteX48" fmla="*/ 274884 w 1034979"/>
                  <a:gd name="connsiteY48" fmla="*/ 1039332 h 1509906"/>
                  <a:gd name="connsiteX49" fmla="*/ 276789 w 1034979"/>
                  <a:gd name="connsiteY49" fmla="*/ 1045047 h 1509906"/>
                  <a:gd name="connsiteX50" fmla="*/ 278694 w 1034979"/>
                  <a:gd name="connsiteY50" fmla="*/ 1069812 h 1509906"/>
                  <a:gd name="connsiteX51" fmla="*/ 280599 w 1034979"/>
                  <a:gd name="connsiteY51" fmla="*/ 1075527 h 1509906"/>
                  <a:gd name="connsiteX52" fmla="*/ 278694 w 1034979"/>
                  <a:gd name="connsiteY52" fmla="*/ 1094577 h 1509906"/>
                  <a:gd name="connsiteX53" fmla="*/ 276789 w 1034979"/>
                  <a:gd name="connsiteY53" fmla="*/ 1104102 h 1509906"/>
                  <a:gd name="connsiteX54" fmla="*/ 263454 w 1034979"/>
                  <a:gd name="connsiteY54" fmla="*/ 1117437 h 1509906"/>
                  <a:gd name="connsiteX55" fmla="*/ 252024 w 1034979"/>
                  <a:gd name="connsiteY55" fmla="*/ 1125057 h 1509906"/>
                  <a:gd name="connsiteX56" fmla="*/ 240594 w 1034979"/>
                  <a:gd name="connsiteY56" fmla="*/ 1128867 h 1509906"/>
                  <a:gd name="connsiteX57" fmla="*/ 126294 w 1034979"/>
                  <a:gd name="connsiteY57" fmla="*/ 1128867 h 1509906"/>
                  <a:gd name="connsiteX58" fmla="*/ 120579 w 1034979"/>
                  <a:gd name="connsiteY58" fmla="*/ 1130772 h 1509906"/>
                  <a:gd name="connsiteX59" fmla="*/ 105339 w 1034979"/>
                  <a:gd name="connsiteY59" fmla="*/ 1132677 h 1509906"/>
                  <a:gd name="connsiteX60" fmla="*/ 88194 w 1034979"/>
                  <a:gd name="connsiteY60" fmla="*/ 1138392 h 1509906"/>
                  <a:gd name="connsiteX61" fmla="*/ 82479 w 1034979"/>
                  <a:gd name="connsiteY61" fmla="*/ 1140297 h 1509906"/>
                  <a:gd name="connsiteX62" fmla="*/ 76764 w 1034979"/>
                  <a:gd name="connsiteY62" fmla="*/ 1144107 h 1509906"/>
                  <a:gd name="connsiteX63" fmla="*/ 65334 w 1034979"/>
                  <a:gd name="connsiteY63" fmla="*/ 1146012 h 1509906"/>
                  <a:gd name="connsiteX64" fmla="*/ 27234 w 1034979"/>
                  <a:gd name="connsiteY64" fmla="*/ 1147917 h 1509906"/>
                  <a:gd name="connsiteX65" fmla="*/ 15804 w 1034979"/>
                  <a:gd name="connsiteY65" fmla="*/ 1153632 h 1509906"/>
                  <a:gd name="connsiteX66" fmla="*/ 6279 w 1034979"/>
                  <a:gd name="connsiteY66" fmla="*/ 1163157 h 1509906"/>
                  <a:gd name="connsiteX67" fmla="*/ 4374 w 1034979"/>
                  <a:gd name="connsiteY67" fmla="*/ 1168872 h 1509906"/>
                  <a:gd name="connsiteX68" fmla="*/ 564 w 1034979"/>
                  <a:gd name="connsiteY68" fmla="*/ 1174587 h 1509906"/>
                  <a:gd name="connsiteX69" fmla="*/ 6279 w 1034979"/>
                  <a:gd name="connsiteY69" fmla="*/ 1206972 h 1509906"/>
                  <a:gd name="connsiteX70" fmla="*/ 11994 w 1034979"/>
                  <a:gd name="connsiteY70" fmla="*/ 1210782 h 1509906"/>
                  <a:gd name="connsiteX71" fmla="*/ 17709 w 1034979"/>
                  <a:gd name="connsiteY71" fmla="*/ 1212687 h 1509906"/>
                  <a:gd name="connsiteX72" fmla="*/ 145344 w 1034979"/>
                  <a:gd name="connsiteY72" fmla="*/ 1210782 h 1509906"/>
                  <a:gd name="connsiteX73" fmla="*/ 152964 w 1034979"/>
                  <a:gd name="connsiteY73" fmla="*/ 1208877 h 1509906"/>
                  <a:gd name="connsiteX74" fmla="*/ 303459 w 1034979"/>
                  <a:gd name="connsiteY74" fmla="*/ 1203162 h 1509906"/>
                  <a:gd name="connsiteX75" fmla="*/ 318699 w 1034979"/>
                  <a:gd name="connsiteY75" fmla="*/ 1210782 h 1509906"/>
                  <a:gd name="connsiteX76" fmla="*/ 330129 w 1034979"/>
                  <a:gd name="connsiteY76" fmla="*/ 1216497 h 1509906"/>
                  <a:gd name="connsiteX77" fmla="*/ 333939 w 1034979"/>
                  <a:gd name="connsiteY77" fmla="*/ 1222212 h 1509906"/>
                  <a:gd name="connsiteX78" fmla="*/ 339654 w 1034979"/>
                  <a:gd name="connsiteY78" fmla="*/ 1224117 h 1509906"/>
                  <a:gd name="connsiteX79" fmla="*/ 351084 w 1034979"/>
                  <a:gd name="connsiteY79" fmla="*/ 1231737 h 1509906"/>
                  <a:gd name="connsiteX80" fmla="*/ 356799 w 1034979"/>
                  <a:gd name="connsiteY80" fmla="*/ 1235547 h 1509906"/>
                  <a:gd name="connsiteX81" fmla="*/ 360609 w 1034979"/>
                  <a:gd name="connsiteY81" fmla="*/ 1241262 h 1509906"/>
                  <a:gd name="connsiteX82" fmla="*/ 366324 w 1034979"/>
                  <a:gd name="connsiteY82" fmla="*/ 1252692 h 1509906"/>
                  <a:gd name="connsiteX83" fmla="*/ 362514 w 1034979"/>
                  <a:gd name="connsiteY83" fmla="*/ 1279362 h 1509906"/>
                  <a:gd name="connsiteX84" fmla="*/ 358704 w 1034979"/>
                  <a:gd name="connsiteY84" fmla="*/ 1285077 h 1509906"/>
                  <a:gd name="connsiteX85" fmla="*/ 356799 w 1034979"/>
                  <a:gd name="connsiteY85" fmla="*/ 1290792 h 1509906"/>
                  <a:gd name="connsiteX86" fmla="*/ 352989 w 1034979"/>
                  <a:gd name="connsiteY86" fmla="*/ 1296507 h 1509906"/>
                  <a:gd name="connsiteX87" fmla="*/ 351084 w 1034979"/>
                  <a:gd name="connsiteY87" fmla="*/ 1302222 h 1509906"/>
                  <a:gd name="connsiteX88" fmla="*/ 347274 w 1034979"/>
                  <a:gd name="connsiteY88" fmla="*/ 1307937 h 1509906"/>
                  <a:gd name="connsiteX89" fmla="*/ 330129 w 1034979"/>
                  <a:gd name="connsiteY89" fmla="*/ 1374612 h 1509906"/>
                  <a:gd name="connsiteX90" fmla="*/ 328224 w 1034979"/>
                  <a:gd name="connsiteY90" fmla="*/ 1426047 h 1509906"/>
                  <a:gd name="connsiteX91" fmla="*/ 330129 w 1034979"/>
                  <a:gd name="connsiteY91" fmla="*/ 1450812 h 1509906"/>
                  <a:gd name="connsiteX92" fmla="*/ 332034 w 1034979"/>
                  <a:gd name="connsiteY92" fmla="*/ 1456527 h 1509906"/>
                  <a:gd name="connsiteX93" fmla="*/ 335844 w 1034979"/>
                  <a:gd name="connsiteY93" fmla="*/ 1460337 h 1509906"/>
                  <a:gd name="connsiteX94" fmla="*/ 364419 w 1034979"/>
                  <a:gd name="connsiteY94" fmla="*/ 1506057 h 1509906"/>
                  <a:gd name="connsiteX95" fmla="*/ 387279 w 1034979"/>
                  <a:gd name="connsiteY95" fmla="*/ 1507962 h 1509906"/>
                  <a:gd name="connsiteX96" fmla="*/ 392994 w 1034979"/>
                  <a:gd name="connsiteY96" fmla="*/ 1502247 h 1509906"/>
                  <a:gd name="connsiteX97" fmla="*/ 394899 w 1034979"/>
                  <a:gd name="connsiteY97" fmla="*/ 1490817 h 1509906"/>
                  <a:gd name="connsiteX98" fmla="*/ 396804 w 1034979"/>
                  <a:gd name="connsiteY98" fmla="*/ 1485102 h 1509906"/>
                  <a:gd name="connsiteX99" fmla="*/ 398709 w 1034979"/>
                  <a:gd name="connsiteY99" fmla="*/ 1467957 h 1509906"/>
                  <a:gd name="connsiteX100" fmla="*/ 400614 w 1034979"/>
                  <a:gd name="connsiteY100" fmla="*/ 1454622 h 1509906"/>
                  <a:gd name="connsiteX101" fmla="*/ 404424 w 1034979"/>
                  <a:gd name="connsiteY101" fmla="*/ 1397472 h 1509906"/>
                  <a:gd name="connsiteX102" fmla="*/ 410139 w 1034979"/>
                  <a:gd name="connsiteY102" fmla="*/ 1386042 h 1509906"/>
                  <a:gd name="connsiteX103" fmla="*/ 413949 w 1034979"/>
                  <a:gd name="connsiteY103" fmla="*/ 1372707 h 1509906"/>
                  <a:gd name="connsiteX104" fmla="*/ 415854 w 1034979"/>
                  <a:gd name="connsiteY104" fmla="*/ 1366992 h 1509906"/>
                  <a:gd name="connsiteX105" fmla="*/ 417759 w 1034979"/>
                  <a:gd name="connsiteY105" fmla="*/ 1353657 h 1509906"/>
                  <a:gd name="connsiteX106" fmla="*/ 421569 w 1034979"/>
                  <a:gd name="connsiteY106" fmla="*/ 1342227 h 1509906"/>
                  <a:gd name="connsiteX107" fmla="*/ 427284 w 1034979"/>
                  <a:gd name="connsiteY107" fmla="*/ 1328892 h 1509906"/>
                  <a:gd name="connsiteX108" fmla="*/ 436809 w 1034979"/>
                  <a:gd name="connsiteY108" fmla="*/ 1317462 h 1509906"/>
                  <a:gd name="connsiteX109" fmla="*/ 450144 w 1034979"/>
                  <a:gd name="connsiteY109" fmla="*/ 1302222 h 1509906"/>
                  <a:gd name="connsiteX110" fmla="*/ 457764 w 1034979"/>
                  <a:gd name="connsiteY110" fmla="*/ 1290792 h 1509906"/>
                  <a:gd name="connsiteX111" fmla="*/ 461574 w 1034979"/>
                  <a:gd name="connsiteY111" fmla="*/ 1279362 h 1509906"/>
                  <a:gd name="connsiteX112" fmla="*/ 465384 w 1034979"/>
                  <a:gd name="connsiteY112" fmla="*/ 1264122 h 1509906"/>
                  <a:gd name="connsiteX113" fmla="*/ 467289 w 1034979"/>
                  <a:gd name="connsiteY113" fmla="*/ 1258407 h 1509906"/>
                  <a:gd name="connsiteX114" fmla="*/ 507294 w 1034979"/>
                  <a:gd name="connsiteY114" fmla="*/ 1252692 h 1509906"/>
                  <a:gd name="connsiteX115" fmla="*/ 535869 w 1034979"/>
                  <a:gd name="connsiteY115" fmla="*/ 1243167 h 1509906"/>
                  <a:gd name="connsiteX116" fmla="*/ 541584 w 1034979"/>
                  <a:gd name="connsiteY116" fmla="*/ 1241262 h 1509906"/>
                  <a:gd name="connsiteX117" fmla="*/ 547299 w 1034979"/>
                  <a:gd name="connsiteY117" fmla="*/ 1239357 h 1509906"/>
                  <a:gd name="connsiteX118" fmla="*/ 554919 w 1034979"/>
                  <a:gd name="connsiteY118" fmla="*/ 1237452 h 1509906"/>
                  <a:gd name="connsiteX119" fmla="*/ 573969 w 1034979"/>
                  <a:gd name="connsiteY119" fmla="*/ 1229832 h 1509906"/>
                  <a:gd name="connsiteX120" fmla="*/ 585399 w 1034979"/>
                  <a:gd name="connsiteY120" fmla="*/ 1226022 h 1509906"/>
                  <a:gd name="connsiteX121" fmla="*/ 720654 w 1034979"/>
                  <a:gd name="connsiteY121" fmla="*/ 1309842 h 1509906"/>
                  <a:gd name="connsiteX122" fmla="*/ 733989 w 1034979"/>
                  <a:gd name="connsiteY122" fmla="*/ 1319367 h 1509906"/>
                  <a:gd name="connsiteX123" fmla="*/ 743514 w 1034979"/>
                  <a:gd name="connsiteY123" fmla="*/ 1321272 h 1509906"/>
                  <a:gd name="connsiteX124" fmla="*/ 749229 w 1034979"/>
                  <a:gd name="connsiteY124" fmla="*/ 1323177 h 1509906"/>
                  <a:gd name="connsiteX125" fmla="*/ 762564 w 1034979"/>
                  <a:gd name="connsiteY125" fmla="*/ 1328892 h 1509906"/>
                  <a:gd name="connsiteX126" fmla="*/ 777804 w 1034979"/>
                  <a:gd name="connsiteY126" fmla="*/ 1326987 h 1509906"/>
                  <a:gd name="connsiteX127" fmla="*/ 789234 w 1034979"/>
                  <a:gd name="connsiteY127" fmla="*/ 1321272 h 1509906"/>
                  <a:gd name="connsiteX128" fmla="*/ 794949 w 1034979"/>
                  <a:gd name="connsiteY128" fmla="*/ 1319367 h 1509906"/>
                  <a:gd name="connsiteX129" fmla="*/ 802569 w 1034979"/>
                  <a:gd name="connsiteY129" fmla="*/ 1302222 h 1509906"/>
                  <a:gd name="connsiteX130" fmla="*/ 800664 w 1034979"/>
                  <a:gd name="connsiteY130" fmla="*/ 1277457 h 1509906"/>
                  <a:gd name="connsiteX131" fmla="*/ 798759 w 1034979"/>
                  <a:gd name="connsiteY131" fmla="*/ 1271742 h 1509906"/>
                  <a:gd name="connsiteX132" fmla="*/ 796854 w 1034979"/>
                  <a:gd name="connsiteY132" fmla="*/ 1264122 h 1509906"/>
                  <a:gd name="connsiteX133" fmla="*/ 783519 w 1034979"/>
                  <a:gd name="connsiteY133" fmla="*/ 1246977 h 1509906"/>
                  <a:gd name="connsiteX134" fmla="*/ 773994 w 1034979"/>
                  <a:gd name="connsiteY134" fmla="*/ 1241262 h 1509906"/>
                  <a:gd name="connsiteX135" fmla="*/ 648264 w 1034979"/>
                  <a:gd name="connsiteY135" fmla="*/ 1149822 h 1509906"/>
                  <a:gd name="connsiteX136" fmla="*/ 644454 w 1034979"/>
                  <a:gd name="connsiteY136" fmla="*/ 1132677 h 1509906"/>
                  <a:gd name="connsiteX137" fmla="*/ 646359 w 1034979"/>
                  <a:gd name="connsiteY137" fmla="*/ 1125057 h 1509906"/>
                  <a:gd name="connsiteX138" fmla="*/ 650169 w 1034979"/>
                  <a:gd name="connsiteY138" fmla="*/ 1107912 h 1509906"/>
                  <a:gd name="connsiteX139" fmla="*/ 653979 w 1034979"/>
                  <a:gd name="connsiteY139" fmla="*/ 1102197 h 1509906"/>
                  <a:gd name="connsiteX140" fmla="*/ 655884 w 1034979"/>
                  <a:gd name="connsiteY140" fmla="*/ 1096482 h 1509906"/>
                  <a:gd name="connsiteX141" fmla="*/ 661599 w 1034979"/>
                  <a:gd name="connsiteY141" fmla="*/ 1094577 h 1509906"/>
                  <a:gd name="connsiteX142" fmla="*/ 671124 w 1034979"/>
                  <a:gd name="connsiteY142" fmla="*/ 1083147 h 1509906"/>
                  <a:gd name="connsiteX143" fmla="*/ 724464 w 1034979"/>
                  <a:gd name="connsiteY143" fmla="*/ 1075527 h 1509906"/>
                  <a:gd name="connsiteX144" fmla="*/ 842574 w 1034979"/>
                  <a:gd name="connsiteY144" fmla="*/ 1077432 h 1509906"/>
                  <a:gd name="connsiteX145" fmla="*/ 871149 w 1034979"/>
                  <a:gd name="connsiteY145" fmla="*/ 1079337 h 1509906"/>
                  <a:gd name="connsiteX146" fmla="*/ 899724 w 1034979"/>
                  <a:gd name="connsiteY146" fmla="*/ 1085052 h 1509906"/>
                  <a:gd name="connsiteX147" fmla="*/ 922584 w 1034979"/>
                  <a:gd name="connsiteY147" fmla="*/ 1088862 h 1509906"/>
                  <a:gd name="connsiteX148" fmla="*/ 951159 w 1034979"/>
                  <a:gd name="connsiteY148" fmla="*/ 1094577 h 1509906"/>
                  <a:gd name="connsiteX149" fmla="*/ 956874 w 1034979"/>
                  <a:gd name="connsiteY149" fmla="*/ 1094577 h 1509906"/>
                  <a:gd name="connsiteX150" fmla="*/ 1002594 w 1034979"/>
                  <a:gd name="connsiteY150" fmla="*/ 1092672 h 1509906"/>
                  <a:gd name="connsiteX151" fmla="*/ 1031169 w 1034979"/>
                  <a:gd name="connsiteY151" fmla="*/ 1085052 h 1509906"/>
                  <a:gd name="connsiteX152" fmla="*/ 1034979 w 1034979"/>
                  <a:gd name="connsiteY152" fmla="*/ 1079337 h 1509906"/>
                  <a:gd name="connsiteX153" fmla="*/ 1033074 w 1034979"/>
                  <a:gd name="connsiteY153" fmla="*/ 1060287 h 1509906"/>
                  <a:gd name="connsiteX154" fmla="*/ 1027359 w 1034979"/>
                  <a:gd name="connsiteY154" fmla="*/ 1056477 h 1509906"/>
                  <a:gd name="connsiteX155" fmla="*/ 1012119 w 1034979"/>
                  <a:gd name="connsiteY155" fmla="*/ 1054572 h 1509906"/>
                  <a:gd name="connsiteX156" fmla="*/ 1006404 w 1034979"/>
                  <a:gd name="connsiteY156" fmla="*/ 1052667 h 1509906"/>
                  <a:gd name="connsiteX157" fmla="*/ 998784 w 1034979"/>
                  <a:gd name="connsiteY157" fmla="*/ 1050762 h 1509906"/>
                  <a:gd name="connsiteX158" fmla="*/ 987354 w 1034979"/>
                  <a:gd name="connsiteY158" fmla="*/ 1043142 h 1509906"/>
                  <a:gd name="connsiteX159" fmla="*/ 975924 w 1034979"/>
                  <a:gd name="connsiteY159" fmla="*/ 1039332 h 1509906"/>
                  <a:gd name="connsiteX160" fmla="*/ 970209 w 1034979"/>
                  <a:gd name="connsiteY160" fmla="*/ 1037427 h 1509906"/>
                  <a:gd name="connsiteX161" fmla="*/ 962589 w 1034979"/>
                  <a:gd name="connsiteY161" fmla="*/ 1035522 h 1509906"/>
                  <a:gd name="connsiteX162" fmla="*/ 956874 w 1034979"/>
                  <a:gd name="connsiteY162" fmla="*/ 1033617 h 1509906"/>
                  <a:gd name="connsiteX163" fmla="*/ 935919 w 1034979"/>
                  <a:gd name="connsiteY163" fmla="*/ 1027902 h 1509906"/>
                  <a:gd name="connsiteX164" fmla="*/ 930204 w 1034979"/>
                  <a:gd name="connsiteY164" fmla="*/ 1025997 h 1509906"/>
                  <a:gd name="connsiteX165" fmla="*/ 825429 w 1034979"/>
                  <a:gd name="connsiteY165" fmla="*/ 1027902 h 1509906"/>
                  <a:gd name="connsiteX166" fmla="*/ 819714 w 1034979"/>
                  <a:gd name="connsiteY166" fmla="*/ 1029807 h 1509906"/>
                  <a:gd name="connsiteX167" fmla="*/ 730179 w 1034979"/>
                  <a:gd name="connsiteY167" fmla="*/ 1031712 h 1509906"/>
                  <a:gd name="connsiteX168" fmla="*/ 716844 w 1034979"/>
                  <a:gd name="connsiteY168" fmla="*/ 1035522 h 1509906"/>
                  <a:gd name="connsiteX169" fmla="*/ 695889 w 1034979"/>
                  <a:gd name="connsiteY169" fmla="*/ 1037427 h 1509906"/>
                  <a:gd name="connsiteX170" fmla="*/ 669219 w 1034979"/>
                  <a:gd name="connsiteY170" fmla="*/ 1039332 h 1509906"/>
                  <a:gd name="connsiteX171" fmla="*/ 669219 w 1034979"/>
                  <a:gd name="connsiteY171" fmla="*/ 1039332 h 1509906"/>
                  <a:gd name="connsiteX172" fmla="*/ 646359 w 1034979"/>
                  <a:gd name="connsiteY172" fmla="*/ 1043142 h 1509906"/>
                  <a:gd name="connsiteX173" fmla="*/ 642549 w 1034979"/>
                  <a:gd name="connsiteY173" fmla="*/ 1031712 h 1509906"/>
                  <a:gd name="connsiteX174" fmla="*/ 640644 w 1034979"/>
                  <a:gd name="connsiteY174" fmla="*/ 1025997 h 1509906"/>
                  <a:gd name="connsiteX175" fmla="*/ 642549 w 1034979"/>
                  <a:gd name="connsiteY175" fmla="*/ 1008852 h 1509906"/>
                  <a:gd name="connsiteX176" fmla="*/ 644454 w 1034979"/>
                  <a:gd name="connsiteY176" fmla="*/ 1003137 h 1509906"/>
                  <a:gd name="connsiteX177" fmla="*/ 661599 w 1034979"/>
                  <a:gd name="connsiteY177" fmla="*/ 993612 h 1509906"/>
                  <a:gd name="connsiteX178" fmla="*/ 673029 w 1034979"/>
                  <a:gd name="connsiteY178" fmla="*/ 985992 h 1509906"/>
                  <a:gd name="connsiteX179" fmla="*/ 674934 w 1034979"/>
                  <a:gd name="connsiteY179" fmla="*/ 980277 h 1509906"/>
                  <a:gd name="connsiteX180" fmla="*/ 680649 w 1034979"/>
                  <a:gd name="connsiteY180" fmla="*/ 978372 h 1509906"/>
                  <a:gd name="connsiteX181" fmla="*/ 686364 w 1034979"/>
                  <a:gd name="connsiteY181" fmla="*/ 974562 h 1509906"/>
                  <a:gd name="connsiteX182" fmla="*/ 695889 w 1034979"/>
                  <a:gd name="connsiteY182" fmla="*/ 965037 h 1509906"/>
                  <a:gd name="connsiteX183" fmla="*/ 705414 w 1034979"/>
                  <a:gd name="connsiteY183" fmla="*/ 953607 h 1509906"/>
                  <a:gd name="connsiteX184" fmla="*/ 716844 w 1034979"/>
                  <a:gd name="connsiteY184" fmla="*/ 945987 h 1509906"/>
                  <a:gd name="connsiteX185" fmla="*/ 732084 w 1034979"/>
                  <a:gd name="connsiteY185" fmla="*/ 932652 h 1509906"/>
                  <a:gd name="connsiteX186" fmla="*/ 741609 w 1034979"/>
                  <a:gd name="connsiteY186" fmla="*/ 921222 h 1509906"/>
                  <a:gd name="connsiteX187" fmla="*/ 753039 w 1034979"/>
                  <a:gd name="connsiteY187" fmla="*/ 911697 h 1509906"/>
                  <a:gd name="connsiteX188" fmla="*/ 758754 w 1034979"/>
                  <a:gd name="connsiteY188" fmla="*/ 900267 h 1509906"/>
                  <a:gd name="connsiteX189" fmla="*/ 760659 w 1034979"/>
                  <a:gd name="connsiteY189" fmla="*/ 894552 h 1509906"/>
                  <a:gd name="connsiteX190" fmla="*/ 766374 w 1034979"/>
                  <a:gd name="connsiteY190" fmla="*/ 883122 h 1509906"/>
                  <a:gd name="connsiteX191" fmla="*/ 764469 w 1034979"/>
                  <a:gd name="connsiteY191" fmla="*/ 867882 h 1509906"/>
                  <a:gd name="connsiteX192" fmla="*/ 758754 w 1034979"/>
                  <a:gd name="connsiteY192" fmla="*/ 865977 h 1509906"/>
                  <a:gd name="connsiteX193" fmla="*/ 737799 w 1034979"/>
                  <a:gd name="connsiteY193" fmla="*/ 867882 h 1509906"/>
                  <a:gd name="connsiteX194" fmla="*/ 732084 w 1034979"/>
                  <a:gd name="connsiteY194" fmla="*/ 871692 h 1509906"/>
                  <a:gd name="connsiteX195" fmla="*/ 720654 w 1034979"/>
                  <a:gd name="connsiteY195" fmla="*/ 875502 h 1509906"/>
                  <a:gd name="connsiteX196" fmla="*/ 716844 w 1034979"/>
                  <a:gd name="connsiteY196" fmla="*/ 881217 h 1509906"/>
                  <a:gd name="connsiteX197" fmla="*/ 711129 w 1034979"/>
                  <a:gd name="connsiteY197" fmla="*/ 883122 h 1509906"/>
                  <a:gd name="connsiteX198" fmla="*/ 705414 w 1034979"/>
                  <a:gd name="connsiteY198" fmla="*/ 886932 h 1509906"/>
                  <a:gd name="connsiteX199" fmla="*/ 699699 w 1034979"/>
                  <a:gd name="connsiteY199" fmla="*/ 892647 h 1509906"/>
                  <a:gd name="connsiteX200" fmla="*/ 692079 w 1034979"/>
                  <a:gd name="connsiteY200" fmla="*/ 896457 h 1509906"/>
                  <a:gd name="connsiteX201" fmla="*/ 650169 w 1034979"/>
                  <a:gd name="connsiteY201" fmla="*/ 925032 h 1509906"/>
                  <a:gd name="connsiteX202" fmla="*/ 636834 w 1034979"/>
                  <a:gd name="connsiteY202" fmla="*/ 936462 h 1509906"/>
                  <a:gd name="connsiteX203" fmla="*/ 627309 w 1034979"/>
                  <a:gd name="connsiteY203" fmla="*/ 953607 h 1509906"/>
                  <a:gd name="connsiteX204" fmla="*/ 602544 w 1034979"/>
                  <a:gd name="connsiteY204" fmla="*/ 959322 h 1509906"/>
                  <a:gd name="connsiteX205" fmla="*/ 589209 w 1034979"/>
                  <a:gd name="connsiteY205" fmla="*/ 963132 h 1509906"/>
                  <a:gd name="connsiteX206" fmla="*/ 573969 w 1034979"/>
                  <a:gd name="connsiteY206" fmla="*/ 961227 h 1509906"/>
                  <a:gd name="connsiteX207" fmla="*/ 562539 w 1034979"/>
                  <a:gd name="connsiteY207" fmla="*/ 957417 h 1509906"/>
                  <a:gd name="connsiteX208" fmla="*/ 551109 w 1034979"/>
                  <a:gd name="connsiteY208" fmla="*/ 953607 h 1509906"/>
                  <a:gd name="connsiteX209" fmla="*/ 539679 w 1034979"/>
                  <a:gd name="connsiteY209" fmla="*/ 949797 h 1509906"/>
                  <a:gd name="connsiteX210" fmla="*/ 533964 w 1034979"/>
                  <a:gd name="connsiteY210" fmla="*/ 947892 h 1509906"/>
                  <a:gd name="connsiteX211" fmla="*/ 528249 w 1034979"/>
                  <a:gd name="connsiteY211" fmla="*/ 944082 h 1509906"/>
                  <a:gd name="connsiteX212" fmla="*/ 516819 w 1034979"/>
                  <a:gd name="connsiteY212" fmla="*/ 938367 h 1509906"/>
                  <a:gd name="connsiteX213" fmla="*/ 509199 w 1034979"/>
                  <a:gd name="connsiteY213" fmla="*/ 926937 h 1509906"/>
                  <a:gd name="connsiteX214" fmla="*/ 505389 w 1034979"/>
                  <a:gd name="connsiteY214" fmla="*/ 905982 h 1509906"/>
                  <a:gd name="connsiteX215" fmla="*/ 507294 w 1034979"/>
                  <a:gd name="connsiteY215" fmla="*/ 841212 h 1509906"/>
                  <a:gd name="connsiteX216" fmla="*/ 503484 w 1034979"/>
                  <a:gd name="connsiteY216" fmla="*/ 351627 h 1509906"/>
                  <a:gd name="connsiteX217" fmla="*/ 499674 w 1034979"/>
                  <a:gd name="connsiteY217" fmla="*/ 60162 h 1509906"/>
                  <a:gd name="connsiteX218" fmla="*/ 490149 w 1034979"/>
                  <a:gd name="connsiteY218" fmla="*/ 33492 h 1509906"/>
                  <a:gd name="connsiteX219" fmla="*/ 488244 w 1034979"/>
                  <a:gd name="connsiteY219" fmla="*/ 27777 h 1509906"/>
                  <a:gd name="connsiteX220" fmla="*/ 484434 w 1034979"/>
                  <a:gd name="connsiteY220" fmla="*/ 22062 h 1509906"/>
                  <a:gd name="connsiteX221" fmla="*/ 478719 w 1034979"/>
                  <a:gd name="connsiteY221" fmla="*/ 10632 h 1509906"/>
                  <a:gd name="connsiteX222" fmla="*/ 473004 w 1034979"/>
                  <a:gd name="connsiteY222" fmla="*/ 6822 h 1509906"/>
                  <a:gd name="connsiteX223" fmla="*/ 469194 w 1034979"/>
                  <a:gd name="connsiteY223" fmla="*/ 1107 h 1509906"/>
                  <a:gd name="connsiteX224" fmla="*/ 429189 w 1034979"/>
                  <a:gd name="connsiteY224" fmla="*/ 4917 h 1509906"/>
                  <a:gd name="connsiteX225" fmla="*/ 421569 w 1034979"/>
                  <a:gd name="connsiteY225" fmla="*/ 16347 h 1509906"/>
                  <a:gd name="connsiteX226" fmla="*/ 417759 w 1034979"/>
                  <a:gd name="connsiteY226" fmla="*/ 22062 h 1509906"/>
                  <a:gd name="connsiteX227" fmla="*/ 419664 w 1034979"/>
                  <a:gd name="connsiteY227" fmla="*/ 54447 h 1509906"/>
                  <a:gd name="connsiteX228" fmla="*/ 423474 w 1034979"/>
                  <a:gd name="connsiteY228" fmla="*/ 65877 h 1509906"/>
                  <a:gd name="connsiteX229" fmla="*/ 425379 w 1034979"/>
                  <a:gd name="connsiteY229" fmla="*/ 71592 h 1509906"/>
                  <a:gd name="connsiteX230" fmla="*/ 425379 w 1034979"/>
                  <a:gd name="connsiteY230" fmla="*/ 77307 h 1509906"/>
                  <a:gd name="connsiteX231" fmla="*/ 429189 w 1034979"/>
                  <a:gd name="connsiteY231" fmla="*/ 231612 h 1509906"/>
                  <a:gd name="connsiteX232" fmla="*/ 440619 w 1034979"/>
                  <a:gd name="connsiteY232" fmla="*/ 414492 h 1509906"/>
                  <a:gd name="connsiteX233" fmla="*/ 425379 w 1034979"/>
                  <a:gd name="connsiteY233" fmla="*/ 711672 h 1509906"/>
                  <a:gd name="connsiteX234" fmla="*/ 425173 w 1034979"/>
                  <a:gd name="connsiteY234" fmla="*/ 765165 h 1509906"/>
                  <a:gd name="connsiteX235" fmla="*/ 421363 w 1034979"/>
                  <a:gd name="connsiteY235" fmla="*/ 844096 h 1509906"/>
                  <a:gd name="connsiteX236" fmla="*/ 425379 w 1034979"/>
                  <a:gd name="connsiteY236" fmla="*/ 894552 h 1509906"/>
                  <a:gd name="connsiteX237" fmla="*/ 423474 w 1034979"/>
                  <a:gd name="connsiteY237" fmla="*/ 921222 h 1509906"/>
                  <a:gd name="connsiteX238" fmla="*/ 417759 w 1034979"/>
                  <a:gd name="connsiteY238" fmla="*/ 923127 h 1509906"/>
                  <a:gd name="connsiteX239" fmla="*/ 412044 w 1034979"/>
                  <a:gd name="connsiteY239" fmla="*/ 926937 h 1509906"/>
                  <a:gd name="connsiteX240" fmla="*/ 421569 w 1034979"/>
                  <a:gd name="connsiteY24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07294 w 1034979"/>
                  <a:gd name="connsiteY113" fmla="*/ 1252692 h 1509906"/>
                  <a:gd name="connsiteX114" fmla="*/ 535869 w 1034979"/>
                  <a:gd name="connsiteY114" fmla="*/ 1243167 h 1509906"/>
                  <a:gd name="connsiteX115" fmla="*/ 541584 w 1034979"/>
                  <a:gd name="connsiteY115" fmla="*/ 1241262 h 1509906"/>
                  <a:gd name="connsiteX116" fmla="*/ 547299 w 1034979"/>
                  <a:gd name="connsiteY116" fmla="*/ 1239357 h 1509906"/>
                  <a:gd name="connsiteX117" fmla="*/ 554919 w 1034979"/>
                  <a:gd name="connsiteY117" fmla="*/ 1237452 h 1509906"/>
                  <a:gd name="connsiteX118" fmla="*/ 573969 w 1034979"/>
                  <a:gd name="connsiteY118" fmla="*/ 1229832 h 1509906"/>
                  <a:gd name="connsiteX119" fmla="*/ 585399 w 1034979"/>
                  <a:gd name="connsiteY119" fmla="*/ 1226022 h 1509906"/>
                  <a:gd name="connsiteX120" fmla="*/ 720654 w 1034979"/>
                  <a:gd name="connsiteY120" fmla="*/ 1309842 h 1509906"/>
                  <a:gd name="connsiteX121" fmla="*/ 733989 w 1034979"/>
                  <a:gd name="connsiteY121" fmla="*/ 1319367 h 1509906"/>
                  <a:gd name="connsiteX122" fmla="*/ 743514 w 1034979"/>
                  <a:gd name="connsiteY122" fmla="*/ 1321272 h 1509906"/>
                  <a:gd name="connsiteX123" fmla="*/ 749229 w 1034979"/>
                  <a:gd name="connsiteY123" fmla="*/ 1323177 h 1509906"/>
                  <a:gd name="connsiteX124" fmla="*/ 762564 w 1034979"/>
                  <a:gd name="connsiteY124" fmla="*/ 1328892 h 1509906"/>
                  <a:gd name="connsiteX125" fmla="*/ 777804 w 1034979"/>
                  <a:gd name="connsiteY125" fmla="*/ 1326987 h 1509906"/>
                  <a:gd name="connsiteX126" fmla="*/ 789234 w 1034979"/>
                  <a:gd name="connsiteY126" fmla="*/ 1321272 h 1509906"/>
                  <a:gd name="connsiteX127" fmla="*/ 794949 w 1034979"/>
                  <a:gd name="connsiteY127" fmla="*/ 1319367 h 1509906"/>
                  <a:gd name="connsiteX128" fmla="*/ 802569 w 1034979"/>
                  <a:gd name="connsiteY128" fmla="*/ 1302222 h 1509906"/>
                  <a:gd name="connsiteX129" fmla="*/ 800664 w 1034979"/>
                  <a:gd name="connsiteY129" fmla="*/ 1277457 h 1509906"/>
                  <a:gd name="connsiteX130" fmla="*/ 798759 w 1034979"/>
                  <a:gd name="connsiteY130" fmla="*/ 1271742 h 1509906"/>
                  <a:gd name="connsiteX131" fmla="*/ 796854 w 1034979"/>
                  <a:gd name="connsiteY131" fmla="*/ 1264122 h 1509906"/>
                  <a:gd name="connsiteX132" fmla="*/ 783519 w 1034979"/>
                  <a:gd name="connsiteY132" fmla="*/ 1246977 h 1509906"/>
                  <a:gd name="connsiteX133" fmla="*/ 773994 w 1034979"/>
                  <a:gd name="connsiteY133" fmla="*/ 1241262 h 1509906"/>
                  <a:gd name="connsiteX134" fmla="*/ 648264 w 1034979"/>
                  <a:gd name="connsiteY134" fmla="*/ 1149822 h 1509906"/>
                  <a:gd name="connsiteX135" fmla="*/ 644454 w 1034979"/>
                  <a:gd name="connsiteY135" fmla="*/ 1132677 h 1509906"/>
                  <a:gd name="connsiteX136" fmla="*/ 646359 w 1034979"/>
                  <a:gd name="connsiteY136" fmla="*/ 1125057 h 1509906"/>
                  <a:gd name="connsiteX137" fmla="*/ 650169 w 1034979"/>
                  <a:gd name="connsiteY137" fmla="*/ 1107912 h 1509906"/>
                  <a:gd name="connsiteX138" fmla="*/ 653979 w 1034979"/>
                  <a:gd name="connsiteY138" fmla="*/ 1102197 h 1509906"/>
                  <a:gd name="connsiteX139" fmla="*/ 655884 w 1034979"/>
                  <a:gd name="connsiteY139" fmla="*/ 1096482 h 1509906"/>
                  <a:gd name="connsiteX140" fmla="*/ 661599 w 1034979"/>
                  <a:gd name="connsiteY140" fmla="*/ 1094577 h 1509906"/>
                  <a:gd name="connsiteX141" fmla="*/ 671124 w 1034979"/>
                  <a:gd name="connsiteY141" fmla="*/ 1083147 h 1509906"/>
                  <a:gd name="connsiteX142" fmla="*/ 724464 w 1034979"/>
                  <a:gd name="connsiteY142" fmla="*/ 1075527 h 1509906"/>
                  <a:gd name="connsiteX143" fmla="*/ 842574 w 1034979"/>
                  <a:gd name="connsiteY143" fmla="*/ 1077432 h 1509906"/>
                  <a:gd name="connsiteX144" fmla="*/ 871149 w 1034979"/>
                  <a:gd name="connsiteY144" fmla="*/ 1079337 h 1509906"/>
                  <a:gd name="connsiteX145" fmla="*/ 899724 w 1034979"/>
                  <a:gd name="connsiteY145" fmla="*/ 1085052 h 1509906"/>
                  <a:gd name="connsiteX146" fmla="*/ 922584 w 1034979"/>
                  <a:gd name="connsiteY146" fmla="*/ 1088862 h 1509906"/>
                  <a:gd name="connsiteX147" fmla="*/ 951159 w 1034979"/>
                  <a:gd name="connsiteY147" fmla="*/ 1094577 h 1509906"/>
                  <a:gd name="connsiteX148" fmla="*/ 956874 w 1034979"/>
                  <a:gd name="connsiteY148" fmla="*/ 1094577 h 1509906"/>
                  <a:gd name="connsiteX149" fmla="*/ 1002594 w 1034979"/>
                  <a:gd name="connsiteY149" fmla="*/ 1092672 h 1509906"/>
                  <a:gd name="connsiteX150" fmla="*/ 1031169 w 1034979"/>
                  <a:gd name="connsiteY150" fmla="*/ 1085052 h 1509906"/>
                  <a:gd name="connsiteX151" fmla="*/ 1034979 w 1034979"/>
                  <a:gd name="connsiteY151" fmla="*/ 1079337 h 1509906"/>
                  <a:gd name="connsiteX152" fmla="*/ 1033074 w 1034979"/>
                  <a:gd name="connsiteY152" fmla="*/ 1060287 h 1509906"/>
                  <a:gd name="connsiteX153" fmla="*/ 1027359 w 1034979"/>
                  <a:gd name="connsiteY153" fmla="*/ 1056477 h 1509906"/>
                  <a:gd name="connsiteX154" fmla="*/ 1012119 w 1034979"/>
                  <a:gd name="connsiteY154" fmla="*/ 1054572 h 1509906"/>
                  <a:gd name="connsiteX155" fmla="*/ 1006404 w 1034979"/>
                  <a:gd name="connsiteY155" fmla="*/ 1052667 h 1509906"/>
                  <a:gd name="connsiteX156" fmla="*/ 998784 w 1034979"/>
                  <a:gd name="connsiteY156" fmla="*/ 1050762 h 1509906"/>
                  <a:gd name="connsiteX157" fmla="*/ 987354 w 1034979"/>
                  <a:gd name="connsiteY157" fmla="*/ 1043142 h 1509906"/>
                  <a:gd name="connsiteX158" fmla="*/ 975924 w 1034979"/>
                  <a:gd name="connsiteY158" fmla="*/ 1039332 h 1509906"/>
                  <a:gd name="connsiteX159" fmla="*/ 970209 w 1034979"/>
                  <a:gd name="connsiteY159" fmla="*/ 1037427 h 1509906"/>
                  <a:gd name="connsiteX160" fmla="*/ 962589 w 1034979"/>
                  <a:gd name="connsiteY160" fmla="*/ 1035522 h 1509906"/>
                  <a:gd name="connsiteX161" fmla="*/ 956874 w 1034979"/>
                  <a:gd name="connsiteY161" fmla="*/ 1033617 h 1509906"/>
                  <a:gd name="connsiteX162" fmla="*/ 935919 w 1034979"/>
                  <a:gd name="connsiteY162" fmla="*/ 1027902 h 1509906"/>
                  <a:gd name="connsiteX163" fmla="*/ 930204 w 1034979"/>
                  <a:gd name="connsiteY163" fmla="*/ 1025997 h 1509906"/>
                  <a:gd name="connsiteX164" fmla="*/ 825429 w 1034979"/>
                  <a:gd name="connsiteY164" fmla="*/ 1027902 h 1509906"/>
                  <a:gd name="connsiteX165" fmla="*/ 819714 w 1034979"/>
                  <a:gd name="connsiteY165" fmla="*/ 1029807 h 1509906"/>
                  <a:gd name="connsiteX166" fmla="*/ 730179 w 1034979"/>
                  <a:gd name="connsiteY166" fmla="*/ 1031712 h 1509906"/>
                  <a:gd name="connsiteX167" fmla="*/ 716844 w 1034979"/>
                  <a:gd name="connsiteY167" fmla="*/ 1035522 h 1509906"/>
                  <a:gd name="connsiteX168" fmla="*/ 695889 w 1034979"/>
                  <a:gd name="connsiteY168" fmla="*/ 1037427 h 1509906"/>
                  <a:gd name="connsiteX169" fmla="*/ 669219 w 1034979"/>
                  <a:gd name="connsiteY169" fmla="*/ 1039332 h 1509906"/>
                  <a:gd name="connsiteX170" fmla="*/ 669219 w 1034979"/>
                  <a:gd name="connsiteY170" fmla="*/ 1039332 h 1509906"/>
                  <a:gd name="connsiteX171" fmla="*/ 646359 w 1034979"/>
                  <a:gd name="connsiteY171" fmla="*/ 1043142 h 1509906"/>
                  <a:gd name="connsiteX172" fmla="*/ 642549 w 1034979"/>
                  <a:gd name="connsiteY172" fmla="*/ 1031712 h 1509906"/>
                  <a:gd name="connsiteX173" fmla="*/ 640644 w 1034979"/>
                  <a:gd name="connsiteY173" fmla="*/ 1025997 h 1509906"/>
                  <a:gd name="connsiteX174" fmla="*/ 642549 w 1034979"/>
                  <a:gd name="connsiteY174" fmla="*/ 1008852 h 1509906"/>
                  <a:gd name="connsiteX175" fmla="*/ 644454 w 1034979"/>
                  <a:gd name="connsiteY175" fmla="*/ 1003137 h 1509906"/>
                  <a:gd name="connsiteX176" fmla="*/ 661599 w 1034979"/>
                  <a:gd name="connsiteY176" fmla="*/ 993612 h 1509906"/>
                  <a:gd name="connsiteX177" fmla="*/ 673029 w 1034979"/>
                  <a:gd name="connsiteY177" fmla="*/ 985992 h 1509906"/>
                  <a:gd name="connsiteX178" fmla="*/ 674934 w 1034979"/>
                  <a:gd name="connsiteY178" fmla="*/ 980277 h 1509906"/>
                  <a:gd name="connsiteX179" fmla="*/ 680649 w 1034979"/>
                  <a:gd name="connsiteY179" fmla="*/ 978372 h 1509906"/>
                  <a:gd name="connsiteX180" fmla="*/ 686364 w 1034979"/>
                  <a:gd name="connsiteY180" fmla="*/ 974562 h 1509906"/>
                  <a:gd name="connsiteX181" fmla="*/ 695889 w 1034979"/>
                  <a:gd name="connsiteY181" fmla="*/ 965037 h 1509906"/>
                  <a:gd name="connsiteX182" fmla="*/ 705414 w 1034979"/>
                  <a:gd name="connsiteY182" fmla="*/ 953607 h 1509906"/>
                  <a:gd name="connsiteX183" fmla="*/ 716844 w 1034979"/>
                  <a:gd name="connsiteY183" fmla="*/ 945987 h 1509906"/>
                  <a:gd name="connsiteX184" fmla="*/ 732084 w 1034979"/>
                  <a:gd name="connsiteY184" fmla="*/ 932652 h 1509906"/>
                  <a:gd name="connsiteX185" fmla="*/ 741609 w 1034979"/>
                  <a:gd name="connsiteY185" fmla="*/ 921222 h 1509906"/>
                  <a:gd name="connsiteX186" fmla="*/ 753039 w 1034979"/>
                  <a:gd name="connsiteY186" fmla="*/ 911697 h 1509906"/>
                  <a:gd name="connsiteX187" fmla="*/ 758754 w 1034979"/>
                  <a:gd name="connsiteY187" fmla="*/ 900267 h 1509906"/>
                  <a:gd name="connsiteX188" fmla="*/ 760659 w 1034979"/>
                  <a:gd name="connsiteY188" fmla="*/ 894552 h 1509906"/>
                  <a:gd name="connsiteX189" fmla="*/ 766374 w 1034979"/>
                  <a:gd name="connsiteY189" fmla="*/ 883122 h 1509906"/>
                  <a:gd name="connsiteX190" fmla="*/ 764469 w 1034979"/>
                  <a:gd name="connsiteY190" fmla="*/ 867882 h 1509906"/>
                  <a:gd name="connsiteX191" fmla="*/ 758754 w 1034979"/>
                  <a:gd name="connsiteY191" fmla="*/ 865977 h 1509906"/>
                  <a:gd name="connsiteX192" fmla="*/ 737799 w 1034979"/>
                  <a:gd name="connsiteY192" fmla="*/ 867882 h 1509906"/>
                  <a:gd name="connsiteX193" fmla="*/ 732084 w 1034979"/>
                  <a:gd name="connsiteY193" fmla="*/ 871692 h 1509906"/>
                  <a:gd name="connsiteX194" fmla="*/ 720654 w 1034979"/>
                  <a:gd name="connsiteY194" fmla="*/ 875502 h 1509906"/>
                  <a:gd name="connsiteX195" fmla="*/ 716844 w 1034979"/>
                  <a:gd name="connsiteY195" fmla="*/ 881217 h 1509906"/>
                  <a:gd name="connsiteX196" fmla="*/ 711129 w 1034979"/>
                  <a:gd name="connsiteY196" fmla="*/ 883122 h 1509906"/>
                  <a:gd name="connsiteX197" fmla="*/ 705414 w 1034979"/>
                  <a:gd name="connsiteY197" fmla="*/ 886932 h 1509906"/>
                  <a:gd name="connsiteX198" fmla="*/ 699699 w 1034979"/>
                  <a:gd name="connsiteY198" fmla="*/ 892647 h 1509906"/>
                  <a:gd name="connsiteX199" fmla="*/ 692079 w 1034979"/>
                  <a:gd name="connsiteY199" fmla="*/ 896457 h 1509906"/>
                  <a:gd name="connsiteX200" fmla="*/ 650169 w 1034979"/>
                  <a:gd name="connsiteY200" fmla="*/ 925032 h 1509906"/>
                  <a:gd name="connsiteX201" fmla="*/ 636834 w 1034979"/>
                  <a:gd name="connsiteY201" fmla="*/ 936462 h 1509906"/>
                  <a:gd name="connsiteX202" fmla="*/ 627309 w 1034979"/>
                  <a:gd name="connsiteY202" fmla="*/ 953607 h 1509906"/>
                  <a:gd name="connsiteX203" fmla="*/ 602544 w 1034979"/>
                  <a:gd name="connsiteY203" fmla="*/ 959322 h 1509906"/>
                  <a:gd name="connsiteX204" fmla="*/ 589209 w 1034979"/>
                  <a:gd name="connsiteY204" fmla="*/ 963132 h 1509906"/>
                  <a:gd name="connsiteX205" fmla="*/ 573969 w 1034979"/>
                  <a:gd name="connsiteY205" fmla="*/ 961227 h 1509906"/>
                  <a:gd name="connsiteX206" fmla="*/ 562539 w 1034979"/>
                  <a:gd name="connsiteY206" fmla="*/ 957417 h 1509906"/>
                  <a:gd name="connsiteX207" fmla="*/ 551109 w 1034979"/>
                  <a:gd name="connsiteY207" fmla="*/ 953607 h 1509906"/>
                  <a:gd name="connsiteX208" fmla="*/ 539679 w 1034979"/>
                  <a:gd name="connsiteY208" fmla="*/ 949797 h 1509906"/>
                  <a:gd name="connsiteX209" fmla="*/ 533964 w 1034979"/>
                  <a:gd name="connsiteY209" fmla="*/ 947892 h 1509906"/>
                  <a:gd name="connsiteX210" fmla="*/ 528249 w 1034979"/>
                  <a:gd name="connsiteY210" fmla="*/ 944082 h 1509906"/>
                  <a:gd name="connsiteX211" fmla="*/ 516819 w 1034979"/>
                  <a:gd name="connsiteY211" fmla="*/ 938367 h 1509906"/>
                  <a:gd name="connsiteX212" fmla="*/ 509199 w 1034979"/>
                  <a:gd name="connsiteY212" fmla="*/ 926937 h 1509906"/>
                  <a:gd name="connsiteX213" fmla="*/ 505389 w 1034979"/>
                  <a:gd name="connsiteY213" fmla="*/ 905982 h 1509906"/>
                  <a:gd name="connsiteX214" fmla="*/ 507294 w 1034979"/>
                  <a:gd name="connsiteY214" fmla="*/ 841212 h 1509906"/>
                  <a:gd name="connsiteX215" fmla="*/ 503484 w 1034979"/>
                  <a:gd name="connsiteY215" fmla="*/ 351627 h 1509906"/>
                  <a:gd name="connsiteX216" fmla="*/ 499674 w 1034979"/>
                  <a:gd name="connsiteY216" fmla="*/ 60162 h 1509906"/>
                  <a:gd name="connsiteX217" fmla="*/ 490149 w 1034979"/>
                  <a:gd name="connsiteY217" fmla="*/ 33492 h 1509906"/>
                  <a:gd name="connsiteX218" fmla="*/ 488244 w 1034979"/>
                  <a:gd name="connsiteY218" fmla="*/ 27777 h 1509906"/>
                  <a:gd name="connsiteX219" fmla="*/ 484434 w 1034979"/>
                  <a:gd name="connsiteY219" fmla="*/ 22062 h 1509906"/>
                  <a:gd name="connsiteX220" fmla="*/ 478719 w 1034979"/>
                  <a:gd name="connsiteY220" fmla="*/ 10632 h 1509906"/>
                  <a:gd name="connsiteX221" fmla="*/ 473004 w 1034979"/>
                  <a:gd name="connsiteY221" fmla="*/ 6822 h 1509906"/>
                  <a:gd name="connsiteX222" fmla="*/ 469194 w 1034979"/>
                  <a:gd name="connsiteY222" fmla="*/ 1107 h 1509906"/>
                  <a:gd name="connsiteX223" fmla="*/ 429189 w 1034979"/>
                  <a:gd name="connsiteY223" fmla="*/ 4917 h 1509906"/>
                  <a:gd name="connsiteX224" fmla="*/ 421569 w 1034979"/>
                  <a:gd name="connsiteY224" fmla="*/ 16347 h 1509906"/>
                  <a:gd name="connsiteX225" fmla="*/ 417759 w 1034979"/>
                  <a:gd name="connsiteY225" fmla="*/ 22062 h 1509906"/>
                  <a:gd name="connsiteX226" fmla="*/ 419664 w 1034979"/>
                  <a:gd name="connsiteY226" fmla="*/ 54447 h 1509906"/>
                  <a:gd name="connsiteX227" fmla="*/ 423474 w 1034979"/>
                  <a:gd name="connsiteY227" fmla="*/ 65877 h 1509906"/>
                  <a:gd name="connsiteX228" fmla="*/ 425379 w 1034979"/>
                  <a:gd name="connsiteY228" fmla="*/ 71592 h 1509906"/>
                  <a:gd name="connsiteX229" fmla="*/ 425379 w 1034979"/>
                  <a:gd name="connsiteY229" fmla="*/ 77307 h 1509906"/>
                  <a:gd name="connsiteX230" fmla="*/ 429189 w 1034979"/>
                  <a:gd name="connsiteY230" fmla="*/ 231612 h 1509906"/>
                  <a:gd name="connsiteX231" fmla="*/ 440619 w 1034979"/>
                  <a:gd name="connsiteY231" fmla="*/ 414492 h 1509906"/>
                  <a:gd name="connsiteX232" fmla="*/ 425379 w 1034979"/>
                  <a:gd name="connsiteY232" fmla="*/ 711672 h 1509906"/>
                  <a:gd name="connsiteX233" fmla="*/ 425173 w 1034979"/>
                  <a:gd name="connsiteY233" fmla="*/ 765165 h 1509906"/>
                  <a:gd name="connsiteX234" fmla="*/ 421363 w 1034979"/>
                  <a:gd name="connsiteY234" fmla="*/ 844096 h 1509906"/>
                  <a:gd name="connsiteX235" fmla="*/ 425379 w 1034979"/>
                  <a:gd name="connsiteY235" fmla="*/ 894552 h 1509906"/>
                  <a:gd name="connsiteX236" fmla="*/ 423474 w 1034979"/>
                  <a:gd name="connsiteY236" fmla="*/ 921222 h 1509906"/>
                  <a:gd name="connsiteX237" fmla="*/ 417759 w 1034979"/>
                  <a:gd name="connsiteY237" fmla="*/ 923127 h 1509906"/>
                  <a:gd name="connsiteX238" fmla="*/ 412044 w 1034979"/>
                  <a:gd name="connsiteY238" fmla="*/ 926937 h 1509906"/>
                  <a:gd name="connsiteX239" fmla="*/ 421569 w 1034979"/>
                  <a:gd name="connsiteY23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35869 w 1034979"/>
                  <a:gd name="connsiteY113" fmla="*/ 1243167 h 1509906"/>
                  <a:gd name="connsiteX114" fmla="*/ 541584 w 1034979"/>
                  <a:gd name="connsiteY114" fmla="*/ 1241262 h 1509906"/>
                  <a:gd name="connsiteX115" fmla="*/ 547299 w 1034979"/>
                  <a:gd name="connsiteY115" fmla="*/ 1239357 h 1509906"/>
                  <a:gd name="connsiteX116" fmla="*/ 554919 w 1034979"/>
                  <a:gd name="connsiteY116" fmla="*/ 1237452 h 1509906"/>
                  <a:gd name="connsiteX117" fmla="*/ 573969 w 1034979"/>
                  <a:gd name="connsiteY117" fmla="*/ 1229832 h 1509906"/>
                  <a:gd name="connsiteX118" fmla="*/ 585399 w 1034979"/>
                  <a:gd name="connsiteY118" fmla="*/ 1226022 h 1509906"/>
                  <a:gd name="connsiteX119" fmla="*/ 720654 w 1034979"/>
                  <a:gd name="connsiteY119" fmla="*/ 1309842 h 1509906"/>
                  <a:gd name="connsiteX120" fmla="*/ 733989 w 1034979"/>
                  <a:gd name="connsiteY120" fmla="*/ 1319367 h 1509906"/>
                  <a:gd name="connsiteX121" fmla="*/ 743514 w 1034979"/>
                  <a:gd name="connsiteY121" fmla="*/ 1321272 h 1509906"/>
                  <a:gd name="connsiteX122" fmla="*/ 749229 w 1034979"/>
                  <a:gd name="connsiteY122" fmla="*/ 1323177 h 1509906"/>
                  <a:gd name="connsiteX123" fmla="*/ 762564 w 1034979"/>
                  <a:gd name="connsiteY123" fmla="*/ 1328892 h 1509906"/>
                  <a:gd name="connsiteX124" fmla="*/ 777804 w 1034979"/>
                  <a:gd name="connsiteY124" fmla="*/ 1326987 h 1509906"/>
                  <a:gd name="connsiteX125" fmla="*/ 789234 w 1034979"/>
                  <a:gd name="connsiteY125" fmla="*/ 1321272 h 1509906"/>
                  <a:gd name="connsiteX126" fmla="*/ 794949 w 1034979"/>
                  <a:gd name="connsiteY126" fmla="*/ 1319367 h 1509906"/>
                  <a:gd name="connsiteX127" fmla="*/ 802569 w 1034979"/>
                  <a:gd name="connsiteY127" fmla="*/ 1302222 h 1509906"/>
                  <a:gd name="connsiteX128" fmla="*/ 800664 w 1034979"/>
                  <a:gd name="connsiteY128" fmla="*/ 1277457 h 1509906"/>
                  <a:gd name="connsiteX129" fmla="*/ 798759 w 1034979"/>
                  <a:gd name="connsiteY129" fmla="*/ 1271742 h 1509906"/>
                  <a:gd name="connsiteX130" fmla="*/ 796854 w 1034979"/>
                  <a:gd name="connsiteY130" fmla="*/ 1264122 h 1509906"/>
                  <a:gd name="connsiteX131" fmla="*/ 783519 w 1034979"/>
                  <a:gd name="connsiteY131" fmla="*/ 1246977 h 1509906"/>
                  <a:gd name="connsiteX132" fmla="*/ 773994 w 1034979"/>
                  <a:gd name="connsiteY132" fmla="*/ 1241262 h 1509906"/>
                  <a:gd name="connsiteX133" fmla="*/ 648264 w 1034979"/>
                  <a:gd name="connsiteY133" fmla="*/ 1149822 h 1509906"/>
                  <a:gd name="connsiteX134" fmla="*/ 644454 w 1034979"/>
                  <a:gd name="connsiteY134" fmla="*/ 1132677 h 1509906"/>
                  <a:gd name="connsiteX135" fmla="*/ 646359 w 1034979"/>
                  <a:gd name="connsiteY135" fmla="*/ 1125057 h 1509906"/>
                  <a:gd name="connsiteX136" fmla="*/ 650169 w 1034979"/>
                  <a:gd name="connsiteY136" fmla="*/ 1107912 h 1509906"/>
                  <a:gd name="connsiteX137" fmla="*/ 653979 w 1034979"/>
                  <a:gd name="connsiteY137" fmla="*/ 1102197 h 1509906"/>
                  <a:gd name="connsiteX138" fmla="*/ 655884 w 1034979"/>
                  <a:gd name="connsiteY138" fmla="*/ 1096482 h 1509906"/>
                  <a:gd name="connsiteX139" fmla="*/ 661599 w 1034979"/>
                  <a:gd name="connsiteY139" fmla="*/ 1094577 h 1509906"/>
                  <a:gd name="connsiteX140" fmla="*/ 671124 w 1034979"/>
                  <a:gd name="connsiteY140" fmla="*/ 1083147 h 1509906"/>
                  <a:gd name="connsiteX141" fmla="*/ 724464 w 1034979"/>
                  <a:gd name="connsiteY141" fmla="*/ 1075527 h 1509906"/>
                  <a:gd name="connsiteX142" fmla="*/ 842574 w 1034979"/>
                  <a:gd name="connsiteY142" fmla="*/ 1077432 h 1509906"/>
                  <a:gd name="connsiteX143" fmla="*/ 871149 w 1034979"/>
                  <a:gd name="connsiteY143" fmla="*/ 1079337 h 1509906"/>
                  <a:gd name="connsiteX144" fmla="*/ 899724 w 1034979"/>
                  <a:gd name="connsiteY144" fmla="*/ 1085052 h 1509906"/>
                  <a:gd name="connsiteX145" fmla="*/ 922584 w 1034979"/>
                  <a:gd name="connsiteY145" fmla="*/ 1088862 h 1509906"/>
                  <a:gd name="connsiteX146" fmla="*/ 951159 w 1034979"/>
                  <a:gd name="connsiteY146" fmla="*/ 1094577 h 1509906"/>
                  <a:gd name="connsiteX147" fmla="*/ 956874 w 1034979"/>
                  <a:gd name="connsiteY147" fmla="*/ 1094577 h 1509906"/>
                  <a:gd name="connsiteX148" fmla="*/ 1002594 w 1034979"/>
                  <a:gd name="connsiteY148" fmla="*/ 1092672 h 1509906"/>
                  <a:gd name="connsiteX149" fmla="*/ 1031169 w 1034979"/>
                  <a:gd name="connsiteY149" fmla="*/ 1085052 h 1509906"/>
                  <a:gd name="connsiteX150" fmla="*/ 1034979 w 1034979"/>
                  <a:gd name="connsiteY150" fmla="*/ 1079337 h 1509906"/>
                  <a:gd name="connsiteX151" fmla="*/ 1033074 w 1034979"/>
                  <a:gd name="connsiteY151" fmla="*/ 1060287 h 1509906"/>
                  <a:gd name="connsiteX152" fmla="*/ 1027359 w 1034979"/>
                  <a:gd name="connsiteY152" fmla="*/ 1056477 h 1509906"/>
                  <a:gd name="connsiteX153" fmla="*/ 1012119 w 1034979"/>
                  <a:gd name="connsiteY153" fmla="*/ 1054572 h 1509906"/>
                  <a:gd name="connsiteX154" fmla="*/ 1006404 w 1034979"/>
                  <a:gd name="connsiteY154" fmla="*/ 1052667 h 1509906"/>
                  <a:gd name="connsiteX155" fmla="*/ 998784 w 1034979"/>
                  <a:gd name="connsiteY155" fmla="*/ 1050762 h 1509906"/>
                  <a:gd name="connsiteX156" fmla="*/ 987354 w 1034979"/>
                  <a:gd name="connsiteY156" fmla="*/ 1043142 h 1509906"/>
                  <a:gd name="connsiteX157" fmla="*/ 975924 w 1034979"/>
                  <a:gd name="connsiteY157" fmla="*/ 1039332 h 1509906"/>
                  <a:gd name="connsiteX158" fmla="*/ 970209 w 1034979"/>
                  <a:gd name="connsiteY158" fmla="*/ 1037427 h 1509906"/>
                  <a:gd name="connsiteX159" fmla="*/ 962589 w 1034979"/>
                  <a:gd name="connsiteY159" fmla="*/ 1035522 h 1509906"/>
                  <a:gd name="connsiteX160" fmla="*/ 956874 w 1034979"/>
                  <a:gd name="connsiteY160" fmla="*/ 1033617 h 1509906"/>
                  <a:gd name="connsiteX161" fmla="*/ 935919 w 1034979"/>
                  <a:gd name="connsiteY161" fmla="*/ 1027902 h 1509906"/>
                  <a:gd name="connsiteX162" fmla="*/ 930204 w 1034979"/>
                  <a:gd name="connsiteY162" fmla="*/ 1025997 h 1509906"/>
                  <a:gd name="connsiteX163" fmla="*/ 825429 w 1034979"/>
                  <a:gd name="connsiteY163" fmla="*/ 1027902 h 1509906"/>
                  <a:gd name="connsiteX164" fmla="*/ 819714 w 1034979"/>
                  <a:gd name="connsiteY164" fmla="*/ 1029807 h 1509906"/>
                  <a:gd name="connsiteX165" fmla="*/ 730179 w 1034979"/>
                  <a:gd name="connsiteY165" fmla="*/ 1031712 h 1509906"/>
                  <a:gd name="connsiteX166" fmla="*/ 716844 w 1034979"/>
                  <a:gd name="connsiteY166" fmla="*/ 1035522 h 1509906"/>
                  <a:gd name="connsiteX167" fmla="*/ 695889 w 1034979"/>
                  <a:gd name="connsiteY167" fmla="*/ 1037427 h 1509906"/>
                  <a:gd name="connsiteX168" fmla="*/ 669219 w 1034979"/>
                  <a:gd name="connsiteY168" fmla="*/ 1039332 h 1509906"/>
                  <a:gd name="connsiteX169" fmla="*/ 669219 w 1034979"/>
                  <a:gd name="connsiteY169" fmla="*/ 1039332 h 1509906"/>
                  <a:gd name="connsiteX170" fmla="*/ 646359 w 1034979"/>
                  <a:gd name="connsiteY170" fmla="*/ 1043142 h 1509906"/>
                  <a:gd name="connsiteX171" fmla="*/ 642549 w 1034979"/>
                  <a:gd name="connsiteY171" fmla="*/ 1031712 h 1509906"/>
                  <a:gd name="connsiteX172" fmla="*/ 640644 w 1034979"/>
                  <a:gd name="connsiteY172" fmla="*/ 1025997 h 1509906"/>
                  <a:gd name="connsiteX173" fmla="*/ 642549 w 1034979"/>
                  <a:gd name="connsiteY173" fmla="*/ 1008852 h 1509906"/>
                  <a:gd name="connsiteX174" fmla="*/ 644454 w 1034979"/>
                  <a:gd name="connsiteY174" fmla="*/ 1003137 h 1509906"/>
                  <a:gd name="connsiteX175" fmla="*/ 661599 w 1034979"/>
                  <a:gd name="connsiteY175" fmla="*/ 993612 h 1509906"/>
                  <a:gd name="connsiteX176" fmla="*/ 673029 w 1034979"/>
                  <a:gd name="connsiteY176" fmla="*/ 985992 h 1509906"/>
                  <a:gd name="connsiteX177" fmla="*/ 674934 w 1034979"/>
                  <a:gd name="connsiteY177" fmla="*/ 980277 h 1509906"/>
                  <a:gd name="connsiteX178" fmla="*/ 680649 w 1034979"/>
                  <a:gd name="connsiteY178" fmla="*/ 978372 h 1509906"/>
                  <a:gd name="connsiteX179" fmla="*/ 686364 w 1034979"/>
                  <a:gd name="connsiteY179" fmla="*/ 974562 h 1509906"/>
                  <a:gd name="connsiteX180" fmla="*/ 695889 w 1034979"/>
                  <a:gd name="connsiteY180" fmla="*/ 965037 h 1509906"/>
                  <a:gd name="connsiteX181" fmla="*/ 705414 w 1034979"/>
                  <a:gd name="connsiteY181" fmla="*/ 953607 h 1509906"/>
                  <a:gd name="connsiteX182" fmla="*/ 716844 w 1034979"/>
                  <a:gd name="connsiteY182" fmla="*/ 945987 h 1509906"/>
                  <a:gd name="connsiteX183" fmla="*/ 732084 w 1034979"/>
                  <a:gd name="connsiteY183" fmla="*/ 932652 h 1509906"/>
                  <a:gd name="connsiteX184" fmla="*/ 741609 w 1034979"/>
                  <a:gd name="connsiteY184" fmla="*/ 921222 h 1509906"/>
                  <a:gd name="connsiteX185" fmla="*/ 753039 w 1034979"/>
                  <a:gd name="connsiteY185" fmla="*/ 911697 h 1509906"/>
                  <a:gd name="connsiteX186" fmla="*/ 758754 w 1034979"/>
                  <a:gd name="connsiteY186" fmla="*/ 900267 h 1509906"/>
                  <a:gd name="connsiteX187" fmla="*/ 760659 w 1034979"/>
                  <a:gd name="connsiteY187" fmla="*/ 894552 h 1509906"/>
                  <a:gd name="connsiteX188" fmla="*/ 766374 w 1034979"/>
                  <a:gd name="connsiteY188" fmla="*/ 883122 h 1509906"/>
                  <a:gd name="connsiteX189" fmla="*/ 764469 w 1034979"/>
                  <a:gd name="connsiteY189" fmla="*/ 867882 h 1509906"/>
                  <a:gd name="connsiteX190" fmla="*/ 758754 w 1034979"/>
                  <a:gd name="connsiteY190" fmla="*/ 865977 h 1509906"/>
                  <a:gd name="connsiteX191" fmla="*/ 737799 w 1034979"/>
                  <a:gd name="connsiteY191" fmla="*/ 867882 h 1509906"/>
                  <a:gd name="connsiteX192" fmla="*/ 732084 w 1034979"/>
                  <a:gd name="connsiteY192" fmla="*/ 871692 h 1509906"/>
                  <a:gd name="connsiteX193" fmla="*/ 720654 w 1034979"/>
                  <a:gd name="connsiteY193" fmla="*/ 875502 h 1509906"/>
                  <a:gd name="connsiteX194" fmla="*/ 716844 w 1034979"/>
                  <a:gd name="connsiteY194" fmla="*/ 881217 h 1509906"/>
                  <a:gd name="connsiteX195" fmla="*/ 711129 w 1034979"/>
                  <a:gd name="connsiteY195" fmla="*/ 883122 h 1509906"/>
                  <a:gd name="connsiteX196" fmla="*/ 705414 w 1034979"/>
                  <a:gd name="connsiteY196" fmla="*/ 886932 h 1509906"/>
                  <a:gd name="connsiteX197" fmla="*/ 699699 w 1034979"/>
                  <a:gd name="connsiteY197" fmla="*/ 892647 h 1509906"/>
                  <a:gd name="connsiteX198" fmla="*/ 692079 w 1034979"/>
                  <a:gd name="connsiteY198" fmla="*/ 896457 h 1509906"/>
                  <a:gd name="connsiteX199" fmla="*/ 650169 w 1034979"/>
                  <a:gd name="connsiteY199" fmla="*/ 925032 h 1509906"/>
                  <a:gd name="connsiteX200" fmla="*/ 636834 w 1034979"/>
                  <a:gd name="connsiteY200" fmla="*/ 936462 h 1509906"/>
                  <a:gd name="connsiteX201" fmla="*/ 627309 w 1034979"/>
                  <a:gd name="connsiteY201" fmla="*/ 953607 h 1509906"/>
                  <a:gd name="connsiteX202" fmla="*/ 602544 w 1034979"/>
                  <a:gd name="connsiteY202" fmla="*/ 959322 h 1509906"/>
                  <a:gd name="connsiteX203" fmla="*/ 589209 w 1034979"/>
                  <a:gd name="connsiteY203" fmla="*/ 963132 h 1509906"/>
                  <a:gd name="connsiteX204" fmla="*/ 573969 w 1034979"/>
                  <a:gd name="connsiteY204" fmla="*/ 961227 h 1509906"/>
                  <a:gd name="connsiteX205" fmla="*/ 562539 w 1034979"/>
                  <a:gd name="connsiteY205" fmla="*/ 957417 h 1509906"/>
                  <a:gd name="connsiteX206" fmla="*/ 551109 w 1034979"/>
                  <a:gd name="connsiteY206" fmla="*/ 953607 h 1509906"/>
                  <a:gd name="connsiteX207" fmla="*/ 539679 w 1034979"/>
                  <a:gd name="connsiteY207" fmla="*/ 949797 h 1509906"/>
                  <a:gd name="connsiteX208" fmla="*/ 533964 w 1034979"/>
                  <a:gd name="connsiteY208" fmla="*/ 947892 h 1509906"/>
                  <a:gd name="connsiteX209" fmla="*/ 528249 w 1034979"/>
                  <a:gd name="connsiteY209" fmla="*/ 944082 h 1509906"/>
                  <a:gd name="connsiteX210" fmla="*/ 516819 w 1034979"/>
                  <a:gd name="connsiteY210" fmla="*/ 938367 h 1509906"/>
                  <a:gd name="connsiteX211" fmla="*/ 509199 w 1034979"/>
                  <a:gd name="connsiteY211" fmla="*/ 926937 h 1509906"/>
                  <a:gd name="connsiteX212" fmla="*/ 505389 w 1034979"/>
                  <a:gd name="connsiteY212" fmla="*/ 905982 h 1509906"/>
                  <a:gd name="connsiteX213" fmla="*/ 507294 w 1034979"/>
                  <a:gd name="connsiteY213" fmla="*/ 841212 h 1509906"/>
                  <a:gd name="connsiteX214" fmla="*/ 503484 w 1034979"/>
                  <a:gd name="connsiteY214" fmla="*/ 351627 h 1509906"/>
                  <a:gd name="connsiteX215" fmla="*/ 499674 w 1034979"/>
                  <a:gd name="connsiteY215" fmla="*/ 60162 h 1509906"/>
                  <a:gd name="connsiteX216" fmla="*/ 490149 w 1034979"/>
                  <a:gd name="connsiteY216" fmla="*/ 33492 h 1509906"/>
                  <a:gd name="connsiteX217" fmla="*/ 488244 w 1034979"/>
                  <a:gd name="connsiteY217" fmla="*/ 27777 h 1509906"/>
                  <a:gd name="connsiteX218" fmla="*/ 484434 w 1034979"/>
                  <a:gd name="connsiteY218" fmla="*/ 22062 h 1509906"/>
                  <a:gd name="connsiteX219" fmla="*/ 478719 w 1034979"/>
                  <a:gd name="connsiteY219" fmla="*/ 10632 h 1509906"/>
                  <a:gd name="connsiteX220" fmla="*/ 473004 w 1034979"/>
                  <a:gd name="connsiteY220" fmla="*/ 6822 h 1509906"/>
                  <a:gd name="connsiteX221" fmla="*/ 469194 w 1034979"/>
                  <a:gd name="connsiteY221" fmla="*/ 1107 h 1509906"/>
                  <a:gd name="connsiteX222" fmla="*/ 429189 w 1034979"/>
                  <a:gd name="connsiteY222" fmla="*/ 4917 h 1509906"/>
                  <a:gd name="connsiteX223" fmla="*/ 421569 w 1034979"/>
                  <a:gd name="connsiteY223" fmla="*/ 16347 h 1509906"/>
                  <a:gd name="connsiteX224" fmla="*/ 417759 w 1034979"/>
                  <a:gd name="connsiteY224" fmla="*/ 22062 h 1509906"/>
                  <a:gd name="connsiteX225" fmla="*/ 419664 w 1034979"/>
                  <a:gd name="connsiteY225" fmla="*/ 54447 h 1509906"/>
                  <a:gd name="connsiteX226" fmla="*/ 423474 w 1034979"/>
                  <a:gd name="connsiteY226" fmla="*/ 65877 h 1509906"/>
                  <a:gd name="connsiteX227" fmla="*/ 425379 w 1034979"/>
                  <a:gd name="connsiteY227" fmla="*/ 71592 h 1509906"/>
                  <a:gd name="connsiteX228" fmla="*/ 425379 w 1034979"/>
                  <a:gd name="connsiteY228" fmla="*/ 77307 h 1509906"/>
                  <a:gd name="connsiteX229" fmla="*/ 429189 w 1034979"/>
                  <a:gd name="connsiteY229" fmla="*/ 231612 h 1509906"/>
                  <a:gd name="connsiteX230" fmla="*/ 440619 w 1034979"/>
                  <a:gd name="connsiteY230" fmla="*/ 414492 h 1509906"/>
                  <a:gd name="connsiteX231" fmla="*/ 425379 w 1034979"/>
                  <a:gd name="connsiteY231" fmla="*/ 711672 h 1509906"/>
                  <a:gd name="connsiteX232" fmla="*/ 425173 w 1034979"/>
                  <a:gd name="connsiteY232" fmla="*/ 765165 h 1509906"/>
                  <a:gd name="connsiteX233" fmla="*/ 421363 w 1034979"/>
                  <a:gd name="connsiteY233" fmla="*/ 844096 h 1509906"/>
                  <a:gd name="connsiteX234" fmla="*/ 425379 w 1034979"/>
                  <a:gd name="connsiteY234" fmla="*/ 894552 h 1509906"/>
                  <a:gd name="connsiteX235" fmla="*/ 423474 w 1034979"/>
                  <a:gd name="connsiteY235" fmla="*/ 921222 h 1509906"/>
                  <a:gd name="connsiteX236" fmla="*/ 417759 w 1034979"/>
                  <a:gd name="connsiteY236" fmla="*/ 923127 h 1509906"/>
                  <a:gd name="connsiteX237" fmla="*/ 412044 w 1034979"/>
                  <a:gd name="connsiteY237" fmla="*/ 926937 h 1509906"/>
                  <a:gd name="connsiteX238" fmla="*/ 421569 w 1034979"/>
                  <a:gd name="connsiteY23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88194 w 1034979"/>
                  <a:gd name="connsiteY58" fmla="*/ 1138392 h 1509906"/>
                  <a:gd name="connsiteX59" fmla="*/ 82479 w 1034979"/>
                  <a:gd name="connsiteY59" fmla="*/ 1140297 h 1509906"/>
                  <a:gd name="connsiteX60" fmla="*/ 76764 w 1034979"/>
                  <a:gd name="connsiteY60" fmla="*/ 1144107 h 1509906"/>
                  <a:gd name="connsiteX61" fmla="*/ 65334 w 1034979"/>
                  <a:gd name="connsiteY61" fmla="*/ 1146012 h 1509906"/>
                  <a:gd name="connsiteX62" fmla="*/ 27234 w 1034979"/>
                  <a:gd name="connsiteY62" fmla="*/ 1147917 h 1509906"/>
                  <a:gd name="connsiteX63" fmla="*/ 15804 w 1034979"/>
                  <a:gd name="connsiteY63" fmla="*/ 1153632 h 1509906"/>
                  <a:gd name="connsiteX64" fmla="*/ 6279 w 1034979"/>
                  <a:gd name="connsiteY64" fmla="*/ 1163157 h 1509906"/>
                  <a:gd name="connsiteX65" fmla="*/ 4374 w 1034979"/>
                  <a:gd name="connsiteY65" fmla="*/ 1168872 h 1509906"/>
                  <a:gd name="connsiteX66" fmla="*/ 564 w 1034979"/>
                  <a:gd name="connsiteY66" fmla="*/ 1174587 h 1509906"/>
                  <a:gd name="connsiteX67" fmla="*/ 6279 w 1034979"/>
                  <a:gd name="connsiteY67" fmla="*/ 1206972 h 1509906"/>
                  <a:gd name="connsiteX68" fmla="*/ 11994 w 1034979"/>
                  <a:gd name="connsiteY68" fmla="*/ 1210782 h 1509906"/>
                  <a:gd name="connsiteX69" fmla="*/ 17709 w 1034979"/>
                  <a:gd name="connsiteY69" fmla="*/ 1212687 h 1509906"/>
                  <a:gd name="connsiteX70" fmla="*/ 145344 w 1034979"/>
                  <a:gd name="connsiteY70" fmla="*/ 1210782 h 1509906"/>
                  <a:gd name="connsiteX71" fmla="*/ 152964 w 1034979"/>
                  <a:gd name="connsiteY71" fmla="*/ 1208877 h 1509906"/>
                  <a:gd name="connsiteX72" fmla="*/ 303459 w 1034979"/>
                  <a:gd name="connsiteY72" fmla="*/ 1203162 h 1509906"/>
                  <a:gd name="connsiteX73" fmla="*/ 318699 w 1034979"/>
                  <a:gd name="connsiteY73" fmla="*/ 1210782 h 1509906"/>
                  <a:gd name="connsiteX74" fmla="*/ 330129 w 1034979"/>
                  <a:gd name="connsiteY74" fmla="*/ 1216497 h 1509906"/>
                  <a:gd name="connsiteX75" fmla="*/ 333939 w 1034979"/>
                  <a:gd name="connsiteY75" fmla="*/ 1222212 h 1509906"/>
                  <a:gd name="connsiteX76" fmla="*/ 339654 w 1034979"/>
                  <a:gd name="connsiteY76" fmla="*/ 1224117 h 1509906"/>
                  <a:gd name="connsiteX77" fmla="*/ 351084 w 1034979"/>
                  <a:gd name="connsiteY77" fmla="*/ 1231737 h 1509906"/>
                  <a:gd name="connsiteX78" fmla="*/ 356799 w 1034979"/>
                  <a:gd name="connsiteY78" fmla="*/ 1235547 h 1509906"/>
                  <a:gd name="connsiteX79" fmla="*/ 360609 w 1034979"/>
                  <a:gd name="connsiteY79" fmla="*/ 1241262 h 1509906"/>
                  <a:gd name="connsiteX80" fmla="*/ 366324 w 1034979"/>
                  <a:gd name="connsiteY80" fmla="*/ 1252692 h 1509906"/>
                  <a:gd name="connsiteX81" fmla="*/ 362514 w 1034979"/>
                  <a:gd name="connsiteY81" fmla="*/ 1279362 h 1509906"/>
                  <a:gd name="connsiteX82" fmla="*/ 358704 w 1034979"/>
                  <a:gd name="connsiteY82" fmla="*/ 1285077 h 1509906"/>
                  <a:gd name="connsiteX83" fmla="*/ 356799 w 1034979"/>
                  <a:gd name="connsiteY83" fmla="*/ 1290792 h 1509906"/>
                  <a:gd name="connsiteX84" fmla="*/ 352989 w 1034979"/>
                  <a:gd name="connsiteY84" fmla="*/ 1296507 h 1509906"/>
                  <a:gd name="connsiteX85" fmla="*/ 351084 w 1034979"/>
                  <a:gd name="connsiteY85" fmla="*/ 1302222 h 1509906"/>
                  <a:gd name="connsiteX86" fmla="*/ 347274 w 1034979"/>
                  <a:gd name="connsiteY86" fmla="*/ 1307937 h 1509906"/>
                  <a:gd name="connsiteX87" fmla="*/ 330129 w 1034979"/>
                  <a:gd name="connsiteY87" fmla="*/ 1374612 h 1509906"/>
                  <a:gd name="connsiteX88" fmla="*/ 328224 w 1034979"/>
                  <a:gd name="connsiteY88" fmla="*/ 1426047 h 1509906"/>
                  <a:gd name="connsiteX89" fmla="*/ 330129 w 1034979"/>
                  <a:gd name="connsiteY89" fmla="*/ 1450812 h 1509906"/>
                  <a:gd name="connsiteX90" fmla="*/ 332034 w 1034979"/>
                  <a:gd name="connsiteY90" fmla="*/ 1456527 h 1509906"/>
                  <a:gd name="connsiteX91" fmla="*/ 335844 w 1034979"/>
                  <a:gd name="connsiteY91" fmla="*/ 1460337 h 1509906"/>
                  <a:gd name="connsiteX92" fmla="*/ 364419 w 1034979"/>
                  <a:gd name="connsiteY92" fmla="*/ 1506057 h 1509906"/>
                  <a:gd name="connsiteX93" fmla="*/ 387279 w 1034979"/>
                  <a:gd name="connsiteY93" fmla="*/ 1507962 h 1509906"/>
                  <a:gd name="connsiteX94" fmla="*/ 392994 w 1034979"/>
                  <a:gd name="connsiteY94" fmla="*/ 1502247 h 1509906"/>
                  <a:gd name="connsiteX95" fmla="*/ 394899 w 1034979"/>
                  <a:gd name="connsiteY95" fmla="*/ 1490817 h 1509906"/>
                  <a:gd name="connsiteX96" fmla="*/ 396804 w 1034979"/>
                  <a:gd name="connsiteY96" fmla="*/ 1485102 h 1509906"/>
                  <a:gd name="connsiteX97" fmla="*/ 398709 w 1034979"/>
                  <a:gd name="connsiteY97" fmla="*/ 1467957 h 1509906"/>
                  <a:gd name="connsiteX98" fmla="*/ 400614 w 1034979"/>
                  <a:gd name="connsiteY98" fmla="*/ 1454622 h 1509906"/>
                  <a:gd name="connsiteX99" fmla="*/ 404424 w 1034979"/>
                  <a:gd name="connsiteY99" fmla="*/ 1397472 h 1509906"/>
                  <a:gd name="connsiteX100" fmla="*/ 410139 w 1034979"/>
                  <a:gd name="connsiteY100" fmla="*/ 1386042 h 1509906"/>
                  <a:gd name="connsiteX101" fmla="*/ 413949 w 1034979"/>
                  <a:gd name="connsiteY101" fmla="*/ 1372707 h 1509906"/>
                  <a:gd name="connsiteX102" fmla="*/ 415854 w 1034979"/>
                  <a:gd name="connsiteY102" fmla="*/ 1366992 h 1509906"/>
                  <a:gd name="connsiteX103" fmla="*/ 417759 w 1034979"/>
                  <a:gd name="connsiteY103" fmla="*/ 1353657 h 1509906"/>
                  <a:gd name="connsiteX104" fmla="*/ 421569 w 1034979"/>
                  <a:gd name="connsiteY104" fmla="*/ 1342227 h 1509906"/>
                  <a:gd name="connsiteX105" fmla="*/ 427284 w 1034979"/>
                  <a:gd name="connsiteY105" fmla="*/ 1328892 h 1509906"/>
                  <a:gd name="connsiteX106" fmla="*/ 436809 w 1034979"/>
                  <a:gd name="connsiteY106" fmla="*/ 1317462 h 1509906"/>
                  <a:gd name="connsiteX107" fmla="*/ 450144 w 1034979"/>
                  <a:gd name="connsiteY107" fmla="*/ 1302222 h 1509906"/>
                  <a:gd name="connsiteX108" fmla="*/ 457764 w 1034979"/>
                  <a:gd name="connsiteY108" fmla="*/ 1290792 h 1509906"/>
                  <a:gd name="connsiteX109" fmla="*/ 461574 w 1034979"/>
                  <a:gd name="connsiteY109" fmla="*/ 1279362 h 1509906"/>
                  <a:gd name="connsiteX110" fmla="*/ 465384 w 1034979"/>
                  <a:gd name="connsiteY110" fmla="*/ 1264122 h 1509906"/>
                  <a:gd name="connsiteX111" fmla="*/ 467289 w 1034979"/>
                  <a:gd name="connsiteY111" fmla="*/ 1258407 h 1509906"/>
                  <a:gd name="connsiteX112" fmla="*/ 535869 w 1034979"/>
                  <a:gd name="connsiteY112" fmla="*/ 1243167 h 1509906"/>
                  <a:gd name="connsiteX113" fmla="*/ 541584 w 1034979"/>
                  <a:gd name="connsiteY113" fmla="*/ 1241262 h 1509906"/>
                  <a:gd name="connsiteX114" fmla="*/ 547299 w 1034979"/>
                  <a:gd name="connsiteY114" fmla="*/ 1239357 h 1509906"/>
                  <a:gd name="connsiteX115" fmla="*/ 554919 w 1034979"/>
                  <a:gd name="connsiteY115" fmla="*/ 1237452 h 1509906"/>
                  <a:gd name="connsiteX116" fmla="*/ 573969 w 1034979"/>
                  <a:gd name="connsiteY116" fmla="*/ 1229832 h 1509906"/>
                  <a:gd name="connsiteX117" fmla="*/ 585399 w 1034979"/>
                  <a:gd name="connsiteY117" fmla="*/ 1226022 h 1509906"/>
                  <a:gd name="connsiteX118" fmla="*/ 720654 w 1034979"/>
                  <a:gd name="connsiteY118" fmla="*/ 1309842 h 1509906"/>
                  <a:gd name="connsiteX119" fmla="*/ 733989 w 1034979"/>
                  <a:gd name="connsiteY119" fmla="*/ 1319367 h 1509906"/>
                  <a:gd name="connsiteX120" fmla="*/ 743514 w 1034979"/>
                  <a:gd name="connsiteY120" fmla="*/ 1321272 h 1509906"/>
                  <a:gd name="connsiteX121" fmla="*/ 749229 w 1034979"/>
                  <a:gd name="connsiteY121" fmla="*/ 1323177 h 1509906"/>
                  <a:gd name="connsiteX122" fmla="*/ 762564 w 1034979"/>
                  <a:gd name="connsiteY122" fmla="*/ 1328892 h 1509906"/>
                  <a:gd name="connsiteX123" fmla="*/ 777804 w 1034979"/>
                  <a:gd name="connsiteY123" fmla="*/ 1326987 h 1509906"/>
                  <a:gd name="connsiteX124" fmla="*/ 789234 w 1034979"/>
                  <a:gd name="connsiteY124" fmla="*/ 1321272 h 1509906"/>
                  <a:gd name="connsiteX125" fmla="*/ 794949 w 1034979"/>
                  <a:gd name="connsiteY125" fmla="*/ 1319367 h 1509906"/>
                  <a:gd name="connsiteX126" fmla="*/ 802569 w 1034979"/>
                  <a:gd name="connsiteY126" fmla="*/ 1302222 h 1509906"/>
                  <a:gd name="connsiteX127" fmla="*/ 800664 w 1034979"/>
                  <a:gd name="connsiteY127" fmla="*/ 1277457 h 1509906"/>
                  <a:gd name="connsiteX128" fmla="*/ 798759 w 1034979"/>
                  <a:gd name="connsiteY128" fmla="*/ 1271742 h 1509906"/>
                  <a:gd name="connsiteX129" fmla="*/ 796854 w 1034979"/>
                  <a:gd name="connsiteY129" fmla="*/ 1264122 h 1509906"/>
                  <a:gd name="connsiteX130" fmla="*/ 783519 w 1034979"/>
                  <a:gd name="connsiteY130" fmla="*/ 1246977 h 1509906"/>
                  <a:gd name="connsiteX131" fmla="*/ 773994 w 1034979"/>
                  <a:gd name="connsiteY131" fmla="*/ 1241262 h 1509906"/>
                  <a:gd name="connsiteX132" fmla="*/ 648264 w 1034979"/>
                  <a:gd name="connsiteY132" fmla="*/ 1149822 h 1509906"/>
                  <a:gd name="connsiteX133" fmla="*/ 644454 w 1034979"/>
                  <a:gd name="connsiteY133" fmla="*/ 1132677 h 1509906"/>
                  <a:gd name="connsiteX134" fmla="*/ 646359 w 1034979"/>
                  <a:gd name="connsiteY134" fmla="*/ 1125057 h 1509906"/>
                  <a:gd name="connsiteX135" fmla="*/ 650169 w 1034979"/>
                  <a:gd name="connsiteY135" fmla="*/ 1107912 h 1509906"/>
                  <a:gd name="connsiteX136" fmla="*/ 653979 w 1034979"/>
                  <a:gd name="connsiteY136" fmla="*/ 1102197 h 1509906"/>
                  <a:gd name="connsiteX137" fmla="*/ 655884 w 1034979"/>
                  <a:gd name="connsiteY137" fmla="*/ 1096482 h 1509906"/>
                  <a:gd name="connsiteX138" fmla="*/ 661599 w 1034979"/>
                  <a:gd name="connsiteY138" fmla="*/ 1094577 h 1509906"/>
                  <a:gd name="connsiteX139" fmla="*/ 671124 w 1034979"/>
                  <a:gd name="connsiteY139" fmla="*/ 1083147 h 1509906"/>
                  <a:gd name="connsiteX140" fmla="*/ 724464 w 1034979"/>
                  <a:gd name="connsiteY140" fmla="*/ 1075527 h 1509906"/>
                  <a:gd name="connsiteX141" fmla="*/ 842574 w 1034979"/>
                  <a:gd name="connsiteY141" fmla="*/ 1077432 h 1509906"/>
                  <a:gd name="connsiteX142" fmla="*/ 871149 w 1034979"/>
                  <a:gd name="connsiteY142" fmla="*/ 1079337 h 1509906"/>
                  <a:gd name="connsiteX143" fmla="*/ 899724 w 1034979"/>
                  <a:gd name="connsiteY143" fmla="*/ 1085052 h 1509906"/>
                  <a:gd name="connsiteX144" fmla="*/ 922584 w 1034979"/>
                  <a:gd name="connsiteY144" fmla="*/ 1088862 h 1509906"/>
                  <a:gd name="connsiteX145" fmla="*/ 951159 w 1034979"/>
                  <a:gd name="connsiteY145" fmla="*/ 1094577 h 1509906"/>
                  <a:gd name="connsiteX146" fmla="*/ 956874 w 1034979"/>
                  <a:gd name="connsiteY146" fmla="*/ 1094577 h 1509906"/>
                  <a:gd name="connsiteX147" fmla="*/ 1002594 w 1034979"/>
                  <a:gd name="connsiteY147" fmla="*/ 1092672 h 1509906"/>
                  <a:gd name="connsiteX148" fmla="*/ 1031169 w 1034979"/>
                  <a:gd name="connsiteY148" fmla="*/ 1085052 h 1509906"/>
                  <a:gd name="connsiteX149" fmla="*/ 1034979 w 1034979"/>
                  <a:gd name="connsiteY149" fmla="*/ 1079337 h 1509906"/>
                  <a:gd name="connsiteX150" fmla="*/ 1033074 w 1034979"/>
                  <a:gd name="connsiteY150" fmla="*/ 1060287 h 1509906"/>
                  <a:gd name="connsiteX151" fmla="*/ 1027359 w 1034979"/>
                  <a:gd name="connsiteY151" fmla="*/ 1056477 h 1509906"/>
                  <a:gd name="connsiteX152" fmla="*/ 1012119 w 1034979"/>
                  <a:gd name="connsiteY152" fmla="*/ 1054572 h 1509906"/>
                  <a:gd name="connsiteX153" fmla="*/ 1006404 w 1034979"/>
                  <a:gd name="connsiteY153" fmla="*/ 1052667 h 1509906"/>
                  <a:gd name="connsiteX154" fmla="*/ 998784 w 1034979"/>
                  <a:gd name="connsiteY154" fmla="*/ 1050762 h 1509906"/>
                  <a:gd name="connsiteX155" fmla="*/ 987354 w 1034979"/>
                  <a:gd name="connsiteY155" fmla="*/ 1043142 h 1509906"/>
                  <a:gd name="connsiteX156" fmla="*/ 975924 w 1034979"/>
                  <a:gd name="connsiteY156" fmla="*/ 1039332 h 1509906"/>
                  <a:gd name="connsiteX157" fmla="*/ 970209 w 1034979"/>
                  <a:gd name="connsiteY157" fmla="*/ 1037427 h 1509906"/>
                  <a:gd name="connsiteX158" fmla="*/ 962589 w 1034979"/>
                  <a:gd name="connsiteY158" fmla="*/ 1035522 h 1509906"/>
                  <a:gd name="connsiteX159" fmla="*/ 956874 w 1034979"/>
                  <a:gd name="connsiteY159" fmla="*/ 1033617 h 1509906"/>
                  <a:gd name="connsiteX160" fmla="*/ 935919 w 1034979"/>
                  <a:gd name="connsiteY160" fmla="*/ 1027902 h 1509906"/>
                  <a:gd name="connsiteX161" fmla="*/ 930204 w 1034979"/>
                  <a:gd name="connsiteY161" fmla="*/ 1025997 h 1509906"/>
                  <a:gd name="connsiteX162" fmla="*/ 825429 w 1034979"/>
                  <a:gd name="connsiteY162" fmla="*/ 1027902 h 1509906"/>
                  <a:gd name="connsiteX163" fmla="*/ 819714 w 1034979"/>
                  <a:gd name="connsiteY163" fmla="*/ 1029807 h 1509906"/>
                  <a:gd name="connsiteX164" fmla="*/ 730179 w 1034979"/>
                  <a:gd name="connsiteY164" fmla="*/ 1031712 h 1509906"/>
                  <a:gd name="connsiteX165" fmla="*/ 716844 w 1034979"/>
                  <a:gd name="connsiteY165" fmla="*/ 1035522 h 1509906"/>
                  <a:gd name="connsiteX166" fmla="*/ 695889 w 1034979"/>
                  <a:gd name="connsiteY166" fmla="*/ 1037427 h 1509906"/>
                  <a:gd name="connsiteX167" fmla="*/ 669219 w 1034979"/>
                  <a:gd name="connsiteY167" fmla="*/ 1039332 h 1509906"/>
                  <a:gd name="connsiteX168" fmla="*/ 669219 w 1034979"/>
                  <a:gd name="connsiteY168" fmla="*/ 1039332 h 1509906"/>
                  <a:gd name="connsiteX169" fmla="*/ 646359 w 1034979"/>
                  <a:gd name="connsiteY169" fmla="*/ 1043142 h 1509906"/>
                  <a:gd name="connsiteX170" fmla="*/ 642549 w 1034979"/>
                  <a:gd name="connsiteY170" fmla="*/ 1031712 h 1509906"/>
                  <a:gd name="connsiteX171" fmla="*/ 640644 w 1034979"/>
                  <a:gd name="connsiteY171" fmla="*/ 1025997 h 1509906"/>
                  <a:gd name="connsiteX172" fmla="*/ 642549 w 1034979"/>
                  <a:gd name="connsiteY172" fmla="*/ 1008852 h 1509906"/>
                  <a:gd name="connsiteX173" fmla="*/ 644454 w 1034979"/>
                  <a:gd name="connsiteY173" fmla="*/ 1003137 h 1509906"/>
                  <a:gd name="connsiteX174" fmla="*/ 661599 w 1034979"/>
                  <a:gd name="connsiteY174" fmla="*/ 993612 h 1509906"/>
                  <a:gd name="connsiteX175" fmla="*/ 673029 w 1034979"/>
                  <a:gd name="connsiteY175" fmla="*/ 985992 h 1509906"/>
                  <a:gd name="connsiteX176" fmla="*/ 674934 w 1034979"/>
                  <a:gd name="connsiteY176" fmla="*/ 980277 h 1509906"/>
                  <a:gd name="connsiteX177" fmla="*/ 680649 w 1034979"/>
                  <a:gd name="connsiteY177" fmla="*/ 978372 h 1509906"/>
                  <a:gd name="connsiteX178" fmla="*/ 686364 w 1034979"/>
                  <a:gd name="connsiteY178" fmla="*/ 974562 h 1509906"/>
                  <a:gd name="connsiteX179" fmla="*/ 695889 w 1034979"/>
                  <a:gd name="connsiteY179" fmla="*/ 965037 h 1509906"/>
                  <a:gd name="connsiteX180" fmla="*/ 705414 w 1034979"/>
                  <a:gd name="connsiteY180" fmla="*/ 953607 h 1509906"/>
                  <a:gd name="connsiteX181" fmla="*/ 716844 w 1034979"/>
                  <a:gd name="connsiteY181" fmla="*/ 945987 h 1509906"/>
                  <a:gd name="connsiteX182" fmla="*/ 732084 w 1034979"/>
                  <a:gd name="connsiteY182" fmla="*/ 932652 h 1509906"/>
                  <a:gd name="connsiteX183" fmla="*/ 741609 w 1034979"/>
                  <a:gd name="connsiteY183" fmla="*/ 921222 h 1509906"/>
                  <a:gd name="connsiteX184" fmla="*/ 753039 w 1034979"/>
                  <a:gd name="connsiteY184" fmla="*/ 911697 h 1509906"/>
                  <a:gd name="connsiteX185" fmla="*/ 758754 w 1034979"/>
                  <a:gd name="connsiteY185" fmla="*/ 900267 h 1509906"/>
                  <a:gd name="connsiteX186" fmla="*/ 760659 w 1034979"/>
                  <a:gd name="connsiteY186" fmla="*/ 894552 h 1509906"/>
                  <a:gd name="connsiteX187" fmla="*/ 766374 w 1034979"/>
                  <a:gd name="connsiteY187" fmla="*/ 883122 h 1509906"/>
                  <a:gd name="connsiteX188" fmla="*/ 764469 w 1034979"/>
                  <a:gd name="connsiteY188" fmla="*/ 867882 h 1509906"/>
                  <a:gd name="connsiteX189" fmla="*/ 758754 w 1034979"/>
                  <a:gd name="connsiteY189" fmla="*/ 865977 h 1509906"/>
                  <a:gd name="connsiteX190" fmla="*/ 737799 w 1034979"/>
                  <a:gd name="connsiteY190" fmla="*/ 867882 h 1509906"/>
                  <a:gd name="connsiteX191" fmla="*/ 732084 w 1034979"/>
                  <a:gd name="connsiteY191" fmla="*/ 871692 h 1509906"/>
                  <a:gd name="connsiteX192" fmla="*/ 720654 w 1034979"/>
                  <a:gd name="connsiteY192" fmla="*/ 875502 h 1509906"/>
                  <a:gd name="connsiteX193" fmla="*/ 716844 w 1034979"/>
                  <a:gd name="connsiteY193" fmla="*/ 881217 h 1509906"/>
                  <a:gd name="connsiteX194" fmla="*/ 711129 w 1034979"/>
                  <a:gd name="connsiteY194" fmla="*/ 883122 h 1509906"/>
                  <a:gd name="connsiteX195" fmla="*/ 705414 w 1034979"/>
                  <a:gd name="connsiteY195" fmla="*/ 886932 h 1509906"/>
                  <a:gd name="connsiteX196" fmla="*/ 699699 w 1034979"/>
                  <a:gd name="connsiteY196" fmla="*/ 892647 h 1509906"/>
                  <a:gd name="connsiteX197" fmla="*/ 692079 w 1034979"/>
                  <a:gd name="connsiteY197" fmla="*/ 896457 h 1509906"/>
                  <a:gd name="connsiteX198" fmla="*/ 650169 w 1034979"/>
                  <a:gd name="connsiteY198" fmla="*/ 925032 h 1509906"/>
                  <a:gd name="connsiteX199" fmla="*/ 636834 w 1034979"/>
                  <a:gd name="connsiteY199" fmla="*/ 936462 h 1509906"/>
                  <a:gd name="connsiteX200" fmla="*/ 627309 w 1034979"/>
                  <a:gd name="connsiteY200" fmla="*/ 953607 h 1509906"/>
                  <a:gd name="connsiteX201" fmla="*/ 602544 w 1034979"/>
                  <a:gd name="connsiteY201" fmla="*/ 959322 h 1509906"/>
                  <a:gd name="connsiteX202" fmla="*/ 589209 w 1034979"/>
                  <a:gd name="connsiteY202" fmla="*/ 963132 h 1509906"/>
                  <a:gd name="connsiteX203" fmla="*/ 573969 w 1034979"/>
                  <a:gd name="connsiteY203" fmla="*/ 961227 h 1509906"/>
                  <a:gd name="connsiteX204" fmla="*/ 562539 w 1034979"/>
                  <a:gd name="connsiteY204" fmla="*/ 957417 h 1509906"/>
                  <a:gd name="connsiteX205" fmla="*/ 551109 w 1034979"/>
                  <a:gd name="connsiteY205" fmla="*/ 953607 h 1509906"/>
                  <a:gd name="connsiteX206" fmla="*/ 539679 w 1034979"/>
                  <a:gd name="connsiteY206" fmla="*/ 949797 h 1509906"/>
                  <a:gd name="connsiteX207" fmla="*/ 533964 w 1034979"/>
                  <a:gd name="connsiteY207" fmla="*/ 947892 h 1509906"/>
                  <a:gd name="connsiteX208" fmla="*/ 528249 w 1034979"/>
                  <a:gd name="connsiteY208" fmla="*/ 944082 h 1509906"/>
                  <a:gd name="connsiteX209" fmla="*/ 516819 w 1034979"/>
                  <a:gd name="connsiteY209" fmla="*/ 938367 h 1509906"/>
                  <a:gd name="connsiteX210" fmla="*/ 509199 w 1034979"/>
                  <a:gd name="connsiteY210" fmla="*/ 926937 h 1509906"/>
                  <a:gd name="connsiteX211" fmla="*/ 505389 w 1034979"/>
                  <a:gd name="connsiteY211" fmla="*/ 905982 h 1509906"/>
                  <a:gd name="connsiteX212" fmla="*/ 507294 w 1034979"/>
                  <a:gd name="connsiteY212" fmla="*/ 841212 h 1509906"/>
                  <a:gd name="connsiteX213" fmla="*/ 503484 w 1034979"/>
                  <a:gd name="connsiteY213" fmla="*/ 351627 h 1509906"/>
                  <a:gd name="connsiteX214" fmla="*/ 499674 w 1034979"/>
                  <a:gd name="connsiteY214" fmla="*/ 60162 h 1509906"/>
                  <a:gd name="connsiteX215" fmla="*/ 490149 w 1034979"/>
                  <a:gd name="connsiteY215" fmla="*/ 33492 h 1509906"/>
                  <a:gd name="connsiteX216" fmla="*/ 488244 w 1034979"/>
                  <a:gd name="connsiteY216" fmla="*/ 27777 h 1509906"/>
                  <a:gd name="connsiteX217" fmla="*/ 484434 w 1034979"/>
                  <a:gd name="connsiteY217" fmla="*/ 22062 h 1509906"/>
                  <a:gd name="connsiteX218" fmla="*/ 478719 w 1034979"/>
                  <a:gd name="connsiteY218" fmla="*/ 10632 h 1509906"/>
                  <a:gd name="connsiteX219" fmla="*/ 473004 w 1034979"/>
                  <a:gd name="connsiteY219" fmla="*/ 6822 h 1509906"/>
                  <a:gd name="connsiteX220" fmla="*/ 469194 w 1034979"/>
                  <a:gd name="connsiteY220" fmla="*/ 1107 h 1509906"/>
                  <a:gd name="connsiteX221" fmla="*/ 429189 w 1034979"/>
                  <a:gd name="connsiteY221" fmla="*/ 4917 h 1509906"/>
                  <a:gd name="connsiteX222" fmla="*/ 421569 w 1034979"/>
                  <a:gd name="connsiteY222" fmla="*/ 16347 h 1509906"/>
                  <a:gd name="connsiteX223" fmla="*/ 417759 w 1034979"/>
                  <a:gd name="connsiteY223" fmla="*/ 22062 h 1509906"/>
                  <a:gd name="connsiteX224" fmla="*/ 419664 w 1034979"/>
                  <a:gd name="connsiteY224" fmla="*/ 54447 h 1509906"/>
                  <a:gd name="connsiteX225" fmla="*/ 423474 w 1034979"/>
                  <a:gd name="connsiteY225" fmla="*/ 65877 h 1509906"/>
                  <a:gd name="connsiteX226" fmla="*/ 425379 w 1034979"/>
                  <a:gd name="connsiteY226" fmla="*/ 71592 h 1509906"/>
                  <a:gd name="connsiteX227" fmla="*/ 425379 w 1034979"/>
                  <a:gd name="connsiteY227" fmla="*/ 77307 h 1509906"/>
                  <a:gd name="connsiteX228" fmla="*/ 429189 w 1034979"/>
                  <a:gd name="connsiteY228" fmla="*/ 231612 h 1509906"/>
                  <a:gd name="connsiteX229" fmla="*/ 440619 w 1034979"/>
                  <a:gd name="connsiteY229" fmla="*/ 414492 h 1509906"/>
                  <a:gd name="connsiteX230" fmla="*/ 425379 w 1034979"/>
                  <a:gd name="connsiteY230" fmla="*/ 711672 h 1509906"/>
                  <a:gd name="connsiteX231" fmla="*/ 425173 w 1034979"/>
                  <a:gd name="connsiteY231" fmla="*/ 765165 h 1509906"/>
                  <a:gd name="connsiteX232" fmla="*/ 421363 w 1034979"/>
                  <a:gd name="connsiteY232" fmla="*/ 844096 h 1509906"/>
                  <a:gd name="connsiteX233" fmla="*/ 425379 w 1034979"/>
                  <a:gd name="connsiteY233" fmla="*/ 894552 h 1509906"/>
                  <a:gd name="connsiteX234" fmla="*/ 423474 w 1034979"/>
                  <a:gd name="connsiteY234" fmla="*/ 921222 h 1509906"/>
                  <a:gd name="connsiteX235" fmla="*/ 417759 w 1034979"/>
                  <a:gd name="connsiteY235" fmla="*/ 923127 h 1509906"/>
                  <a:gd name="connsiteX236" fmla="*/ 412044 w 1034979"/>
                  <a:gd name="connsiteY236" fmla="*/ 926937 h 1509906"/>
                  <a:gd name="connsiteX237" fmla="*/ 421569 w 1034979"/>
                  <a:gd name="connsiteY23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88194 w 1034979"/>
                  <a:gd name="connsiteY57" fmla="*/ 1138392 h 1509906"/>
                  <a:gd name="connsiteX58" fmla="*/ 82479 w 1034979"/>
                  <a:gd name="connsiteY58" fmla="*/ 1140297 h 1509906"/>
                  <a:gd name="connsiteX59" fmla="*/ 76764 w 1034979"/>
                  <a:gd name="connsiteY59" fmla="*/ 1144107 h 1509906"/>
                  <a:gd name="connsiteX60" fmla="*/ 65334 w 1034979"/>
                  <a:gd name="connsiteY60" fmla="*/ 1146012 h 1509906"/>
                  <a:gd name="connsiteX61" fmla="*/ 27234 w 1034979"/>
                  <a:gd name="connsiteY61" fmla="*/ 1147917 h 1509906"/>
                  <a:gd name="connsiteX62" fmla="*/ 15804 w 1034979"/>
                  <a:gd name="connsiteY62" fmla="*/ 1153632 h 1509906"/>
                  <a:gd name="connsiteX63" fmla="*/ 6279 w 1034979"/>
                  <a:gd name="connsiteY63" fmla="*/ 1163157 h 1509906"/>
                  <a:gd name="connsiteX64" fmla="*/ 4374 w 1034979"/>
                  <a:gd name="connsiteY64" fmla="*/ 1168872 h 1509906"/>
                  <a:gd name="connsiteX65" fmla="*/ 564 w 1034979"/>
                  <a:gd name="connsiteY65" fmla="*/ 1174587 h 1509906"/>
                  <a:gd name="connsiteX66" fmla="*/ 6279 w 1034979"/>
                  <a:gd name="connsiteY66" fmla="*/ 1206972 h 1509906"/>
                  <a:gd name="connsiteX67" fmla="*/ 11994 w 1034979"/>
                  <a:gd name="connsiteY67" fmla="*/ 1210782 h 1509906"/>
                  <a:gd name="connsiteX68" fmla="*/ 17709 w 1034979"/>
                  <a:gd name="connsiteY68" fmla="*/ 1212687 h 1509906"/>
                  <a:gd name="connsiteX69" fmla="*/ 145344 w 1034979"/>
                  <a:gd name="connsiteY69" fmla="*/ 1210782 h 1509906"/>
                  <a:gd name="connsiteX70" fmla="*/ 152964 w 1034979"/>
                  <a:gd name="connsiteY70" fmla="*/ 1208877 h 1509906"/>
                  <a:gd name="connsiteX71" fmla="*/ 303459 w 1034979"/>
                  <a:gd name="connsiteY71" fmla="*/ 1203162 h 1509906"/>
                  <a:gd name="connsiteX72" fmla="*/ 318699 w 1034979"/>
                  <a:gd name="connsiteY72" fmla="*/ 1210782 h 1509906"/>
                  <a:gd name="connsiteX73" fmla="*/ 330129 w 1034979"/>
                  <a:gd name="connsiteY73" fmla="*/ 1216497 h 1509906"/>
                  <a:gd name="connsiteX74" fmla="*/ 333939 w 1034979"/>
                  <a:gd name="connsiteY74" fmla="*/ 1222212 h 1509906"/>
                  <a:gd name="connsiteX75" fmla="*/ 339654 w 1034979"/>
                  <a:gd name="connsiteY75" fmla="*/ 1224117 h 1509906"/>
                  <a:gd name="connsiteX76" fmla="*/ 351084 w 1034979"/>
                  <a:gd name="connsiteY76" fmla="*/ 1231737 h 1509906"/>
                  <a:gd name="connsiteX77" fmla="*/ 356799 w 1034979"/>
                  <a:gd name="connsiteY77" fmla="*/ 1235547 h 1509906"/>
                  <a:gd name="connsiteX78" fmla="*/ 360609 w 1034979"/>
                  <a:gd name="connsiteY78" fmla="*/ 1241262 h 1509906"/>
                  <a:gd name="connsiteX79" fmla="*/ 366324 w 1034979"/>
                  <a:gd name="connsiteY79" fmla="*/ 1252692 h 1509906"/>
                  <a:gd name="connsiteX80" fmla="*/ 362514 w 1034979"/>
                  <a:gd name="connsiteY80" fmla="*/ 1279362 h 1509906"/>
                  <a:gd name="connsiteX81" fmla="*/ 358704 w 1034979"/>
                  <a:gd name="connsiteY81" fmla="*/ 1285077 h 1509906"/>
                  <a:gd name="connsiteX82" fmla="*/ 356799 w 1034979"/>
                  <a:gd name="connsiteY82" fmla="*/ 1290792 h 1509906"/>
                  <a:gd name="connsiteX83" fmla="*/ 352989 w 1034979"/>
                  <a:gd name="connsiteY83" fmla="*/ 1296507 h 1509906"/>
                  <a:gd name="connsiteX84" fmla="*/ 351084 w 1034979"/>
                  <a:gd name="connsiteY84" fmla="*/ 1302222 h 1509906"/>
                  <a:gd name="connsiteX85" fmla="*/ 347274 w 1034979"/>
                  <a:gd name="connsiteY85" fmla="*/ 1307937 h 1509906"/>
                  <a:gd name="connsiteX86" fmla="*/ 330129 w 1034979"/>
                  <a:gd name="connsiteY86" fmla="*/ 1374612 h 1509906"/>
                  <a:gd name="connsiteX87" fmla="*/ 328224 w 1034979"/>
                  <a:gd name="connsiteY87" fmla="*/ 1426047 h 1509906"/>
                  <a:gd name="connsiteX88" fmla="*/ 330129 w 1034979"/>
                  <a:gd name="connsiteY88" fmla="*/ 1450812 h 1509906"/>
                  <a:gd name="connsiteX89" fmla="*/ 332034 w 1034979"/>
                  <a:gd name="connsiteY89" fmla="*/ 1456527 h 1509906"/>
                  <a:gd name="connsiteX90" fmla="*/ 335844 w 1034979"/>
                  <a:gd name="connsiteY90" fmla="*/ 1460337 h 1509906"/>
                  <a:gd name="connsiteX91" fmla="*/ 364419 w 1034979"/>
                  <a:gd name="connsiteY91" fmla="*/ 1506057 h 1509906"/>
                  <a:gd name="connsiteX92" fmla="*/ 387279 w 1034979"/>
                  <a:gd name="connsiteY92" fmla="*/ 1507962 h 1509906"/>
                  <a:gd name="connsiteX93" fmla="*/ 392994 w 1034979"/>
                  <a:gd name="connsiteY93" fmla="*/ 1502247 h 1509906"/>
                  <a:gd name="connsiteX94" fmla="*/ 394899 w 1034979"/>
                  <a:gd name="connsiteY94" fmla="*/ 1490817 h 1509906"/>
                  <a:gd name="connsiteX95" fmla="*/ 396804 w 1034979"/>
                  <a:gd name="connsiteY95" fmla="*/ 1485102 h 1509906"/>
                  <a:gd name="connsiteX96" fmla="*/ 398709 w 1034979"/>
                  <a:gd name="connsiteY96" fmla="*/ 1467957 h 1509906"/>
                  <a:gd name="connsiteX97" fmla="*/ 400614 w 1034979"/>
                  <a:gd name="connsiteY97" fmla="*/ 1454622 h 1509906"/>
                  <a:gd name="connsiteX98" fmla="*/ 404424 w 1034979"/>
                  <a:gd name="connsiteY98" fmla="*/ 1397472 h 1509906"/>
                  <a:gd name="connsiteX99" fmla="*/ 410139 w 1034979"/>
                  <a:gd name="connsiteY99" fmla="*/ 1386042 h 1509906"/>
                  <a:gd name="connsiteX100" fmla="*/ 413949 w 1034979"/>
                  <a:gd name="connsiteY100" fmla="*/ 1372707 h 1509906"/>
                  <a:gd name="connsiteX101" fmla="*/ 415854 w 1034979"/>
                  <a:gd name="connsiteY101" fmla="*/ 1366992 h 1509906"/>
                  <a:gd name="connsiteX102" fmla="*/ 417759 w 1034979"/>
                  <a:gd name="connsiteY102" fmla="*/ 1353657 h 1509906"/>
                  <a:gd name="connsiteX103" fmla="*/ 421569 w 1034979"/>
                  <a:gd name="connsiteY103" fmla="*/ 1342227 h 1509906"/>
                  <a:gd name="connsiteX104" fmla="*/ 427284 w 1034979"/>
                  <a:gd name="connsiteY104" fmla="*/ 1328892 h 1509906"/>
                  <a:gd name="connsiteX105" fmla="*/ 436809 w 1034979"/>
                  <a:gd name="connsiteY105" fmla="*/ 1317462 h 1509906"/>
                  <a:gd name="connsiteX106" fmla="*/ 450144 w 1034979"/>
                  <a:gd name="connsiteY106" fmla="*/ 1302222 h 1509906"/>
                  <a:gd name="connsiteX107" fmla="*/ 457764 w 1034979"/>
                  <a:gd name="connsiteY107" fmla="*/ 1290792 h 1509906"/>
                  <a:gd name="connsiteX108" fmla="*/ 461574 w 1034979"/>
                  <a:gd name="connsiteY108" fmla="*/ 1279362 h 1509906"/>
                  <a:gd name="connsiteX109" fmla="*/ 465384 w 1034979"/>
                  <a:gd name="connsiteY109" fmla="*/ 1264122 h 1509906"/>
                  <a:gd name="connsiteX110" fmla="*/ 467289 w 1034979"/>
                  <a:gd name="connsiteY110" fmla="*/ 1258407 h 1509906"/>
                  <a:gd name="connsiteX111" fmla="*/ 535869 w 1034979"/>
                  <a:gd name="connsiteY111" fmla="*/ 1243167 h 1509906"/>
                  <a:gd name="connsiteX112" fmla="*/ 541584 w 1034979"/>
                  <a:gd name="connsiteY112" fmla="*/ 1241262 h 1509906"/>
                  <a:gd name="connsiteX113" fmla="*/ 547299 w 1034979"/>
                  <a:gd name="connsiteY113" fmla="*/ 1239357 h 1509906"/>
                  <a:gd name="connsiteX114" fmla="*/ 554919 w 1034979"/>
                  <a:gd name="connsiteY114" fmla="*/ 1237452 h 1509906"/>
                  <a:gd name="connsiteX115" fmla="*/ 573969 w 1034979"/>
                  <a:gd name="connsiteY115" fmla="*/ 1229832 h 1509906"/>
                  <a:gd name="connsiteX116" fmla="*/ 585399 w 1034979"/>
                  <a:gd name="connsiteY116" fmla="*/ 1226022 h 1509906"/>
                  <a:gd name="connsiteX117" fmla="*/ 720654 w 1034979"/>
                  <a:gd name="connsiteY117" fmla="*/ 1309842 h 1509906"/>
                  <a:gd name="connsiteX118" fmla="*/ 733989 w 1034979"/>
                  <a:gd name="connsiteY118" fmla="*/ 1319367 h 1509906"/>
                  <a:gd name="connsiteX119" fmla="*/ 743514 w 1034979"/>
                  <a:gd name="connsiteY119" fmla="*/ 1321272 h 1509906"/>
                  <a:gd name="connsiteX120" fmla="*/ 749229 w 1034979"/>
                  <a:gd name="connsiteY120" fmla="*/ 1323177 h 1509906"/>
                  <a:gd name="connsiteX121" fmla="*/ 762564 w 1034979"/>
                  <a:gd name="connsiteY121" fmla="*/ 1328892 h 1509906"/>
                  <a:gd name="connsiteX122" fmla="*/ 777804 w 1034979"/>
                  <a:gd name="connsiteY122" fmla="*/ 1326987 h 1509906"/>
                  <a:gd name="connsiteX123" fmla="*/ 789234 w 1034979"/>
                  <a:gd name="connsiteY123" fmla="*/ 1321272 h 1509906"/>
                  <a:gd name="connsiteX124" fmla="*/ 794949 w 1034979"/>
                  <a:gd name="connsiteY124" fmla="*/ 1319367 h 1509906"/>
                  <a:gd name="connsiteX125" fmla="*/ 802569 w 1034979"/>
                  <a:gd name="connsiteY125" fmla="*/ 1302222 h 1509906"/>
                  <a:gd name="connsiteX126" fmla="*/ 800664 w 1034979"/>
                  <a:gd name="connsiteY126" fmla="*/ 1277457 h 1509906"/>
                  <a:gd name="connsiteX127" fmla="*/ 798759 w 1034979"/>
                  <a:gd name="connsiteY127" fmla="*/ 1271742 h 1509906"/>
                  <a:gd name="connsiteX128" fmla="*/ 796854 w 1034979"/>
                  <a:gd name="connsiteY128" fmla="*/ 1264122 h 1509906"/>
                  <a:gd name="connsiteX129" fmla="*/ 783519 w 1034979"/>
                  <a:gd name="connsiteY129" fmla="*/ 1246977 h 1509906"/>
                  <a:gd name="connsiteX130" fmla="*/ 773994 w 1034979"/>
                  <a:gd name="connsiteY130" fmla="*/ 1241262 h 1509906"/>
                  <a:gd name="connsiteX131" fmla="*/ 648264 w 1034979"/>
                  <a:gd name="connsiteY131" fmla="*/ 1149822 h 1509906"/>
                  <a:gd name="connsiteX132" fmla="*/ 644454 w 1034979"/>
                  <a:gd name="connsiteY132" fmla="*/ 1132677 h 1509906"/>
                  <a:gd name="connsiteX133" fmla="*/ 646359 w 1034979"/>
                  <a:gd name="connsiteY133" fmla="*/ 1125057 h 1509906"/>
                  <a:gd name="connsiteX134" fmla="*/ 650169 w 1034979"/>
                  <a:gd name="connsiteY134" fmla="*/ 1107912 h 1509906"/>
                  <a:gd name="connsiteX135" fmla="*/ 653979 w 1034979"/>
                  <a:gd name="connsiteY135" fmla="*/ 1102197 h 1509906"/>
                  <a:gd name="connsiteX136" fmla="*/ 655884 w 1034979"/>
                  <a:gd name="connsiteY136" fmla="*/ 1096482 h 1509906"/>
                  <a:gd name="connsiteX137" fmla="*/ 661599 w 1034979"/>
                  <a:gd name="connsiteY137" fmla="*/ 1094577 h 1509906"/>
                  <a:gd name="connsiteX138" fmla="*/ 671124 w 1034979"/>
                  <a:gd name="connsiteY138" fmla="*/ 1083147 h 1509906"/>
                  <a:gd name="connsiteX139" fmla="*/ 724464 w 1034979"/>
                  <a:gd name="connsiteY139" fmla="*/ 1075527 h 1509906"/>
                  <a:gd name="connsiteX140" fmla="*/ 842574 w 1034979"/>
                  <a:gd name="connsiteY140" fmla="*/ 1077432 h 1509906"/>
                  <a:gd name="connsiteX141" fmla="*/ 871149 w 1034979"/>
                  <a:gd name="connsiteY141" fmla="*/ 1079337 h 1509906"/>
                  <a:gd name="connsiteX142" fmla="*/ 899724 w 1034979"/>
                  <a:gd name="connsiteY142" fmla="*/ 1085052 h 1509906"/>
                  <a:gd name="connsiteX143" fmla="*/ 922584 w 1034979"/>
                  <a:gd name="connsiteY143" fmla="*/ 1088862 h 1509906"/>
                  <a:gd name="connsiteX144" fmla="*/ 951159 w 1034979"/>
                  <a:gd name="connsiteY144" fmla="*/ 1094577 h 1509906"/>
                  <a:gd name="connsiteX145" fmla="*/ 956874 w 1034979"/>
                  <a:gd name="connsiteY145" fmla="*/ 1094577 h 1509906"/>
                  <a:gd name="connsiteX146" fmla="*/ 1002594 w 1034979"/>
                  <a:gd name="connsiteY146" fmla="*/ 1092672 h 1509906"/>
                  <a:gd name="connsiteX147" fmla="*/ 1031169 w 1034979"/>
                  <a:gd name="connsiteY147" fmla="*/ 1085052 h 1509906"/>
                  <a:gd name="connsiteX148" fmla="*/ 1034979 w 1034979"/>
                  <a:gd name="connsiteY148" fmla="*/ 1079337 h 1509906"/>
                  <a:gd name="connsiteX149" fmla="*/ 1033074 w 1034979"/>
                  <a:gd name="connsiteY149" fmla="*/ 1060287 h 1509906"/>
                  <a:gd name="connsiteX150" fmla="*/ 1027359 w 1034979"/>
                  <a:gd name="connsiteY150" fmla="*/ 1056477 h 1509906"/>
                  <a:gd name="connsiteX151" fmla="*/ 1012119 w 1034979"/>
                  <a:gd name="connsiteY151" fmla="*/ 1054572 h 1509906"/>
                  <a:gd name="connsiteX152" fmla="*/ 1006404 w 1034979"/>
                  <a:gd name="connsiteY152" fmla="*/ 1052667 h 1509906"/>
                  <a:gd name="connsiteX153" fmla="*/ 998784 w 1034979"/>
                  <a:gd name="connsiteY153" fmla="*/ 1050762 h 1509906"/>
                  <a:gd name="connsiteX154" fmla="*/ 987354 w 1034979"/>
                  <a:gd name="connsiteY154" fmla="*/ 1043142 h 1509906"/>
                  <a:gd name="connsiteX155" fmla="*/ 975924 w 1034979"/>
                  <a:gd name="connsiteY155" fmla="*/ 1039332 h 1509906"/>
                  <a:gd name="connsiteX156" fmla="*/ 970209 w 1034979"/>
                  <a:gd name="connsiteY156" fmla="*/ 1037427 h 1509906"/>
                  <a:gd name="connsiteX157" fmla="*/ 962589 w 1034979"/>
                  <a:gd name="connsiteY157" fmla="*/ 1035522 h 1509906"/>
                  <a:gd name="connsiteX158" fmla="*/ 956874 w 1034979"/>
                  <a:gd name="connsiteY158" fmla="*/ 1033617 h 1509906"/>
                  <a:gd name="connsiteX159" fmla="*/ 935919 w 1034979"/>
                  <a:gd name="connsiteY159" fmla="*/ 1027902 h 1509906"/>
                  <a:gd name="connsiteX160" fmla="*/ 930204 w 1034979"/>
                  <a:gd name="connsiteY160" fmla="*/ 1025997 h 1509906"/>
                  <a:gd name="connsiteX161" fmla="*/ 825429 w 1034979"/>
                  <a:gd name="connsiteY161" fmla="*/ 1027902 h 1509906"/>
                  <a:gd name="connsiteX162" fmla="*/ 819714 w 1034979"/>
                  <a:gd name="connsiteY162" fmla="*/ 1029807 h 1509906"/>
                  <a:gd name="connsiteX163" fmla="*/ 730179 w 1034979"/>
                  <a:gd name="connsiteY163" fmla="*/ 1031712 h 1509906"/>
                  <a:gd name="connsiteX164" fmla="*/ 716844 w 1034979"/>
                  <a:gd name="connsiteY164" fmla="*/ 1035522 h 1509906"/>
                  <a:gd name="connsiteX165" fmla="*/ 695889 w 1034979"/>
                  <a:gd name="connsiteY165" fmla="*/ 1037427 h 1509906"/>
                  <a:gd name="connsiteX166" fmla="*/ 669219 w 1034979"/>
                  <a:gd name="connsiteY166" fmla="*/ 1039332 h 1509906"/>
                  <a:gd name="connsiteX167" fmla="*/ 669219 w 1034979"/>
                  <a:gd name="connsiteY167" fmla="*/ 1039332 h 1509906"/>
                  <a:gd name="connsiteX168" fmla="*/ 646359 w 1034979"/>
                  <a:gd name="connsiteY168" fmla="*/ 1043142 h 1509906"/>
                  <a:gd name="connsiteX169" fmla="*/ 642549 w 1034979"/>
                  <a:gd name="connsiteY169" fmla="*/ 1031712 h 1509906"/>
                  <a:gd name="connsiteX170" fmla="*/ 640644 w 1034979"/>
                  <a:gd name="connsiteY170" fmla="*/ 1025997 h 1509906"/>
                  <a:gd name="connsiteX171" fmla="*/ 642549 w 1034979"/>
                  <a:gd name="connsiteY171" fmla="*/ 1008852 h 1509906"/>
                  <a:gd name="connsiteX172" fmla="*/ 644454 w 1034979"/>
                  <a:gd name="connsiteY172" fmla="*/ 1003137 h 1509906"/>
                  <a:gd name="connsiteX173" fmla="*/ 661599 w 1034979"/>
                  <a:gd name="connsiteY173" fmla="*/ 993612 h 1509906"/>
                  <a:gd name="connsiteX174" fmla="*/ 673029 w 1034979"/>
                  <a:gd name="connsiteY174" fmla="*/ 985992 h 1509906"/>
                  <a:gd name="connsiteX175" fmla="*/ 674934 w 1034979"/>
                  <a:gd name="connsiteY175" fmla="*/ 980277 h 1509906"/>
                  <a:gd name="connsiteX176" fmla="*/ 680649 w 1034979"/>
                  <a:gd name="connsiteY176" fmla="*/ 978372 h 1509906"/>
                  <a:gd name="connsiteX177" fmla="*/ 686364 w 1034979"/>
                  <a:gd name="connsiteY177" fmla="*/ 974562 h 1509906"/>
                  <a:gd name="connsiteX178" fmla="*/ 695889 w 1034979"/>
                  <a:gd name="connsiteY178" fmla="*/ 965037 h 1509906"/>
                  <a:gd name="connsiteX179" fmla="*/ 705414 w 1034979"/>
                  <a:gd name="connsiteY179" fmla="*/ 953607 h 1509906"/>
                  <a:gd name="connsiteX180" fmla="*/ 716844 w 1034979"/>
                  <a:gd name="connsiteY180" fmla="*/ 945987 h 1509906"/>
                  <a:gd name="connsiteX181" fmla="*/ 732084 w 1034979"/>
                  <a:gd name="connsiteY181" fmla="*/ 932652 h 1509906"/>
                  <a:gd name="connsiteX182" fmla="*/ 741609 w 1034979"/>
                  <a:gd name="connsiteY182" fmla="*/ 921222 h 1509906"/>
                  <a:gd name="connsiteX183" fmla="*/ 753039 w 1034979"/>
                  <a:gd name="connsiteY183" fmla="*/ 911697 h 1509906"/>
                  <a:gd name="connsiteX184" fmla="*/ 758754 w 1034979"/>
                  <a:gd name="connsiteY184" fmla="*/ 900267 h 1509906"/>
                  <a:gd name="connsiteX185" fmla="*/ 760659 w 1034979"/>
                  <a:gd name="connsiteY185" fmla="*/ 894552 h 1509906"/>
                  <a:gd name="connsiteX186" fmla="*/ 766374 w 1034979"/>
                  <a:gd name="connsiteY186" fmla="*/ 883122 h 1509906"/>
                  <a:gd name="connsiteX187" fmla="*/ 764469 w 1034979"/>
                  <a:gd name="connsiteY187" fmla="*/ 867882 h 1509906"/>
                  <a:gd name="connsiteX188" fmla="*/ 758754 w 1034979"/>
                  <a:gd name="connsiteY188" fmla="*/ 865977 h 1509906"/>
                  <a:gd name="connsiteX189" fmla="*/ 737799 w 1034979"/>
                  <a:gd name="connsiteY189" fmla="*/ 867882 h 1509906"/>
                  <a:gd name="connsiteX190" fmla="*/ 732084 w 1034979"/>
                  <a:gd name="connsiteY190" fmla="*/ 871692 h 1509906"/>
                  <a:gd name="connsiteX191" fmla="*/ 720654 w 1034979"/>
                  <a:gd name="connsiteY191" fmla="*/ 875502 h 1509906"/>
                  <a:gd name="connsiteX192" fmla="*/ 716844 w 1034979"/>
                  <a:gd name="connsiteY192" fmla="*/ 881217 h 1509906"/>
                  <a:gd name="connsiteX193" fmla="*/ 711129 w 1034979"/>
                  <a:gd name="connsiteY193" fmla="*/ 883122 h 1509906"/>
                  <a:gd name="connsiteX194" fmla="*/ 705414 w 1034979"/>
                  <a:gd name="connsiteY194" fmla="*/ 886932 h 1509906"/>
                  <a:gd name="connsiteX195" fmla="*/ 699699 w 1034979"/>
                  <a:gd name="connsiteY195" fmla="*/ 892647 h 1509906"/>
                  <a:gd name="connsiteX196" fmla="*/ 692079 w 1034979"/>
                  <a:gd name="connsiteY196" fmla="*/ 896457 h 1509906"/>
                  <a:gd name="connsiteX197" fmla="*/ 650169 w 1034979"/>
                  <a:gd name="connsiteY197" fmla="*/ 925032 h 1509906"/>
                  <a:gd name="connsiteX198" fmla="*/ 636834 w 1034979"/>
                  <a:gd name="connsiteY198" fmla="*/ 936462 h 1509906"/>
                  <a:gd name="connsiteX199" fmla="*/ 627309 w 1034979"/>
                  <a:gd name="connsiteY199" fmla="*/ 953607 h 1509906"/>
                  <a:gd name="connsiteX200" fmla="*/ 602544 w 1034979"/>
                  <a:gd name="connsiteY200" fmla="*/ 959322 h 1509906"/>
                  <a:gd name="connsiteX201" fmla="*/ 589209 w 1034979"/>
                  <a:gd name="connsiteY201" fmla="*/ 963132 h 1509906"/>
                  <a:gd name="connsiteX202" fmla="*/ 573969 w 1034979"/>
                  <a:gd name="connsiteY202" fmla="*/ 961227 h 1509906"/>
                  <a:gd name="connsiteX203" fmla="*/ 562539 w 1034979"/>
                  <a:gd name="connsiteY203" fmla="*/ 957417 h 1509906"/>
                  <a:gd name="connsiteX204" fmla="*/ 551109 w 1034979"/>
                  <a:gd name="connsiteY204" fmla="*/ 953607 h 1509906"/>
                  <a:gd name="connsiteX205" fmla="*/ 539679 w 1034979"/>
                  <a:gd name="connsiteY205" fmla="*/ 949797 h 1509906"/>
                  <a:gd name="connsiteX206" fmla="*/ 533964 w 1034979"/>
                  <a:gd name="connsiteY206" fmla="*/ 947892 h 1509906"/>
                  <a:gd name="connsiteX207" fmla="*/ 528249 w 1034979"/>
                  <a:gd name="connsiteY207" fmla="*/ 944082 h 1509906"/>
                  <a:gd name="connsiteX208" fmla="*/ 516819 w 1034979"/>
                  <a:gd name="connsiteY208" fmla="*/ 938367 h 1509906"/>
                  <a:gd name="connsiteX209" fmla="*/ 509199 w 1034979"/>
                  <a:gd name="connsiteY209" fmla="*/ 926937 h 1509906"/>
                  <a:gd name="connsiteX210" fmla="*/ 505389 w 1034979"/>
                  <a:gd name="connsiteY210" fmla="*/ 905982 h 1509906"/>
                  <a:gd name="connsiteX211" fmla="*/ 507294 w 1034979"/>
                  <a:gd name="connsiteY211" fmla="*/ 841212 h 1509906"/>
                  <a:gd name="connsiteX212" fmla="*/ 503484 w 1034979"/>
                  <a:gd name="connsiteY212" fmla="*/ 351627 h 1509906"/>
                  <a:gd name="connsiteX213" fmla="*/ 499674 w 1034979"/>
                  <a:gd name="connsiteY213" fmla="*/ 60162 h 1509906"/>
                  <a:gd name="connsiteX214" fmla="*/ 490149 w 1034979"/>
                  <a:gd name="connsiteY214" fmla="*/ 33492 h 1509906"/>
                  <a:gd name="connsiteX215" fmla="*/ 488244 w 1034979"/>
                  <a:gd name="connsiteY215" fmla="*/ 27777 h 1509906"/>
                  <a:gd name="connsiteX216" fmla="*/ 484434 w 1034979"/>
                  <a:gd name="connsiteY216" fmla="*/ 22062 h 1509906"/>
                  <a:gd name="connsiteX217" fmla="*/ 478719 w 1034979"/>
                  <a:gd name="connsiteY217" fmla="*/ 10632 h 1509906"/>
                  <a:gd name="connsiteX218" fmla="*/ 473004 w 1034979"/>
                  <a:gd name="connsiteY218" fmla="*/ 6822 h 1509906"/>
                  <a:gd name="connsiteX219" fmla="*/ 469194 w 1034979"/>
                  <a:gd name="connsiteY219" fmla="*/ 1107 h 1509906"/>
                  <a:gd name="connsiteX220" fmla="*/ 429189 w 1034979"/>
                  <a:gd name="connsiteY220" fmla="*/ 4917 h 1509906"/>
                  <a:gd name="connsiteX221" fmla="*/ 421569 w 1034979"/>
                  <a:gd name="connsiteY221" fmla="*/ 16347 h 1509906"/>
                  <a:gd name="connsiteX222" fmla="*/ 417759 w 1034979"/>
                  <a:gd name="connsiteY222" fmla="*/ 22062 h 1509906"/>
                  <a:gd name="connsiteX223" fmla="*/ 419664 w 1034979"/>
                  <a:gd name="connsiteY223" fmla="*/ 54447 h 1509906"/>
                  <a:gd name="connsiteX224" fmla="*/ 423474 w 1034979"/>
                  <a:gd name="connsiteY224" fmla="*/ 65877 h 1509906"/>
                  <a:gd name="connsiteX225" fmla="*/ 425379 w 1034979"/>
                  <a:gd name="connsiteY225" fmla="*/ 71592 h 1509906"/>
                  <a:gd name="connsiteX226" fmla="*/ 425379 w 1034979"/>
                  <a:gd name="connsiteY226" fmla="*/ 77307 h 1509906"/>
                  <a:gd name="connsiteX227" fmla="*/ 429189 w 1034979"/>
                  <a:gd name="connsiteY227" fmla="*/ 231612 h 1509906"/>
                  <a:gd name="connsiteX228" fmla="*/ 440619 w 1034979"/>
                  <a:gd name="connsiteY228" fmla="*/ 414492 h 1509906"/>
                  <a:gd name="connsiteX229" fmla="*/ 425379 w 1034979"/>
                  <a:gd name="connsiteY229" fmla="*/ 711672 h 1509906"/>
                  <a:gd name="connsiteX230" fmla="*/ 425173 w 1034979"/>
                  <a:gd name="connsiteY230" fmla="*/ 765165 h 1509906"/>
                  <a:gd name="connsiteX231" fmla="*/ 421363 w 1034979"/>
                  <a:gd name="connsiteY231" fmla="*/ 844096 h 1509906"/>
                  <a:gd name="connsiteX232" fmla="*/ 425379 w 1034979"/>
                  <a:gd name="connsiteY232" fmla="*/ 894552 h 1509906"/>
                  <a:gd name="connsiteX233" fmla="*/ 423474 w 1034979"/>
                  <a:gd name="connsiteY233" fmla="*/ 921222 h 1509906"/>
                  <a:gd name="connsiteX234" fmla="*/ 417759 w 1034979"/>
                  <a:gd name="connsiteY234" fmla="*/ 923127 h 1509906"/>
                  <a:gd name="connsiteX235" fmla="*/ 412044 w 1034979"/>
                  <a:gd name="connsiteY235" fmla="*/ 926937 h 1509906"/>
                  <a:gd name="connsiteX236" fmla="*/ 421569 w 1034979"/>
                  <a:gd name="connsiteY23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82479 w 1034979"/>
                  <a:gd name="connsiteY57" fmla="*/ 1140297 h 1509906"/>
                  <a:gd name="connsiteX58" fmla="*/ 76764 w 1034979"/>
                  <a:gd name="connsiteY58" fmla="*/ 1144107 h 1509906"/>
                  <a:gd name="connsiteX59" fmla="*/ 65334 w 1034979"/>
                  <a:gd name="connsiteY59" fmla="*/ 1146012 h 1509906"/>
                  <a:gd name="connsiteX60" fmla="*/ 27234 w 1034979"/>
                  <a:gd name="connsiteY60" fmla="*/ 1147917 h 1509906"/>
                  <a:gd name="connsiteX61" fmla="*/ 15804 w 1034979"/>
                  <a:gd name="connsiteY61" fmla="*/ 1153632 h 1509906"/>
                  <a:gd name="connsiteX62" fmla="*/ 6279 w 1034979"/>
                  <a:gd name="connsiteY62" fmla="*/ 1163157 h 1509906"/>
                  <a:gd name="connsiteX63" fmla="*/ 4374 w 1034979"/>
                  <a:gd name="connsiteY63" fmla="*/ 1168872 h 1509906"/>
                  <a:gd name="connsiteX64" fmla="*/ 564 w 1034979"/>
                  <a:gd name="connsiteY64" fmla="*/ 1174587 h 1509906"/>
                  <a:gd name="connsiteX65" fmla="*/ 6279 w 1034979"/>
                  <a:gd name="connsiteY65" fmla="*/ 1206972 h 1509906"/>
                  <a:gd name="connsiteX66" fmla="*/ 11994 w 1034979"/>
                  <a:gd name="connsiteY66" fmla="*/ 1210782 h 1509906"/>
                  <a:gd name="connsiteX67" fmla="*/ 17709 w 1034979"/>
                  <a:gd name="connsiteY67" fmla="*/ 1212687 h 1509906"/>
                  <a:gd name="connsiteX68" fmla="*/ 145344 w 1034979"/>
                  <a:gd name="connsiteY68" fmla="*/ 1210782 h 1509906"/>
                  <a:gd name="connsiteX69" fmla="*/ 152964 w 1034979"/>
                  <a:gd name="connsiteY69" fmla="*/ 1208877 h 1509906"/>
                  <a:gd name="connsiteX70" fmla="*/ 303459 w 1034979"/>
                  <a:gd name="connsiteY70" fmla="*/ 1203162 h 1509906"/>
                  <a:gd name="connsiteX71" fmla="*/ 318699 w 1034979"/>
                  <a:gd name="connsiteY71" fmla="*/ 1210782 h 1509906"/>
                  <a:gd name="connsiteX72" fmla="*/ 330129 w 1034979"/>
                  <a:gd name="connsiteY72" fmla="*/ 1216497 h 1509906"/>
                  <a:gd name="connsiteX73" fmla="*/ 333939 w 1034979"/>
                  <a:gd name="connsiteY73" fmla="*/ 1222212 h 1509906"/>
                  <a:gd name="connsiteX74" fmla="*/ 339654 w 1034979"/>
                  <a:gd name="connsiteY74" fmla="*/ 1224117 h 1509906"/>
                  <a:gd name="connsiteX75" fmla="*/ 351084 w 1034979"/>
                  <a:gd name="connsiteY75" fmla="*/ 1231737 h 1509906"/>
                  <a:gd name="connsiteX76" fmla="*/ 356799 w 1034979"/>
                  <a:gd name="connsiteY76" fmla="*/ 1235547 h 1509906"/>
                  <a:gd name="connsiteX77" fmla="*/ 360609 w 1034979"/>
                  <a:gd name="connsiteY77" fmla="*/ 1241262 h 1509906"/>
                  <a:gd name="connsiteX78" fmla="*/ 366324 w 1034979"/>
                  <a:gd name="connsiteY78" fmla="*/ 1252692 h 1509906"/>
                  <a:gd name="connsiteX79" fmla="*/ 362514 w 1034979"/>
                  <a:gd name="connsiteY79" fmla="*/ 1279362 h 1509906"/>
                  <a:gd name="connsiteX80" fmla="*/ 358704 w 1034979"/>
                  <a:gd name="connsiteY80" fmla="*/ 1285077 h 1509906"/>
                  <a:gd name="connsiteX81" fmla="*/ 356799 w 1034979"/>
                  <a:gd name="connsiteY81" fmla="*/ 1290792 h 1509906"/>
                  <a:gd name="connsiteX82" fmla="*/ 352989 w 1034979"/>
                  <a:gd name="connsiteY82" fmla="*/ 1296507 h 1509906"/>
                  <a:gd name="connsiteX83" fmla="*/ 351084 w 1034979"/>
                  <a:gd name="connsiteY83" fmla="*/ 1302222 h 1509906"/>
                  <a:gd name="connsiteX84" fmla="*/ 347274 w 1034979"/>
                  <a:gd name="connsiteY84" fmla="*/ 1307937 h 1509906"/>
                  <a:gd name="connsiteX85" fmla="*/ 330129 w 1034979"/>
                  <a:gd name="connsiteY85" fmla="*/ 1374612 h 1509906"/>
                  <a:gd name="connsiteX86" fmla="*/ 328224 w 1034979"/>
                  <a:gd name="connsiteY86" fmla="*/ 1426047 h 1509906"/>
                  <a:gd name="connsiteX87" fmla="*/ 330129 w 1034979"/>
                  <a:gd name="connsiteY87" fmla="*/ 1450812 h 1509906"/>
                  <a:gd name="connsiteX88" fmla="*/ 332034 w 1034979"/>
                  <a:gd name="connsiteY88" fmla="*/ 1456527 h 1509906"/>
                  <a:gd name="connsiteX89" fmla="*/ 335844 w 1034979"/>
                  <a:gd name="connsiteY89" fmla="*/ 1460337 h 1509906"/>
                  <a:gd name="connsiteX90" fmla="*/ 364419 w 1034979"/>
                  <a:gd name="connsiteY90" fmla="*/ 1506057 h 1509906"/>
                  <a:gd name="connsiteX91" fmla="*/ 387279 w 1034979"/>
                  <a:gd name="connsiteY91" fmla="*/ 1507962 h 1509906"/>
                  <a:gd name="connsiteX92" fmla="*/ 392994 w 1034979"/>
                  <a:gd name="connsiteY92" fmla="*/ 1502247 h 1509906"/>
                  <a:gd name="connsiteX93" fmla="*/ 394899 w 1034979"/>
                  <a:gd name="connsiteY93" fmla="*/ 1490817 h 1509906"/>
                  <a:gd name="connsiteX94" fmla="*/ 396804 w 1034979"/>
                  <a:gd name="connsiteY94" fmla="*/ 1485102 h 1509906"/>
                  <a:gd name="connsiteX95" fmla="*/ 398709 w 1034979"/>
                  <a:gd name="connsiteY95" fmla="*/ 1467957 h 1509906"/>
                  <a:gd name="connsiteX96" fmla="*/ 400614 w 1034979"/>
                  <a:gd name="connsiteY96" fmla="*/ 1454622 h 1509906"/>
                  <a:gd name="connsiteX97" fmla="*/ 404424 w 1034979"/>
                  <a:gd name="connsiteY97" fmla="*/ 1397472 h 1509906"/>
                  <a:gd name="connsiteX98" fmla="*/ 410139 w 1034979"/>
                  <a:gd name="connsiteY98" fmla="*/ 1386042 h 1509906"/>
                  <a:gd name="connsiteX99" fmla="*/ 413949 w 1034979"/>
                  <a:gd name="connsiteY99" fmla="*/ 1372707 h 1509906"/>
                  <a:gd name="connsiteX100" fmla="*/ 415854 w 1034979"/>
                  <a:gd name="connsiteY100" fmla="*/ 1366992 h 1509906"/>
                  <a:gd name="connsiteX101" fmla="*/ 417759 w 1034979"/>
                  <a:gd name="connsiteY101" fmla="*/ 1353657 h 1509906"/>
                  <a:gd name="connsiteX102" fmla="*/ 421569 w 1034979"/>
                  <a:gd name="connsiteY102" fmla="*/ 1342227 h 1509906"/>
                  <a:gd name="connsiteX103" fmla="*/ 427284 w 1034979"/>
                  <a:gd name="connsiteY103" fmla="*/ 1328892 h 1509906"/>
                  <a:gd name="connsiteX104" fmla="*/ 436809 w 1034979"/>
                  <a:gd name="connsiteY104" fmla="*/ 1317462 h 1509906"/>
                  <a:gd name="connsiteX105" fmla="*/ 450144 w 1034979"/>
                  <a:gd name="connsiteY105" fmla="*/ 1302222 h 1509906"/>
                  <a:gd name="connsiteX106" fmla="*/ 457764 w 1034979"/>
                  <a:gd name="connsiteY106" fmla="*/ 1290792 h 1509906"/>
                  <a:gd name="connsiteX107" fmla="*/ 461574 w 1034979"/>
                  <a:gd name="connsiteY107" fmla="*/ 1279362 h 1509906"/>
                  <a:gd name="connsiteX108" fmla="*/ 465384 w 1034979"/>
                  <a:gd name="connsiteY108" fmla="*/ 1264122 h 1509906"/>
                  <a:gd name="connsiteX109" fmla="*/ 467289 w 1034979"/>
                  <a:gd name="connsiteY109" fmla="*/ 1258407 h 1509906"/>
                  <a:gd name="connsiteX110" fmla="*/ 535869 w 1034979"/>
                  <a:gd name="connsiteY110" fmla="*/ 1243167 h 1509906"/>
                  <a:gd name="connsiteX111" fmla="*/ 541584 w 1034979"/>
                  <a:gd name="connsiteY111" fmla="*/ 1241262 h 1509906"/>
                  <a:gd name="connsiteX112" fmla="*/ 547299 w 1034979"/>
                  <a:gd name="connsiteY112" fmla="*/ 1239357 h 1509906"/>
                  <a:gd name="connsiteX113" fmla="*/ 554919 w 1034979"/>
                  <a:gd name="connsiteY113" fmla="*/ 1237452 h 1509906"/>
                  <a:gd name="connsiteX114" fmla="*/ 573969 w 1034979"/>
                  <a:gd name="connsiteY114" fmla="*/ 1229832 h 1509906"/>
                  <a:gd name="connsiteX115" fmla="*/ 585399 w 1034979"/>
                  <a:gd name="connsiteY115" fmla="*/ 1226022 h 1509906"/>
                  <a:gd name="connsiteX116" fmla="*/ 720654 w 1034979"/>
                  <a:gd name="connsiteY116" fmla="*/ 1309842 h 1509906"/>
                  <a:gd name="connsiteX117" fmla="*/ 733989 w 1034979"/>
                  <a:gd name="connsiteY117" fmla="*/ 1319367 h 1509906"/>
                  <a:gd name="connsiteX118" fmla="*/ 743514 w 1034979"/>
                  <a:gd name="connsiteY118" fmla="*/ 1321272 h 1509906"/>
                  <a:gd name="connsiteX119" fmla="*/ 749229 w 1034979"/>
                  <a:gd name="connsiteY119" fmla="*/ 1323177 h 1509906"/>
                  <a:gd name="connsiteX120" fmla="*/ 762564 w 1034979"/>
                  <a:gd name="connsiteY120" fmla="*/ 1328892 h 1509906"/>
                  <a:gd name="connsiteX121" fmla="*/ 777804 w 1034979"/>
                  <a:gd name="connsiteY121" fmla="*/ 1326987 h 1509906"/>
                  <a:gd name="connsiteX122" fmla="*/ 789234 w 1034979"/>
                  <a:gd name="connsiteY122" fmla="*/ 1321272 h 1509906"/>
                  <a:gd name="connsiteX123" fmla="*/ 794949 w 1034979"/>
                  <a:gd name="connsiteY123" fmla="*/ 1319367 h 1509906"/>
                  <a:gd name="connsiteX124" fmla="*/ 802569 w 1034979"/>
                  <a:gd name="connsiteY124" fmla="*/ 1302222 h 1509906"/>
                  <a:gd name="connsiteX125" fmla="*/ 800664 w 1034979"/>
                  <a:gd name="connsiteY125" fmla="*/ 1277457 h 1509906"/>
                  <a:gd name="connsiteX126" fmla="*/ 798759 w 1034979"/>
                  <a:gd name="connsiteY126" fmla="*/ 1271742 h 1509906"/>
                  <a:gd name="connsiteX127" fmla="*/ 796854 w 1034979"/>
                  <a:gd name="connsiteY127" fmla="*/ 1264122 h 1509906"/>
                  <a:gd name="connsiteX128" fmla="*/ 783519 w 1034979"/>
                  <a:gd name="connsiteY128" fmla="*/ 1246977 h 1509906"/>
                  <a:gd name="connsiteX129" fmla="*/ 773994 w 1034979"/>
                  <a:gd name="connsiteY129" fmla="*/ 1241262 h 1509906"/>
                  <a:gd name="connsiteX130" fmla="*/ 648264 w 1034979"/>
                  <a:gd name="connsiteY130" fmla="*/ 1149822 h 1509906"/>
                  <a:gd name="connsiteX131" fmla="*/ 644454 w 1034979"/>
                  <a:gd name="connsiteY131" fmla="*/ 1132677 h 1509906"/>
                  <a:gd name="connsiteX132" fmla="*/ 646359 w 1034979"/>
                  <a:gd name="connsiteY132" fmla="*/ 1125057 h 1509906"/>
                  <a:gd name="connsiteX133" fmla="*/ 650169 w 1034979"/>
                  <a:gd name="connsiteY133" fmla="*/ 1107912 h 1509906"/>
                  <a:gd name="connsiteX134" fmla="*/ 653979 w 1034979"/>
                  <a:gd name="connsiteY134" fmla="*/ 1102197 h 1509906"/>
                  <a:gd name="connsiteX135" fmla="*/ 655884 w 1034979"/>
                  <a:gd name="connsiteY135" fmla="*/ 1096482 h 1509906"/>
                  <a:gd name="connsiteX136" fmla="*/ 661599 w 1034979"/>
                  <a:gd name="connsiteY136" fmla="*/ 1094577 h 1509906"/>
                  <a:gd name="connsiteX137" fmla="*/ 671124 w 1034979"/>
                  <a:gd name="connsiteY137" fmla="*/ 1083147 h 1509906"/>
                  <a:gd name="connsiteX138" fmla="*/ 724464 w 1034979"/>
                  <a:gd name="connsiteY138" fmla="*/ 1075527 h 1509906"/>
                  <a:gd name="connsiteX139" fmla="*/ 842574 w 1034979"/>
                  <a:gd name="connsiteY139" fmla="*/ 1077432 h 1509906"/>
                  <a:gd name="connsiteX140" fmla="*/ 871149 w 1034979"/>
                  <a:gd name="connsiteY140" fmla="*/ 1079337 h 1509906"/>
                  <a:gd name="connsiteX141" fmla="*/ 899724 w 1034979"/>
                  <a:gd name="connsiteY141" fmla="*/ 1085052 h 1509906"/>
                  <a:gd name="connsiteX142" fmla="*/ 922584 w 1034979"/>
                  <a:gd name="connsiteY142" fmla="*/ 1088862 h 1509906"/>
                  <a:gd name="connsiteX143" fmla="*/ 951159 w 1034979"/>
                  <a:gd name="connsiteY143" fmla="*/ 1094577 h 1509906"/>
                  <a:gd name="connsiteX144" fmla="*/ 956874 w 1034979"/>
                  <a:gd name="connsiteY144" fmla="*/ 1094577 h 1509906"/>
                  <a:gd name="connsiteX145" fmla="*/ 1002594 w 1034979"/>
                  <a:gd name="connsiteY145" fmla="*/ 1092672 h 1509906"/>
                  <a:gd name="connsiteX146" fmla="*/ 1031169 w 1034979"/>
                  <a:gd name="connsiteY146" fmla="*/ 1085052 h 1509906"/>
                  <a:gd name="connsiteX147" fmla="*/ 1034979 w 1034979"/>
                  <a:gd name="connsiteY147" fmla="*/ 1079337 h 1509906"/>
                  <a:gd name="connsiteX148" fmla="*/ 1033074 w 1034979"/>
                  <a:gd name="connsiteY148" fmla="*/ 1060287 h 1509906"/>
                  <a:gd name="connsiteX149" fmla="*/ 1027359 w 1034979"/>
                  <a:gd name="connsiteY149" fmla="*/ 1056477 h 1509906"/>
                  <a:gd name="connsiteX150" fmla="*/ 1012119 w 1034979"/>
                  <a:gd name="connsiteY150" fmla="*/ 1054572 h 1509906"/>
                  <a:gd name="connsiteX151" fmla="*/ 1006404 w 1034979"/>
                  <a:gd name="connsiteY151" fmla="*/ 1052667 h 1509906"/>
                  <a:gd name="connsiteX152" fmla="*/ 998784 w 1034979"/>
                  <a:gd name="connsiteY152" fmla="*/ 1050762 h 1509906"/>
                  <a:gd name="connsiteX153" fmla="*/ 987354 w 1034979"/>
                  <a:gd name="connsiteY153" fmla="*/ 1043142 h 1509906"/>
                  <a:gd name="connsiteX154" fmla="*/ 975924 w 1034979"/>
                  <a:gd name="connsiteY154" fmla="*/ 1039332 h 1509906"/>
                  <a:gd name="connsiteX155" fmla="*/ 970209 w 1034979"/>
                  <a:gd name="connsiteY155" fmla="*/ 1037427 h 1509906"/>
                  <a:gd name="connsiteX156" fmla="*/ 962589 w 1034979"/>
                  <a:gd name="connsiteY156" fmla="*/ 1035522 h 1509906"/>
                  <a:gd name="connsiteX157" fmla="*/ 956874 w 1034979"/>
                  <a:gd name="connsiteY157" fmla="*/ 1033617 h 1509906"/>
                  <a:gd name="connsiteX158" fmla="*/ 935919 w 1034979"/>
                  <a:gd name="connsiteY158" fmla="*/ 1027902 h 1509906"/>
                  <a:gd name="connsiteX159" fmla="*/ 930204 w 1034979"/>
                  <a:gd name="connsiteY159" fmla="*/ 1025997 h 1509906"/>
                  <a:gd name="connsiteX160" fmla="*/ 825429 w 1034979"/>
                  <a:gd name="connsiteY160" fmla="*/ 1027902 h 1509906"/>
                  <a:gd name="connsiteX161" fmla="*/ 819714 w 1034979"/>
                  <a:gd name="connsiteY161" fmla="*/ 1029807 h 1509906"/>
                  <a:gd name="connsiteX162" fmla="*/ 730179 w 1034979"/>
                  <a:gd name="connsiteY162" fmla="*/ 1031712 h 1509906"/>
                  <a:gd name="connsiteX163" fmla="*/ 716844 w 1034979"/>
                  <a:gd name="connsiteY163" fmla="*/ 1035522 h 1509906"/>
                  <a:gd name="connsiteX164" fmla="*/ 695889 w 1034979"/>
                  <a:gd name="connsiteY164" fmla="*/ 1037427 h 1509906"/>
                  <a:gd name="connsiteX165" fmla="*/ 669219 w 1034979"/>
                  <a:gd name="connsiteY165" fmla="*/ 1039332 h 1509906"/>
                  <a:gd name="connsiteX166" fmla="*/ 669219 w 1034979"/>
                  <a:gd name="connsiteY166" fmla="*/ 1039332 h 1509906"/>
                  <a:gd name="connsiteX167" fmla="*/ 646359 w 1034979"/>
                  <a:gd name="connsiteY167" fmla="*/ 1043142 h 1509906"/>
                  <a:gd name="connsiteX168" fmla="*/ 642549 w 1034979"/>
                  <a:gd name="connsiteY168" fmla="*/ 1031712 h 1509906"/>
                  <a:gd name="connsiteX169" fmla="*/ 640644 w 1034979"/>
                  <a:gd name="connsiteY169" fmla="*/ 1025997 h 1509906"/>
                  <a:gd name="connsiteX170" fmla="*/ 642549 w 1034979"/>
                  <a:gd name="connsiteY170" fmla="*/ 1008852 h 1509906"/>
                  <a:gd name="connsiteX171" fmla="*/ 644454 w 1034979"/>
                  <a:gd name="connsiteY171" fmla="*/ 1003137 h 1509906"/>
                  <a:gd name="connsiteX172" fmla="*/ 661599 w 1034979"/>
                  <a:gd name="connsiteY172" fmla="*/ 993612 h 1509906"/>
                  <a:gd name="connsiteX173" fmla="*/ 673029 w 1034979"/>
                  <a:gd name="connsiteY173" fmla="*/ 985992 h 1509906"/>
                  <a:gd name="connsiteX174" fmla="*/ 674934 w 1034979"/>
                  <a:gd name="connsiteY174" fmla="*/ 980277 h 1509906"/>
                  <a:gd name="connsiteX175" fmla="*/ 680649 w 1034979"/>
                  <a:gd name="connsiteY175" fmla="*/ 978372 h 1509906"/>
                  <a:gd name="connsiteX176" fmla="*/ 686364 w 1034979"/>
                  <a:gd name="connsiteY176" fmla="*/ 974562 h 1509906"/>
                  <a:gd name="connsiteX177" fmla="*/ 695889 w 1034979"/>
                  <a:gd name="connsiteY177" fmla="*/ 965037 h 1509906"/>
                  <a:gd name="connsiteX178" fmla="*/ 705414 w 1034979"/>
                  <a:gd name="connsiteY178" fmla="*/ 953607 h 1509906"/>
                  <a:gd name="connsiteX179" fmla="*/ 716844 w 1034979"/>
                  <a:gd name="connsiteY179" fmla="*/ 945987 h 1509906"/>
                  <a:gd name="connsiteX180" fmla="*/ 732084 w 1034979"/>
                  <a:gd name="connsiteY180" fmla="*/ 932652 h 1509906"/>
                  <a:gd name="connsiteX181" fmla="*/ 741609 w 1034979"/>
                  <a:gd name="connsiteY181" fmla="*/ 921222 h 1509906"/>
                  <a:gd name="connsiteX182" fmla="*/ 753039 w 1034979"/>
                  <a:gd name="connsiteY182" fmla="*/ 911697 h 1509906"/>
                  <a:gd name="connsiteX183" fmla="*/ 758754 w 1034979"/>
                  <a:gd name="connsiteY183" fmla="*/ 900267 h 1509906"/>
                  <a:gd name="connsiteX184" fmla="*/ 760659 w 1034979"/>
                  <a:gd name="connsiteY184" fmla="*/ 894552 h 1509906"/>
                  <a:gd name="connsiteX185" fmla="*/ 766374 w 1034979"/>
                  <a:gd name="connsiteY185" fmla="*/ 883122 h 1509906"/>
                  <a:gd name="connsiteX186" fmla="*/ 764469 w 1034979"/>
                  <a:gd name="connsiteY186" fmla="*/ 867882 h 1509906"/>
                  <a:gd name="connsiteX187" fmla="*/ 758754 w 1034979"/>
                  <a:gd name="connsiteY187" fmla="*/ 865977 h 1509906"/>
                  <a:gd name="connsiteX188" fmla="*/ 737799 w 1034979"/>
                  <a:gd name="connsiteY188" fmla="*/ 867882 h 1509906"/>
                  <a:gd name="connsiteX189" fmla="*/ 732084 w 1034979"/>
                  <a:gd name="connsiteY189" fmla="*/ 871692 h 1509906"/>
                  <a:gd name="connsiteX190" fmla="*/ 720654 w 1034979"/>
                  <a:gd name="connsiteY190" fmla="*/ 875502 h 1509906"/>
                  <a:gd name="connsiteX191" fmla="*/ 716844 w 1034979"/>
                  <a:gd name="connsiteY191" fmla="*/ 881217 h 1509906"/>
                  <a:gd name="connsiteX192" fmla="*/ 711129 w 1034979"/>
                  <a:gd name="connsiteY192" fmla="*/ 883122 h 1509906"/>
                  <a:gd name="connsiteX193" fmla="*/ 705414 w 1034979"/>
                  <a:gd name="connsiteY193" fmla="*/ 886932 h 1509906"/>
                  <a:gd name="connsiteX194" fmla="*/ 699699 w 1034979"/>
                  <a:gd name="connsiteY194" fmla="*/ 892647 h 1509906"/>
                  <a:gd name="connsiteX195" fmla="*/ 692079 w 1034979"/>
                  <a:gd name="connsiteY195" fmla="*/ 896457 h 1509906"/>
                  <a:gd name="connsiteX196" fmla="*/ 650169 w 1034979"/>
                  <a:gd name="connsiteY196" fmla="*/ 925032 h 1509906"/>
                  <a:gd name="connsiteX197" fmla="*/ 636834 w 1034979"/>
                  <a:gd name="connsiteY197" fmla="*/ 936462 h 1509906"/>
                  <a:gd name="connsiteX198" fmla="*/ 627309 w 1034979"/>
                  <a:gd name="connsiteY198" fmla="*/ 953607 h 1509906"/>
                  <a:gd name="connsiteX199" fmla="*/ 602544 w 1034979"/>
                  <a:gd name="connsiteY199" fmla="*/ 959322 h 1509906"/>
                  <a:gd name="connsiteX200" fmla="*/ 589209 w 1034979"/>
                  <a:gd name="connsiteY200" fmla="*/ 963132 h 1509906"/>
                  <a:gd name="connsiteX201" fmla="*/ 573969 w 1034979"/>
                  <a:gd name="connsiteY201" fmla="*/ 961227 h 1509906"/>
                  <a:gd name="connsiteX202" fmla="*/ 562539 w 1034979"/>
                  <a:gd name="connsiteY202" fmla="*/ 957417 h 1509906"/>
                  <a:gd name="connsiteX203" fmla="*/ 551109 w 1034979"/>
                  <a:gd name="connsiteY203" fmla="*/ 953607 h 1509906"/>
                  <a:gd name="connsiteX204" fmla="*/ 539679 w 1034979"/>
                  <a:gd name="connsiteY204" fmla="*/ 949797 h 1509906"/>
                  <a:gd name="connsiteX205" fmla="*/ 533964 w 1034979"/>
                  <a:gd name="connsiteY205" fmla="*/ 947892 h 1509906"/>
                  <a:gd name="connsiteX206" fmla="*/ 528249 w 1034979"/>
                  <a:gd name="connsiteY206" fmla="*/ 944082 h 1509906"/>
                  <a:gd name="connsiteX207" fmla="*/ 516819 w 1034979"/>
                  <a:gd name="connsiteY207" fmla="*/ 938367 h 1509906"/>
                  <a:gd name="connsiteX208" fmla="*/ 509199 w 1034979"/>
                  <a:gd name="connsiteY208" fmla="*/ 926937 h 1509906"/>
                  <a:gd name="connsiteX209" fmla="*/ 505389 w 1034979"/>
                  <a:gd name="connsiteY209" fmla="*/ 905982 h 1509906"/>
                  <a:gd name="connsiteX210" fmla="*/ 507294 w 1034979"/>
                  <a:gd name="connsiteY210" fmla="*/ 841212 h 1509906"/>
                  <a:gd name="connsiteX211" fmla="*/ 503484 w 1034979"/>
                  <a:gd name="connsiteY211" fmla="*/ 351627 h 1509906"/>
                  <a:gd name="connsiteX212" fmla="*/ 499674 w 1034979"/>
                  <a:gd name="connsiteY212" fmla="*/ 60162 h 1509906"/>
                  <a:gd name="connsiteX213" fmla="*/ 490149 w 1034979"/>
                  <a:gd name="connsiteY213" fmla="*/ 33492 h 1509906"/>
                  <a:gd name="connsiteX214" fmla="*/ 488244 w 1034979"/>
                  <a:gd name="connsiteY214" fmla="*/ 27777 h 1509906"/>
                  <a:gd name="connsiteX215" fmla="*/ 484434 w 1034979"/>
                  <a:gd name="connsiteY215" fmla="*/ 22062 h 1509906"/>
                  <a:gd name="connsiteX216" fmla="*/ 478719 w 1034979"/>
                  <a:gd name="connsiteY216" fmla="*/ 10632 h 1509906"/>
                  <a:gd name="connsiteX217" fmla="*/ 473004 w 1034979"/>
                  <a:gd name="connsiteY217" fmla="*/ 6822 h 1509906"/>
                  <a:gd name="connsiteX218" fmla="*/ 469194 w 1034979"/>
                  <a:gd name="connsiteY218" fmla="*/ 1107 h 1509906"/>
                  <a:gd name="connsiteX219" fmla="*/ 429189 w 1034979"/>
                  <a:gd name="connsiteY219" fmla="*/ 4917 h 1509906"/>
                  <a:gd name="connsiteX220" fmla="*/ 421569 w 1034979"/>
                  <a:gd name="connsiteY220" fmla="*/ 16347 h 1509906"/>
                  <a:gd name="connsiteX221" fmla="*/ 417759 w 1034979"/>
                  <a:gd name="connsiteY221" fmla="*/ 22062 h 1509906"/>
                  <a:gd name="connsiteX222" fmla="*/ 419664 w 1034979"/>
                  <a:gd name="connsiteY222" fmla="*/ 54447 h 1509906"/>
                  <a:gd name="connsiteX223" fmla="*/ 423474 w 1034979"/>
                  <a:gd name="connsiteY223" fmla="*/ 65877 h 1509906"/>
                  <a:gd name="connsiteX224" fmla="*/ 425379 w 1034979"/>
                  <a:gd name="connsiteY224" fmla="*/ 71592 h 1509906"/>
                  <a:gd name="connsiteX225" fmla="*/ 425379 w 1034979"/>
                  <a:gd name="connsiteY225" fmla="*/ 77307 h 1509906"/>
                  <a:gd name="connsiteX226" fmla="*/ 429189 w 1034979"/>
                  <a:gd name="connsiteY226" fmla="*/ 231612 h 1509906"/>
                  <a:gd name="connsiteX227" fmla="*/ 440619 w 1034979"/>
                  <a:gd name="connsiteY227" fmla="*/ 414492 h 1509906"/>
                  <a:gd name="connsiteX228" fmla="*/ 425379 w 1034979"/>
                  <a:gd name="connsiteY228" fmla="*/ 711672 h 1509906"/>
                  <a:gd name="connsiteX229" fmla="*/ 425173 w 1034979"/>
                  <a:gd name="connsiteY229" fmla="*/ 765165 h 1509906"/>
                  <a:gd name="connsiteX230" fmla="*/ 421363 w 1034979"/>
                  <a:gd name="connsiteY230" fmla="*/ 844096 h 1509906"/>
                  <a:gd name="connsiteX231" fmla="*/ 425379 w 1034979"/>
                  <a:gd name="connsiteY231" fmla="*/ 894552 h 1509906"/>
                  <a:gd name="connsiteX232" fmla="*/ 423474 w 1034979"/>
                  <a:gd name="connsiteY232" fmla="*/ 921222 h 1509906"/>
                  <a:gd name="connsiteX233" fmla="*/ 417759 w 1034979"/>
                  <a:gd name="connsiteY233" fmla="*/ 923127 h 1509906"/>
                  <a:gd name="connsiteX234" fmla="*/ 412044 w 1034979"/>
                  <a:gd name="connsiteY234" fmla="*/ 926937 h 1509906"/>
                  <a:gd name="connsiteX235" fmla="*/ 421569 w 1034979"/>
                  <a:gd name="connsiteY23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76764 w 1034979"/>
                  <a:gd name="connsiteY57" fmla="*/ 1144107 h 1509906"/>
                  <a:gd name="connsiteX58" fmla="*/ 65334 w 1034979"/>
                  <a:gd name="connsiteY58" fmla="*/ 1146012 h 1509906"/>
                  <a:gd name="connsiteX59" fmla="*/ 27234 w 1034979"/>
                  <a:gd name="connsiteY59" fmla="*/ 1147917 h 1509906"/>
                  <a:gd name="connsiteX60" fmla="*/ 15804 w 1034979"/>
                  <a:gd name="connsiteY60" fmla="*/ 1153632 h 1509906"/>
                  <a:gd name="connsiteX61" fmla="*/ 6279 w 1034979"/>
                  <a:gd name="connsiteY61" fmla="*/ 1163157 h 1509906"/>
                  <a:gd name="connsiteX62" fmla="*/ 4374 w 1034979"/>
                  <a:gd name="connsiteY62" fmla="*/ 1168872 h 1509906"/>
                  <a:gd name="connsiteX63" fmla="*/ 564 w 1034979"/>
                  <a:gd name="connsiteY63" fmla="*/ 1174587 h 1509906"/>
                  <a:gd name="connsiteX64" fmla="*/ 6279 w 1034979"/>
                  <a:gd name="connsiteY64" fmla="*/ 1206972 h 1509906"/>
                  <a:gd name="connsiteX65" fmla="*/ 11994 w 1034979"/>
                  <a:gd name="connsiteY65" fmla="*/ 1210782 h 1509906"/>
                  <a:gd name="connsiteX66" fmla="*/ 17709 w 1034979"/>
                  <a:gd name="connsiteY66" fmla="*/ 1212687 h 1509906"/>
                  <a:gd name="connsiteX67" fmla="*/ 145344 w 1034979"/>
                  <a:gd name="connsiteY67" fmla="*/ 1210782 h 1509906"/>
                  <a:gd name="connsiteX68" fmla="*/ 152964 w 1034979"/>
                  <a:gd name="connsiteY68" fmla="*/ 1208877 h 1509906"/>
                  <a:gd name="connsiteX69" fmla="*/ 303459 w 1034979"/>
                  <a:gd name="connsiteY69" fmla="*/ 1203162 h 1509906"/>
                  <a:gd name="connsiteX70" fmla="*/ 318699 w 1034979"/>
                  <a:gd name="connsiteY70" fmla="*/ 1210782 h 1509906"/>
                  <a:gd name="connsiteX71" fmla="*/ 330129 w 1034979"/>
                  <a:gd name="connsiteY71" fmla="*/ 1216497 h 1509906"/>
                  <a:gd name="connsiteX72" fmla="*/ 333939 w 1034979"/>
                  <a:gd name="connsiteY72" fmla="*/ 1222212 h 1509906"/>
                  <a:gd name="connsiteX73" fmla="*/ 339654 w 1034979"/>
                  <a:gd name="connsiteY73" fmla="*/ 1224117 h 1509906"/>
                  <a:gd name="connsiteX74" fmla="*/ 351084 w 1034979"/>
                  <a:gd name="connsiteY74" fmla="*/ 1231737 h 1509906"/>
                  <a:gd name="connsiteX75" fmla="*/ 356799 w 1034979"/>
                  <a:gd name="connsiteY75" fmla="*/ 1235547 h 1509906"/>
                  <a:gd name="connsiteX76" fmla="*/ 360609 w 1034979"/>
                  <a:gd name="connsiteY76" fmla="*/ 1241262 h 1509906"/>
                  <a:gd name="connsiteX77" fmla="*/ 366324 w 1034979"/>
                  <a:gd name="connsiteY77" fmla="*/ 1252692 h 1509906"/>
                  <a:gd name="connsiteX78" fmla="*/ 362514 w 1034979"/>
                  <a:gd name="connsiteY78" fmla="*/ 1279362 h 1509906"/>
                  <a:gd name="connsiteX79" fmla="*/ 358704 w 1034979"/>
                  <a:gd name="connsiteY79" fmla="*/ 1285077 h 1509906"/>
                  <a:gd name="connsiteX80" fmla="*/ 356799 w 1034979"/>
                  <a:gd name="connsiteY80" fmla="*/ 1290792 h 1509906"/>
                  <a:gd name="connsiteX81" fmla="*/ 352989 w 1034979"/>
                  <a:gd name="connsiteY81" fmla="*/ 1296507 h 1509906"/>
                  <a:gd name="connsiteX82" fmla="*/ 351084 w 1034979"/>
                  <a:gd name="connsiteY82" fmla="*/ 1302222 h 1509906"/>
                  <a:gd name="connsiteX83" fmla="*/ 347274 w 1034979"/>
                  <a:gd name="connsiteY83" fmla="*/ 1307937 h 1509906"/>
                  <a:gd name="connsiteX84" fmla="*/ 330129 w 1034979"/>
                  <a:gd name="connsiteY84" fmla="*/ 1374612 h 1509906"/>
                  <a:gd name="connsiteX85" fmla="*/ 328224 w 1034979"/>
                  <a:gd name="connsiteY85" fmla="*/ 1426047 h 1509906"/>
                  <a:gd name="connsiteX86" fmla="*/ 330129 w 1034979"/>
                  <a:gd name="connsiteY86" fmla="*/ 1450812 h 1509906"/>
                  <a:gd name="connsiteX87" fmla="*/ 332034 w 1034979"/>
                  <a:gd name="connsiteY87" fmla="*/ 1456527 h 1509906"/>
                  <a:gd name="connsiteX88" fmla="*/ 335844 w 1034979"/>
                  <a:gd name="connsiteY88" fmla="*/ 1460337 h 1509906"/>
                  <a:gd name="connsiteX89" fmla="*/ 364419 w 1034979"/>
                  <a:gd name="connsiteY89" fmla="*/ 1506057 h 1509906"/>
                  <a:gd name="connsiteX90" fmla="*/ 387279 w 1034979"/>
                  <a:gd name="connsiteY90" fmla="*/ 1507962 h 1509906"/>
                  <a:gd name="connsiteX91" fmla="*/ 392994 w 1034979"/>
                  <a:gd name="connsiteY91" fmla="*/ 1502247 h 1509906"/>
                  <a:gd name="connsiteX92" fmla="*/ 394899 w 1034979"/>
                  <a:gd name="connsiteY92" fmla="*/ 1490817 h 1509906"/>
                  <a:gd name="connsiteX93" fmla="*/ 396804 w 1034979"/>
                  <a:gd name="connsiteY93" fmla="*/ 1485102 h 1509906"/>
                  <a:gd name="connsiteX94" fmla="*/ 398709 w 1034979"/>
                  <a:gd name="connsiteY94" fmla="*/ 1467957 h 1509906"/>
                  <a:gd name="connsiteX95" fmla="*/ 400614 w 1034979"/>
                  <a:gd name="connsiteY95" fmla="*/ 1454622 h 1509906"/>
                  <a:gd name="connsiteX96" fmla="*/ 404424 w 1034979"/>
                  <a:gd name="connsiteY96" fmla="*/ 1397472 h 1509906"/>
                  <a:gd name="connsiteX97" fmla="*/ 410139 w 1034979"/>
                  <a:gd name="connsiteY97" fmla="*/ 1386042 h 1509906"/>
                  <a:gd name="connsiteX98" fmla="*/ 413949 w 1034979"/>
                  <a:gd name="connsiteY98" fmla="*/ 1372707 h 1509906"/>
                  <a:gd name="connsiteX99" fmla="*/ 415854 w 1034979"/>
                  <a:gd name="connsiteY99" fmla="*/ 1366992 h 1509906"/>
                  <a:gd name="connsiteX100" fmla="*/ 417759 w 1034979"/>
                  <a:gd name="connsiteY100" fmla="*/ 1353657 h 1509906"/>
                  <a:gd name="connsiteX101" fmla="*/ 421569 w 1034979"/>
                  <a:gd name="connsiteY101" fmla="*/ 1342227 h 1509906"/>
                  <a:gd name="connsiteX102" fmla="*/ 427284 w 1034979"/>
                  <a:gd name="connsiteY102" fmla="*/ 1328892 h 1509906"/>
                  <a:gd name="connsiteX103" fmla="*/ 436809 w 1034979"/>
                  <a:gd name="connsiteY103" fmla="*/ 1317462 h 1509906"/>
                  <a:gd name="connsiteX104" fmla="*/ 450144 w 1034979"/>
                  <a:gd name="connsiteY104" fmla="*/ 1302222 h 1509906"/>
                  <a:gd name="connsiteX105" fmla="*/ 457764 w 1034979"/>
                  <a:gd name="connsiteY105" fmla="*/ 1290792 h 1509906"/>
                  <a:gd name="connsiteX106" fmla="*/ 461574 w 1034979"/>
                  <a:gd name="connsiteY106" fmla="*/ 1279362 h 1509906"/>
                  <a:gd name="connsiteX107" fmla="*/ 465384 w 1034979"/>
                  <a:gd name="connsiteY107" fmla="*/ 1264122 h 1509906"/>
                  <a:gd name="connsiteX108" fmla="*/ 467289 w 1034979"/>
                  <a:gd name="connsiteY108" fmla="*/ 1258407 h 1509906"/>
                  <a:gd name="connsiteX109" fmla="*/ 535869 w 1034979"/>
                  <a:gd name="connsiteY109" fmla="*/ 1243167 h 1509906"/>
                  <a:gd name="connsiteX110" fmla="*/ 541584 w 1034979"/>
                  <a:gd name="connsiteY110" fmla="*/ 1241262 h 1509906"/>
                  <a:gd name="connsiteX111" fmla="*/ 547299 w 1034979"/>
                  <a:gd name="connsiteY111" fmla="*/ 1239357 h 1509906"/>
                  <a:gd name="connsiteX112" fmla="*/ 554919 w 1034979"/>
                  <a:gd name="connsiteY112" fmla="*/ 1237452 h 1509906"/>
                  <a:gd name="connsiteX113" fmla="*/ 573969 w 1034979"/>
                  <a:gd name="connsiteY113" fmla="*/ 1229832 h 1509906"/>
                  <a:gd name="connsiteX114" fmla="*/ 585399 w 1034979"/>
                  <a:gd name="connsiteY114" fmla="*/ 1226022 h 1509906"/>
                  <a:gd name="connsiteX115" fmla="*/ 720654 w 1034979"/>
                  <a:gd name="connsiteY115" fmla="*/ 1309842 h 1509906"/>
                  <a:gd name="connsiteX116" fmla="*/ 733989 w 1034979"/>
                  <a:gd name="connsiteY116" fmla="*/ 1319367 h 1509906"/>
                  <a:gd name="connsiteX117" fmla="*/ 743514 w 1034979"/>
                  <a:gd name="connsiteY117" fmla="*/ 1321272 h 1509906"/>
                  <a:gd name="connsiteX118" fmla="*/ 749229 w 1034979"/>
                  <a:gd name="connsiteY118" fmla="*/ 1323177 h 1509906"/>
                  <a:gd name="connsiteX119" fmla="*/ 762564 w 1034979"/>
                  <a:gd name="connsiteY119" fmla="*/ 1328892 h 1509906"/>
                  <a:gd name="connsiteX120" fmla="*/ 777804 w 1034979"/>
                  <a:gd name="connsiteY120" fmla="*/ 1326987 h 1509906"/>
                  <a:gd name="connsiteX121" fmla="*/ 789234 w 1034979"/>
                  <a:gd name="connsiteY121" fmla="*/ 1321272 h 1509906"/>
                  <a:gd name="connsiteX122" fmla="*/ 794949 w 1034979"/>
                  <a:gd name="connsiteY122" fmla="*/ 1319367 h 1509906"/>
                  <a:gd name="connsiteX123" fmla="*/ 802569 w 1034979"/>
                  <a:gd name="connsiteY123" fmla="*/ 1302222 h 1509906"/>
                  <a:gd name="connsiteX124" fmla="*/ 800664 w 1034979"/>
                  <a:gd name="connsiteY124" fmla="*/ 1277457 h 1509906"/>
                  <a:gd name="connsiteX125" fmla="*/ 798759 w 1034979"/>
                  <a:gd name="connsiteY125" fmla="*/ 1271742 h 1509906"/>
                  <a:gd name="connsiteX126" fmla="*/ 796854 w 1034979"/>
                  <a:gd name="connsiteY126" fmla="*/ 1264122 h 1509906"/>
                  <a:gd name="connsiteX127" fmla="*/ 783519 w 1034979"/>
                  <a:gd name="connsiteY127" fmla="*/ 1246977 h 1509906"/>
                  <a:gd name="connsiteX128" fmla="*/ 773994 w 1034979"/>
                  <a:gd name="connsiteY128" fmla="*/ 1241262 h 1509906"/>
                  <a:gd name="connsiteX129" fmla="*/ 648264 w 1034979"/>
                  <a:gd name="connsiteY129" fmla="*/ 1149822 h 1509906"/>
                  <a:gd name="connsiteX130" fmla="*/ 644454 w 1034979"/>
                  <a:gd name="connsiteY130" fmla="*/ 1132677 h 1509906"/>
                  <a:gd name="connsiteX131" fmla="*/ 646359 w 1034979"/>
                  <a:gd name="connsiteY131" fmla="*/ 1125057 h 1509906"/>
                  <a:gd name="connsiteX132" fmla="*/ 650169 w 1034979"/>
                  <a:gd name="connsiteY132" fmla="*/ 1107912 h 1509906"/>
                  <a:gd name="connsiteX133" fmla="*/ 653979 w 1034979"/>
                  <a:gd name="connsiteY133" fmla="*/ 1102197 h 1509906"/>
                  <a:gd name="connsiteX134" fmla="*/ 655884 w 1034979"/>
                  <a:gd name="connsiteY134" fmla="*/ 1096482 h 1509906"/>
                  <a:gd name="connsiteX135" fmla="*/ 661599 w 1034979"/>
                  <a:gd name="connsiteY135" fmla="*/ 1094577 h 1509906"/>
                  <a:gd name="connsiteX136" fmla="*/ 671124 w 1034979"/>
                  <a:gd name="connsiteY136" fmla="*/ 1083147 h 1509906"/>
                  <a:gd name="connsiteX137" fmla="*/ 724464 w 1034979"/>
                  <a:gd name="connsiteY137" fmla="*/ 1075527 h 1509906"/>
                  <a:gd name="connsiteX138" fmla="*/ 842574 w 1034979"/>
                  <a:gd name="connsiteY138" fmla="*/ 1077432 h 1509906"/>
                  <a:gd name="connsiteX139" fmla="*/ 871149 w 1034979"/>
                  <a:gd name="connsiteY139" fmla="*/ 1079337 h 1509906"/>
                  <a:gd name="connsiteX140" fmla="*/ 899724 w 1034979"/>
                  <a:gd name="connsiteY140" fmla="*/ 1085052 h 1509906"/>
                  <a:gd name="connsiteX141" fmla="*/ 922584 w 1034979"/>
                  <a:gd name="connsiteY141" fmla="*/ 1088862 h 1509906"/>
                  <a:gd name="connsiteX142" fmla="*/ 951159 w 1034979"/>
                  <a:gd name="connsiteY142" fmla="*/ 1094577 h 1509906"/>
                  <a:gd name="connsiteX143" fmla="*/ 956874 w 1034979"/>
                  <a:gd name="connsiteY143" fmla="*/ 1094577 h 1509906"/>
                  <a:gd name="connsiteX144" fmla="*/ 1002594 w 1034979"/>
                  <a:gd name="connsiteY144" fmla="*/ 1092672 h 1509906"/>
                  <a:gd name="connsiteX145" fmla="*/ 1031169 w 1034979"/>
                  <a:gd name="connsiteY145" fmla="*/ 1085052 h 1509906"/>
                  <a:gd name="connsiteX146" fmla="*/ 1034979 w 1034979"/>
                  <a:gd name="connsiteY146" fmla="*/ 1079337 h 1509906"/>
                  <a:gd name="connsiteX147" fmla="*/ 1033074 w 1034979"/>
                  <a:gd name="connsiteY147" fmla="*/ 1060287 h 1509906"/>
                  <a:gd name="connsiteX148" fmla="*/ 1027359 w 1034979"/>
                  <a:gd name="connsiteY148" fmla="*/ 1056477 h 1509906"/>
                  <a:gd name="connsiteX149" fmla="*/ 1012119 w 1034979"/>
                  <a:gd name="connsiteY149" fmla="*/ 1054572 h 1509906"/>
                  <a:gd name="connsiteX150" fmla="*/ 1006404 w 1034979"/>
                  <a:gd name="connsiteY150" fmla="*/ 1052667 h 1509906"/>
                  <a:gd name="connsiteX151" fmla="*/ 998784 w 1034979"/>
                  <a:gd name="connsiteY151" fmla="*/ 1050762 h 1509906"/>
                  <a:gd name="connsiteX152" fmla="*/ 987354 w 1034979"/>
                  <a:gd name="connsiteY152" fmla="*/ 1043142 h 1509906"/>
                  <a:gd name="connsiteX153" fmla="*/ 975924 w 1034979"/>
                  <a:gd name="connsiteY153" fmla="*/ 1039332 h 1509906"/>
                  <a:gd name="connsiteX154" fmla="*/ 970209 w 1034979"/>
                  <a:gd name="connsiteY154" fmla="*/ 1037427 h 1509906"/>
                  <a:gd name="connsiteX155" fmla="*/ 962589 w 1034979"/>
                  <a:gd name="connsiteY155" fmla="*/ 1035522 h 1509906"/>
                  <a:gd name="connsiteX156" fmla="*/ 956874 w 1034979"/>
                  <a:gd name="connsiteY156" fmla="*/ 1033617 h 1509906"/>
                  <a:gd name="connsiteX157" fmla="*/ 935919 w 1034979"/>
                  <a:gd name="connsiteY157" fmla="*/ 1027902 h 1509906"/>
                  <a:gd name="connsiteX158" fmla="*/ 930204 w 1034979"/>
                  <a:gd name="connsiteY158" fmla="*/ 1025997 h 1509906"/>
                  <a:gd name="connsiteX159" fmla="*/ 825429 w 1034979"/>
                  <a:gd name="connsiteY159" fmla="*/ 1027902 h 1509906"/>
                  <a:gd name="connsiteX160" fmla="*/ 819714 w 1034979"/>
                  <a:gd name="connsiteY160" fmla="*/ 1029807 h 1509906"/>
                  <a:gd name="connsiteX161" fmla="*/ 730179 w 1034979"/>
                  <a:gd name="connsiteY161" fmla="*/ 1031712 h 1509906"/>
                  <a:gd name="connsiteX162" fmla="*/ 716844 w 1034979"/>
                  <a:gd name="connsiteY162" fmla="*/ 1035522 h 1509906"/>
                  <a:gd name="connsiteX163" fmla="*/ 695889 w 1034979"/>
                  <a:gd name="connsiteY163" fmla="*/ 1037427 h 1509906"/>
                  <a:gd name="connsiteX164" fmla="*/ 669219 w 1034979"/>
                  <a:gd name="connsiteY164" fmla="*/ 1039332 h 1509906"/>
                  <a:gd name="connsiteX165" fmla="*/ 669219 w 1034979"/>
                  <a:gd name="connsiteY165" fmla="*/ 1039332 h 1509906"/>
                  <a:gd name="connsiteX166" fmla="*/ 646359 w 1034979"/>
                  <a:gd name="connsiteY166" fmla="*/ 1043142 h 1509906"/>
                  <a:gd name="connsiteX167" fmla="*/ 642549 w 1034979"/>
                  <a:gd name="connsiteY167" fmla="*/ 1031712 h 1509906"/>
                  <a:gd name="connsiteX168" fmla="*/ 640644 w 1034979"/>
                  <a:gd name="connsiteY168" fmla="*/ 1025997 h 1509906"/>
                  <a:gd name="connsiteX169" fmla="*/ 642549 w 1034979"/>
                  <a:gd name="connsiteY169" fmla="*/ 1008852 h 1509906"/>
                  <a:gd name="connsiteX170" fmla="*/ 644454 w 1034979"/>
                  <a:gd name="connsiteY170" fmla="*/ 1003137 h 1509906"/>
                  <a:gd name="connsiteX171" fmla="*/ 661599 w 1034979"/>
                  <a:gd name="connsiteY171" fmla="*/ 993612 h 1509906"/>
                  <a:gd name="connsiteX172" fmla="*/ 673029 w 1034979"/>
                  <a:gd name="connsiteY172" fmla="*/ 985992 h 1509906"/>
                  <a:gd name="connsiteX173" fmla="*/ 674934 w 1034979"/>
                  <a:gd name="connsiteY173" fmla="*/ 980277 h 1509906"/>
                  <a:gd name="connsiteX174" fmla="*/ 680649 w 1034979"/>
                  <a:gd name="connsiteY174" fmla="*/ 978372 h 1509906"/>
                  <a:gd name="connsiteX175" fmla="*/ 686364 w 1034979"/>
                  <a:gd name="connsiteY175" fmla="*/ 974562 h 1509906"/>
                  <a:gd name="connsiteX176" fmla="*/ 695889 w 1034979"/>
                  <a:gd name="connsiteY176" fmla="*/ 965037 h 1509906"/>
                  <a:gd name="connsiteX177" fmla="*/ 705414 w 1034979"/>
                  <a:gd name="connsiteY177" fmla="*/ 953607 h 1509906"/>
                  <a:gd name="connsiteX178" fmla="*/ 716844 w 1034979"/>
                  <a:gd name="connsiteY178" fmla="*/ 945987 h 1509906"/>
                  <a:gd name="connsiteX179" fmla="*/ 732084 w 1034979"/>
                  <a:gd name="connsiteY179" fmla="*/ 932652 h 1509906"/>
                  <a:gd name="connsiteX180" fmla="*/ 741609 w 1034979"/>
                  <a:gd name="connsiteY180" fmla="*/ 921222 h 1509906"/>
                  <a:gd name="connsiteX181" fmla="*/ 753039 w 1034979"/>
                  <a:gd name="connsiteY181" fmla="*/ 911697 h 1509906"/>
                  <a:gd name="connsiteX182" fmla="*/ 758754 w 1034979"/>
                  <a:gd name="connsiteY182" fmla="*/ 900267 h 1509906"/>
                  <a:gd name="connsiteX183" fmla="*/ 760659 w 1034979"/>
                  <a:gd name="connsiteY183" fmla="*/ 894552 h 1509906"/>
                  <a:gd name="connsiteX184" fmla="*/ 766374 w 1034979"/>
                  <a:gd name="connsiteY184" fmla="*/ 883122 h 1509906"/>
                  <a:gd name="connsiteX185" fmla="*/ 764469 w 1034979"/>
                  <a:gd name="connsiteY185" fmla="*/ 867882 h 1509906"/>
                  <a:gd name="connsiteX186" fmla="*/ 758754 w 1034979"/>
                  <a:gd name="connsiteY186" fmla="*/ 865977 h 1509906"/>
                  <a:gd name="connsiteX187" fmla="*/ 737799 w 1034979"/>
                  <a:gd name="connsiteY187" fmla="*/ 867882 h 1509906"/>
                  <a:gd name="connsiteX188" fmla="*/ 732084 w 1034979"/>
                  <a:gd name="connsiteY188" fmla="*/ 871692 h 1509906"/>
                  <a:gd name="connsiteX189" fmla="*/ 720654 w 1034979"/>
                  <a:gd name="connsiteY189" fmla="*/ 875502 h 1509906"/>
                  <a:gd name="connsiteX190" fmla="*/ 716844 w 1034979"/>
                  <a:gd name="connsiteY190" fmla="*/ 881217 h 1509906"/>
                  <a:gd name="connsiteX191" fmla="*/ 711129 w 1034979"/>
                  <a:gd name="connsiteY191" fmla="*/ 883122 h 1509906"/>
                  <a:gd name="connsiteX192" fmla="*/ 705414 w 1034979"/>
                  <a:gd name="connsiteY192" fmla="*/ 886932 h 1509906"/>
                  <a:gd name="connsiteX193" fmla="*/ 699699 w 1034979"/>
                  <a:gd name="connsiteY193" fmla="*/ 892647 h 1509906"/>
                  <a:gd name="connsiteX194" fmla="*/ 692079 w 1034979"/>
                  <a:gd name="connsiteY194" fmla="*/ 896457 h 1509906"/>
                  <a:gd name="connsiteX195" fmla="*/ 650169 w 1034979"/>
                  <a:gd name="connsiteY195" fmla="*/ 925032 h 1509906"/>
                  <a:gd name="connsiteX196" fmla="*/ 636834 w 1034979"/>
                  <a:gd name="connsiteY196" fmla="*/ 936462 h 1509906"/>
                  <a:gd name="connsiteX197" fmla="*/ 627309 w 1034979"/>
                  <a:gd name="connsiteY197" fmla="*/ 953607 h 1509906"/>
                  <a:gd name="connsiteX198" fmla="*/ 602544 w 1034979"/>
                  <a:gd name="connsiteY198" fmla="*/ 959322 h 1509906"/>
                  <a:gd name="connsiteX199" fmla="*/ 589209 w 1034979"/>
                  <a:gd name="connsiteY199" fmla="*/ 963132 h 1509906"/>
                  <a:gd name="connsiteX200" fmla="*/ 573969 w 1034979"/>
                  <a:gd name="connsiteY200" fmla="*/ 961227 h 1509906"/>
                  <a:gd name="connsiteX201" fmla="*/ 562539 w 1034979"/>
                  <a:gd name="connsiteY201" fmla="*/ 957417 h 1509906"/>
                  <a:gd name="connsiteX202" fmla="*/ 551109 w 1034979"/>
                  <a:gd name="connsiteY202" fmla="*/ 953607 h 1509906"/>
                  <a:gd name="connsiteX203" fmla="*/ 539679 w 1034979"/>
                  <a:gd name="connsiteY203" fmla="*/ 949797 h 1509906"/>
                  <a:gd name="connsiteX204" fmla="*/ 533964 w 1034979"/>
                  <a:gd name="connsiteY204" fmla="*/ 947892 h 1509906"/>
                  <a:gd name="connsiteX205" fmla="*/ 528249 w 1034979"/>
                  <a:gd name="connsiteY205" fmla="*/ 944082 h 1509906"/>
                  <a:gd name="connsiteX206" fmla="*/ 516819 w 1034979"/>
                  <a:gd name="connsiteY206" fmla="*/ 938367 h 1509906"/>
                  <a:gd name="connsiteX207" fmla="*/ 509199 w 1034979"/>
                  <a:gd name="connsiteY207" fmla="*/ 926937 h 1509906"/>
                  <a:gd name="connsiteX208" fmla="*/ 505389 w 1034979"/>
                  <a:gd name="connsiteY208" fmla="*/ 905982 h 1509906"/>
                  <a:gd name="connsiteX209" fmla="*/ 507294 w 1034979"/>
                  <a:gd name="connsiteY209" fmla="*/ 841212 h 1509906"/>
                  <a:gd name="connsiteX210" fmla="*/ 503484 w 1034979"/>
                  <a:gd name="connsiteY210" fmla="*/ 351627 h 1509906"/>
                  <a:gd name="connsiteX211" fmla="*/ 499674 w 1034979"/>
                  <a:gd name="connsiteY211" fmla="*/ 60162 h 1509906"/>
                  <a:gd name="connsiteX212" fmla="*/ 490149 w 1034979"/>
                  <a:gd name="connsiteY212" fmla="*/ 33492 h 1509906"/>
                  <a:gd name="connsiteX213" fmla="*/ 488244 w 1034979"/>
                  <a:gd name="connsiteY213" fmla="*/ 27777 h 1509906"/>
                  <a:gd name="connsiteX214" fmla="*/ 484434 w 1034979"/>
                  <a:gd name="connsiteY214" fmla="*/ 22062 h 1509906"/>
                  <a:gd name="connsiteX215" fmla="*/ 478719 w 1034979"/>
                  <a:gd name="connsiteY215" fmla="*/ 10632 h 1509906"/>
                  <a:gd name="connsiteX216" fmla="*/ 473004 w 1034979"/>
                  <a:gd name="connsiteY216" fmla="*/ 6822 h 1509906"/>
                  <a:gd name="connsiteX217" fmla="*/ 469194 w 1034979"/>
                  <a:gd name="connsiteY217" fmla="*/ 1107 h 1509906"/>
                  <a:gd name="connsiteX218" fmla="*/ 429189 w 1034979"/>
                  <a:gd name="connsiteY218" fmla="*/ 4917 h 1509906"/>
                  <a:gd name="connsiteX219" fmla="*/ 421569 w 1034979"/>
                  <a:gd name="connsiteY219" fmla="*/ 16347 h 1509906"/>
                  <a:gd name="connsiteX220" fmla="*/ 417759 w 1034979"/>
                  <a:gd name="connsiteY220" fmla="*/ 22062 h 1509906"/>
                  <a:gd name="connsiteX221" fmla="*/ 419664 w 1034979"/>
                  <a:gd name="connsiteY221" fmla="*/ 54447 h 1509906"/>
                  <a:gd name="connsiteX222" fmla="*/ 423474 w 1034979"/>
                  <a:gd name="connsiteY222" fmla="*/ 65877 h 1509906"/>
                  <a:gd name="connsiteX223" fmla="*/ 425379 w 1034979"/>
                  <a:gd name="connsiteY223" fmla="*/ 71592 h 1509906"/>
                  <a:gd name="connsiteX224" fmla="*/ 425379 w 1034979"/>
                  <a:gd name="connsiteY224" fmla="*/ 77307 h 1509906"/>
                  <a:gd name="connsiteX225" fmla="*/ 429189 w 1034979"/>
                  <a:gd name="connsiteY225" fmla="*/ 231612 h 1509906"/>
                  <a:gd name="connsiteX226" fmla="*/ 440619 w 1034979"/>
                  <a:gd name="connsiteY226" fmla="*/ 414492 h 1509906"/>
                  <a:gd name="connsiteX227" fmla="*/ 425379 w 1034979"/>
                  <a:gd name="connsiteY227" fmla="*/ 711672 h 1509906"/>
                  <a:gd name="connsiteX228" fmla="*/ 425173 w 1034979"/>
                  <a:gd name="connsiteY228" fmla="*/ 765165 h 1509906"/>
                  <a:gd name="connsiteX229" fmla="*/ 421363 w 1034979"/>
                  <a:gd name="connsiteY229" fmla="*/ 844096 h 1509906"/>
                  <a:gd name="connsiteX230" fmla="*/ 425379 w 1034979"/>
                  <a:gd name="connsiteY230" fmla="*/ 894552 h 1509906"/>
                  <a:gd name="connsiteX231" fmla="*/ 423474 w 1034979"/>
                  <a:gd name="connsiteY231" fmla="*/ 921222 h 1509906"/>
                  <a:gd name="connsiteX232" fmla="*/ 417759 w 1034979"/>
                  <a:gd name="connsiteY232" fmla="*/ 923127 h 1509906"/>
                  <a:gd name="connsiteX233" fmla="*/ 412044 w 1034979"/>
                  <a:gd name="connsiteY233" fmla="*/ 926937 h 1509906"/>
                  <a:gd name="connsiteX234" fmla="*/ 421569 w 1034979"/>
                  <a:gd name="connsiteY23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65334 w 1034979"/>
                  <a:gd name="connsiteY57" fmla="*/ 1146012 h 1509906"/>
                  <a:gd name="connsiteX58" fmla="*/ 27234 w 1034979"/>
                  <a:gd name="connsiteY58" fmla="*/ 1147917 h 1509906"/>
                  <a:gd name="connsiteX59" fmla="*/ 15804 w 1034979"/>
                  <a:gd name="connsiteY59" fmla="*/ 1153632 h 1509906"/>
                  <a:gd name="connsiteX60" fmla="*/ 6279 w 1034979"/>
                  <a:gd name="connsiteY60" fmla="*/ 1163157 h 1509906"/>
                  <a:gd name="connsiteX61" fmla="*/ 4374 w 1034979"/>
                  <a:gd name="connsiteY61" fmla="*/ 1168872 h 1509906"/>
                  <a:gd name="connsiteX62" fmla="*/ 564 w 1034979"/>
                  <a:gd name="connsiteY62" fmla="*/ 1174587 h 1509906"/>
                  <a:gd name="connsiteX63" fmla="*/ 6279 w 1034979"/>
                  <a:gd name="connsiteY63" fmla="*/ 1206972 h 1509906"/>
                  <a:gd name="connsiteX64" fmla="*/ 11994 w 1034979"/>
                  <a:gd name="connsiteY64" fmla="*/ 1210782 h 1509906"/>
                  <a:gd name="connsiteX65" fmla="*/ 17709 w 1034979"/>
                  <a:gd name="connsiteY65" fmla="*/ 1212687 h 1509906"/>
                  <a:gd name="connsiteX66" fmla="*/ 145344 w 1034979"/>
                  <a:gd name="connsiteY66" fmla="*/ 1210782 h 1509906"/>
                  <a:gd name="connsiteX67" fmla="*/ 152964 w 1034979"/>
                  <a:gd name="connsiteY67" fmla="*/ 1208877 h 1509906"/>
                  <a:gd name="connsiteX68" fmla="*/ 303459 w 1034979"/>
                  <a:gd name="connsiteY68" fmla="*/ 1203162 h 1509906"/>
                  <a:gd name="connsiteX69" fmla="*/ 318699 w 1034979"/>
                  <a:gd name="connsiteY69" fmla="*/ 1210782 h 1509906"/>
                  <a:gd name="connsiteX70" fmla="*/ 330129 w 1034979"/>
                  <a:gd name="connsiteY70" fmla="*/ 1216497 h 1509906"/>
                  <a:gd name="connsiteX71" fmla="*/ 333939 w 1034979"/>
                  <a:gd name="connsiteY71" fmla="*/ 1222212 h 1509906"/>
                  <a:gd name="connsiteX72" fmla="*/ 339654 w 1034979"/>
                  <a:gd name="connsiteY72" fmla="*/ 1224117 h 1509906"/>
                  <a:gd name="connsiteX73" fmla="*/ 351084 w 1034979"/>
                  <a:gd name="connsiteY73" fmla="*/ 1231737 h 1509906"/>
                  <a:gd name="connsiteX74" fmla="*/ 356799 w 1034979"/>
                  <a:gd name="connsiteY74" fmla="*/ 1235547 h 1509906"/>
                  <a:gd name="connsiteX75" fmla="*/ 360609 w 1034979"/>
                  <a:gd name="connsiteY75" fmla="*/ 1241262 h 1509906"/>
                  <a:gd name="connsiteX76" fmla="*/ 366324 w 1034979"/>
                  <a:gd name="connsiteY76" fmla="*/ 1252692 h 1509906"/>
                  <a:gd name="connsiteX77" fmla="*/ 362514 w 1034979"/>
                  <a:gd name="connsiteY77" fmla="*/ 1279362 h 1509906"/>
                  <a:gd name="connsiteX78" fmla="*/ 358704 w 1034979"/>
                  <a:gd name="connsiteY78" fmla="*/ 1285077 h 1509906"/>
                  <a:gd name="connsiteX79" fmla="*/ 356799 w 1034979"/>
                  <a:gd name="connsiteY79" fmla="*/ 1290792 h 1509906"/>
                  <a:gd name="connsiteX80" fmla="*/ 352989 w 1034979"/>
                  <a:gd name="connsiteY80" fmla="*/ 1296507 h 1509906"/>
                  <a:gd name="connsiteX81" fmla="*/ 351084 w 1034979"/>
                  <a:gd name="connsiteY81" fmla="*/ 1302222 h 1509906"/>
                  <a:gd name="connsiteX82" fmla="*/ 347274 w 1034979"/>
                  <a:gd name="connsiteY82" fmla="*/ 1307937 h 1509906"/>
                  <a:gd name="connsiteX83" fmla="*/ 330129 w 1034979"/>
                  <a:gd name="connsiteY83" fmla="*/ 1374612 h 1509906"/>
                  <a:gd name="connsiteX84" fmla="*/ 328224 w 1034979"/>
                  <a:gd name="connsiteY84" fmla="*/ 1426047 h 1509906"/>
                  <a:gd name="connsiteX85" fmla="*/ 330129 w 1034979"/>
                  <a:gd name="connsiteY85" fmla="*/ 1450812 h 1509906"/>
                  <a:gd name="connsiteX86" fmla="*/ 332034 w 1034979"/>
                  <a:gd name="connsiteY86" fmla="*/ 1456527 h 1509906"/>
                  <a:gd name="connsiteX87" fmla="*/ 335844 w 1034979"/>
                  <a:gd name="connsiteY87" fmla="*/ 1460337 h 1509906"/>
                  <a:gd name="connsiteX88" fmla="*/ 364419 w 1034979"/>
                  <a:gd name="connsiteY88" fmla="*/ 1506057 h 1509906"/>
                  <a:gd name="connsiteX89" fmla="*/ 387279 w 1034979"/>
                  <a:gd name="connsiteY89" fmla="*/ 1507962 h 1509906"/>
                  <a:gd name="connsiteX90" fmla="*/ 392994 w 1034979"/>
                  <a:gd name="connsiteY90" fmla="*/ 1502247 h 1509906"/>
                  <a:gd name="connsiteX91" fmla="*/ 394899 w 1034979"/>
                  <a:gd name="connsiteY91" fmla="*/ 1490817 h 1509906"/>
                  <a:gd name="connsiteX92" fmla="*/ 396804 w 1034979"/>
                  <a:gd name="connsiteY92" fmla="*/ 1485102 h 1509906"/>
                  <a:gd name="connsiteX93" fmla="*/ 398709 w 1034979"/>
                  <a:gd name="connsiteY93" fmla="*/ 1467957 h 1509906"/>
                  <a:gd name="connsiteX94" fmla="*/ 400614 w 1034979"/>
                  <a:gd name="connsiteY94" fmla="*/ 1454622 h 1509906"/>
                  <a:gd name="connsiteX95" fmla="*/ 404424 w 1034979"/>
                  <a:gd name="connsiteY95" fmla="*/ 1397472 h 1509906"/>
                  <a:gd name="connsiteX96" fmla="*/ 410139 w 1034979"/>
                  <a:gd name="connsiteY96" fmla="*/ 1386042 h 1509906"/>
                  <a:gd name="connsiteX97" fmla="*/ 413949 w 1034979"/>
                  <a:gd name="connsiteY97" fmla="*/ 1372707 h 1509906"/>
                  <a:gd name="connsiteX98" fmla="*/ 415854 w 1034979"/>
                  <a:gd name="connsiteY98" fmla="*/ 1366992 h 1509906"/>
                  <a:gd name="connsiteX99" fmla="*/ 417759 w 1034979"/>
                  <a:gd name="connsiteY99" fmla="*/ 1353657 h 1509906"/>
                  <a:gd name="connsiteX100" fmla="*/ 421569 w 1034979"/>
                  <a:gd name="connsiteY100" fmla="*/ 1342227 h 1509906"/>
                  <a:gd name="connsiteX101" fmla="*/ 427284 w 1034979"/>
                  <a:gd name="connsiteY101" fmla="*/ 1328892 h 1509906"/>
                  <a:gd name="connsiteX102" fmla="*/ 436809 w 1034979"/>
                  <a:gd name="connsiteY102" fmla="*/ 1317462 h 1509906"/>
                  <a:gd name="connsiteX103" fmla="*/ 450144 w 1034979"/>
                  <a:gd name="connsiteY103" fmla="*/ 1302222 h 1509906"/>
                  <a:gd name="connsiteX104" fmla="*/ 457764 w 1034979"/>
                  <a:gd name="connsiteY104" fmla="*/ 1290792 h 1509906"/>
                  <a:gd name="connsiteX105" fmla="*/ 461574 w 1034979"/>
                  <a:gd name="connsiteY105" fmla="*/ 1279362 h 1509906"/>
                  <a:gd name="connsiteX106" fmla="*/ 465384 w 1034979"/>
                  <a:gd name="connsiteY106" fmla="*/ 1264122 h 1509906"/>
                  <a:gd name="connsiteX107" fmla="*/ 467289 w 1034979"/>
                  <a:gd name="connsiteY107" fmla="*/ 1258407 h 1509906"/>
                  <a:gd name="connsiteX108" fmla="*/ 535869 w 1034979"/>
                  <a:gd name="connsiteY108" fmla="*/ 1243167 h 1509906"/>
                  <a:gd name="connsiteX109" fmla="*/ 541584 w 1034979"/>
                  <a:gd name="connsiteY109" fmla="*/ 1241262 h 1509906"/>
                  <a:gd name="connsiteX110" fmla="*/ 547299 w 1034979"/>
                  <a:gd name="connsiteY110" fmla="*/ 1239357 h 1509906"/>
                  <a:gd name="connsiteX111" fmla="*/ 554919 w 1034979"/>
                  <a:gd name="connsiteY111" fmla="*/ 1237452 h 1509906"/>
                  <a:gd name="connsiteX112" fmla="*/ 573969 w 1034979"/>
                  <a:gd name="connsiteY112" fmla="*/ 1229832 h 1509906"/>
                  <a:gd name="connsiteX113" fmla="*/ 585399 w 1034979"/>
                  <a:gd name="connsiteY113" fmla="*/ 1226022 h 1509906"/>
                  <a:gd name="connsiteX114" fmla="*/ 720654 w 1034979"/>
                  <a:gd name="connsiteY114" fmla="*/ 1309842 h 1509906"/>
                  <a:gd name="connsiteX115" fmla="*/ 733989 w 1034979"/>
                  <a:gd name="connsiteY115" fmla="*/ 1319367 h 1509906"/>
                  <a:gd name="connsiteX116" fmla="*/ 743514 w 1034979"/>
                  <a:gd name="connsiteY116" fmla="*/ 1321272 h 1509906"/>
                  <a:gd name="connsiteX117" fmla="*/ 749229 w 1034979"/>
                  <a:gd name="connsiteY117" fmla="*/ 1323177 h 1509906"/>
                  <a:gd name="connsiteX118" fmla="*/ 762564 w 1034979"/>
                  <a:gd name="connsiteY118" fmla="*/ 1328892 h 1509906"/>
                  <a:gd name="connsiteX119" fmla="*/ 777804 w 1034979"/>
                  <a:gd name="connsiteY119" fmla="*/ 1326987 h 1509906"/>
                  <a:gd name="connsiteX120" fmla="*/ 789234 w 1034979"/>
                  <a:gd name="connsiteY120" fmla="*/ 1321272 h 1509906"/>
                  <a:gd name="connsiteX121" fmla="*/ 794949 w 1034979"/>
                  <a:gd name="connsiteY121" fmla="*/ 1319367 h 1509906"/>
                  <a:gd name="connsiteX122" fmla="*/ 802569 w 1034979"/>
                  <a:gd name="connsiteY122" fmla="*/ 1302222 h 1509906"/>
                  <a:gd name="connsiteX123" fmla="*/ 800664 w 1034979"/>
                  <a:gd name="connsiteY123" fmla="*/ 1277457 h 1509906"/>
                  <a:gd name="connsiteX124" fmla="*/ 798759 w 1034979"/>
                  <a:gd name="connsiteY124" fmla="*/ 1271742 h 1509906"/>
                  <a:gd name="connsiteX125" fmla="*/ 796854 w 1034979"/>
                  <a:gd name="connsiteY125" fmla="*/ 1264122 h 1509906"/>
                  <a:gd name="connsiteX126" fmla="*/ 783519 w 1034979"/>
                  <a:gd name="connsiteY126" fmla="*/ 1246977 h 1509906"/>
                  <a:gd name="connsiteX127" fmla="*/ 773994 w 1034979"/>
                  <a:gd name="connsiteY127" fmla="*/ 1241262 h 1509906"/>
                  <a:gd name="connsiteX128" fmla="*/ 648264 w 1034979"/>
                  <a:gd name="connsiteY128" fmla="*/ 1149822 h 1509906"/>
                  <a:gd name="connsiteX129" fmla="*/ 644454 w 1034979"/>
                  <a:gd name="connsiteY129" fmla="*/ 1132677 h 1509906"/>
                  <a:gd name="connsiteX130" fmla="*/ 646359 w 1034979"/>
                  <a:gd name="connsiteY130" fmla="*/ 1125057 h 1509906"/>
                  <a:gd name="connsiteX131" fmla="*/ 650169 w 1034979"/>
                  <a:gd name="connsiteY131" fmla="*/ 1107912 h 1509906"/>
                  <a:gd name="connsiteX132" fmla="*/ 653979 w 1034979"/>
                  <a:gd name="connsiteY132" fmla="*/ 1102197 h 1509906"/>
                  <a:gd name="connsiteX133" fmla="*/ 655884 w 1034979"/>
                  <a:gd name="connsiteY133" fmla="*/ 1096482 h 1509906"/>
                  <a:gd name="connsiteX134" fmla="*/ 661599 w 1034979"/>
                  <a:gd name="connsiteY134" fmla="*/ 1094577 h 1509906"/>
                  <a:gd name="connsiteX135" fmla="*/ 671124 w 1034979"/>
                  <a:gd name="connsiteY135" fmla="*/ 1083147 h 1509906"/>
                  <a:gd name="connsiteX136" fmla="*/ 724464 w 1034979"/>
                  <a:gd name="connsiteY136" fmla="*/ 1075527 h 1509906"/>
                  <a:gd name="connsiteX137" fmla="*/ 842574 w 1034979"/>
                  <a:gd name="connsiteY137" fmla="*/ 1077432 h 1509906"/>
                  <a:gd name="connsiteX138" fmla="*/ 871149 w 1034979"/>
                  <a:gd name="connsiteY138" fmla="*/ 1079337 h 1509906"/>
                  <a:gd name="connsiteX139" fmla="*/ 899724 w 1034979"/>
                  <a:gd name="connsiteY139" fmla="*/ 1085052 h 1509906"/>
                  <a:gd name="connsiteX140" fmla="*/ 922584 w 1034979"/>
                  <a:gd name="connsiteY140" fmla="*/ 1088862 h 1509906"/>
                  <a:gd name="connsiteX141" fmla="*/ 951159 w 1034979"/>
                  <a:gd name="connsiteY141" fmla="*/ 1094577 h 1509906"/>
                  <a:gd name="connsiteX142" fmla="*/ 956874 w 1034979"/>
                  <a:gd name="connsiteY142" fmla="*/ 1094577 h 1509906"/>
                  <a:gd name="connsiteX143" fmla="*/ 1002594 w 1034979"/>
                  <a:gd name="connsiteY143" fmla="*/ 1092672 h 1509906"/>
                  <a:gd name="connsiteX144" fmla="*/ 1031169 w 1034979"/>
                  <a:gd name="connsiteY144" fmla="*/ 1085052 h 1509906"/>
                  <a:gd name="connsiteX145" fmla="*/ 1034979 w 1034979"/>
                  <a:gd name="connsiteY145" fmla="*/ 1079337 h 1509906"/>
                  <a:gd name="connsiteX146" fmla="*/ 1033074 w 1034979"/>
                  <a:gd name="connsiteY146" fmla="*/ 1060287 h 1509906"/>
                  <a:gd name="connsiteX147" fmla="*/ 1027359 w 1034979"/>
                  <a:gd name="connsiteY147" fmla="*/ 1056477 h 1509906"/>
                  <a:gd name="connsiteX148" fmla="*/ 1012119 w 1034979"/>
                  <a:gd name="connsiteY148" fmla="*/ 1054572 h 1509906"/>
                  <a:gd name="connsiteX149" fmla="*/ 1006404 w 1034979"/>
                  <a:gd name="connsiteY149" fmla="*/ 1052667 h 1509906"/>
                  <a:gd name="connsiteX150" fmla="*/ 998784 w 1034979"/>
                  <a:gd name="connsiteY150" fmla="*/ 1050762 h 1509906"/>
                  <a:gd name="connsiteX151" fmla="*/ 987354 w 1034979"/>
                  <a:gd name="connsiteY151" fmla="*/ 1043142 h 1509906"/>
                  <a:gd name="connsiteX152" fmla="*/ 975924 w 1034979"/>
                  <a:gd name="connsiteY152" fmla="*/ 1039332 h 1509906"/>
                  <a:gd name="connsiteX153" fmla="*/ 970209 w 1034979"/>
                  <a:gd name="connsiteY153" fmla="*/ 1037427 h 1509906"/>
                  <a:gd name="connsiteX154" fmla="*/ 962589 w 1034979"/>
                  <a:gd name="connsiteY154" fmla="*/ 1035522 h 1509906"/>
                  <a:gd name="connsiteX155" fmla="*/ 956874 w 1034979"/>
                  <a:gd name="connsiteY155" fmla="*/ 1033617 h 1509906"/>
                  <a:gd name="connsiteX156" fmla="*/ 935919 w 1034979"/>
                  <a:gd name="connsiteY156" fmla="*/ 1027902 h 1509906"/>
                  <a:gd name="connsiteX157" fmla="*/ 930204 w 1034979"/>
                  <a:gd name="connsiteY157" fmla="*/ 1025997 h 1509906"/>
                  <a:gd name="connsiteX158" fmla="*/ 825429 w 1034979"/>
                  <a:gd name="connsiteY158" fmla="*/ 1027902 h 1509906"/>
                  <a:gd name="connsiteX159" fmla="*/ 819714 w 1034979"/>
                  <a:gd name="connsiteY159" fmla="*/ 1029807 h 1509906"/>
                  <a:gd name="connsiteX160" fmla="*/ 730179 w 1034979"/>
                  <a:gd name="connsiteY160" fmla="*/ 1031712 h 1509906"/>
                  <a:gd name="connsiteX161" fmla="*/ 716844 w 1034979"/>
                  <a:gd name="connsiteY161" fmla="*/ 1035522 h 1509906"/>
                  <a:gd name="connsiteX162" fmla="*/ 695889 w 1034979"/>
                  <a:gd name="connsiteY162" fmla="*/ 1037427 h 1509906"/>
                  <a:gd name="connsiteX163" fmla="*/ 669219 w 1034979"/>
                  <a:gd name="connsiteY163" fmla="*/ 1039332 h 1509906"/>
                  <a:gd name="connsiteX164" fmla="*/ 669219 w 1034979"/>
                  <a:gd name="connsiteY164" fmla="*/ 1039332 h 1509906"/>
                  <a:gd name="connsiteX165" fmla="*/ 646359 w 1034979"/>
                  <a:gd name="connsiteY165" fmla="*/ 1043142 h 1509906"/>
                  <a:gd name="connsiteX166" fmla="*/ 642549 w 1034979"/>
                  <a:gd name="connsiteY166" fmla="*/ 1031712 h 1509906"/>
                  <a:gd name="connsiteX167" fmla="*/ 640644 w 1034979"/>
                  <a:gd name="connsiteY167" fmla="*/ 1025997 h 1509906"/>
                  <a:gd name="connsiteX168" fmla="*/ 642549 w 1034979"/>
                  <a:gd name="connsiteY168" fmla="*/ 1008852 h 1509906"/>
                  <a:gd name="connsiteX169" fmla="*/ 644454 w 1034979"/>
                  <a:gd name="connsiteY169" fmla="*/ 1003137 h 1509906"/>
                  <a:gd name="connsiteX170" fmla="*/ 661599 w 1034979"/>
                  <a:gd name="connsiteY170" fmla="*/ 993612 h 1509906"/>
                  <a:gd name="connsiteX171" fmla="*/ 673029 w 1034979"/>
                  <a:gd name="connsiteY171" fmla="*/ 985992 h 1509906"/>
                  <a:gd name="connsiteX172" fmla="*/ 674934 w 1034979"/>
                  <a:gd name="connsiteY172" fmla="*/ 980277 h 1509906"/>
                  <a:gd name="connsiteX173" fmla="*/ 680649 w 1034979"/>
                  <a:gd name="connsiteY173" fmla="*/ 978372 h 1509906"/>
                  <a:gd name="connsiteX174" fmla="*/ 686364 w 1034979"/>
                  <a:gd name="connsiteY174" fmla="*/ 974562 h 1509906"/>
                  <a:gd name="connsiteX175" fmla="*/ 695889 w 1034979"/>
                  <a:gd name="connsiteY175" fmla="*/ 965037 h 1509906"/>
                  <a:gd name="connsiteX176" fmla="*/ 705414 w 1034979"/>
                  <a:gd name="connsiteY176" fmla="*/ 953607 h 1509906"/>
                  <a:gd name="connsiteX177" fmla="*/ 716844 w 1034979"/>
                  <a:gd name="connsiteY177" fmla="*/ 945987 h 1509906"/>
                  <a:gd name="connsiteX178" fmla="*/ 732084 w 1034979"/>
                  <a:gd name="connsiteY178" fmla="*/ 932652 h 1509906"/>
                  <a:gd name="connsiteX179" fmla="*/ 741609 w 1034979"/>
                  <a:gd name="connsiteY179" fmla="*/ 921222 h 1509906"/>
                  <a:gd name="connsiteX180" fmla="*/ 753039 w 1034979"/>
                  <a:gd name="connsiteY180" fmla="*/ 911697 h 1509906"/>
                  <a:gd name="connsiteX181" fmla="*/ 758754 w 1034979"/>
                  <a:gd name="connsiteY181" fmla="*/ 900267 h 1509906"/>
                  <a:gd name="connsiteX182" fmla="*/ 760659 w 1034979"/>
                  <a:gd name="connsiteY182" fmla="*/ 894552 h 1509906"/>
                  <a:gd name="connsiteX183" fmla="*/ 766374 w 1034979"/>
                  <a:gd name="connsiteY183" fmla="*/ 883122 h 1509906"/>
                  <a:gd name="connsiteX184" fmla="*/ 764469 w 1034979"/>
                  <a:gd name="connsiteY184" fmla="*/ 867882 h 1509906"/>
                  <a:gd name="connsiteX185" fmla="*/ 758754 w 1034979"/>
                  <a:gd name="connsiteY185" fmla="*/ 865977 h 1509906"/>
                  <a:gd name="connsiteX186" fmla="*/ 737799 w 1034979"/>
                  <a:gd name="connsiteY186" fmla="*/ 867882 h 1509906"/>
                  <a:gd name="connsiteX187" fmla="*/ 732084 w 1034979"/>
                  <a:gd name="connsiteY187" fmla="*/ 871692 h 1509906"/>
                  <a:gd name="connsiteX188" fmla="*/ 720654 w 1034979"/>
                  <a:gd name="connsiteY188" fmla="*/ 875502 h 1509906"/>
                  <a:gd name="connsiteX189" fmla="*/ 716844 w 1034979"/>
                  <a:gd name="connsiteY189" fmla="*/ 881217 h 1509906"/>
                  <a:gd name="connsiteX190" fmla="*/ 711129 w 1034979"/>
                  <a:gd name="connsiteY190" fmla="*/ 883122 h 1509906"/>
                  <a:gd name="connsiteX191" fmla="*/ 705414 w 1034979"/>
                  <a:gd name="connsiteY191" fmla="*/ 886932 h 1509906"/>
                  <a:gd name="connsiteX192" fmla="*/ 699699 w 1034979"/>
                  <a:gd name="connsiteY192" fmla="*/ 892647 h 1509906"/>
                  <a:gd name="connsiteX193" fmla="*/ 692079 w 1034979"/>
                  <a:gd name="connsiteY193" fmla="*/ 896457 h 1509906"/>
                  <a:gd name="connsiteX194" fmla="*/ 650169 w 1034979"/>
                  <a:gd name="connsiteY194" fmla="*/ 925032 h 1509906"/>
                  <a:gd name="connsiteX195" fmla="*/ 636834 w 1034979"/>
                  <a:gd name="connsiteY195" fmla="*/ 936462 h 1509906"/>
                  <a:gd name="connsiteX196" fmla="*/ 627309 w 1034979"/>
                  <a:gd name="connsiteY196" fmla="*/ 953607 h 1509906"/>
                  <a:gd name="connsiteX197" fmla="*/ 602544 w 1034979"/>
                  <a:gd name="connsiteY197" fmla="*/ 959322 h 1509906"/>
                  <a:gd name="connsiteX198" fmla="*/ 589209 w 1034979"/>
                  <a:gd name="connsiteY198" fmla="*/ 963132 h 1509906"/>
                  <a:gd name="connsiteX199" fmla="*/ 573969 w 1034979"/>
                  <a:gd name="connsiteY199" fmla="*/ 961227 h 1509906"/>
                  <a:gd name="connsiteX200" fmla="*/ 562539 w 1034979"/>
                  <a:gd name="connsiteY200" fmla="*/ 957417 h 1509906"/>
                  <a:gd name="connsiteX201" fmla="*/ 551109 w 1034979"/>
                  <a:gd name="connsiteY201" fmla="*/ 953607 h 1509906"/>
                  <a:gd name="connsiteX202" fmla="*/ 539679 w 1034979"/>
                  <a:gd name="connsiteY202" fmla="*/ 949797 h 1509906"/>
                  <a:gd name="connsiteX203" fmla="*/ 533964 w 1034979"/>
                  <a:gd name="connsiteY203" fmla="*/ 947892 h 1509906"/>
                  <a:gd name="connsiteX204" fmla="*/ 528249 w 1034979"/>
                  <a:gd name="connsiteY204" fmla="*/ 944082 h 1509906"/>
                  <a:gd name="connsiteX205" fmla="*/ 516819 w 1034979"/>
                  <a:gd name="connsiteY205" fmla="*/ 938367 h 1509906"/>
                  <a:gd name="connsiteX206" fmla="*/ 509199 w 1034979"/>
                  <a:gd name="connsiteY206" fmla="*/ 926937 h 1509906"/>
                  <a:gd name="connsiteX207" fmla="*/ 505389 w 1034979"/>
                  <a:gd name="connsiteY207" fmla="*/ 905982 h 1509906"/>
                  <a:gd name="connsiteX208" fmla="*/ 507294 w 1034979"/>
                  <a:gd name="connsiteY208" fmla="*/ 841212 h 1509906"/>
                  <a:gd name="connsiteX209" fmla="*/ 503484 w 1034979"/>
                  <a:gd name="connsiteY209" fmla="*/ 351627 h 1509906"/>
                  <a:gd name="connsiteX210" fmla="*/ 499674 w 1034979"/>
                  <a:gd name="connsiteY210" fmla="*/ 60162 h 1509906"/>
                  <a:gd name="connsiteX211" fmla="*/ 490149 w 1034979"/>
                  <a:gd name="connsiteY211" fmla="*/ 33492 h 1509906"/>
                  <a:gd name="connsiteX212" fmla="*/ 488244 w 1034979"/>
                  <a:gd name="connsiteY212" fmla="*/ 27777 h 1509906"/>
                  <a:gd name="connsiteX213" fmla="*/ 484434 w 1034979"/>
                  <a:gd name="connsiteY213" fmla="*/ 22062 h 1509906"/>
                  <a:gd name="connsiteX214" fmla="*/ 478719 w 1034979"/>
                  <a:gd name="connsiteY214" fmla="*/ 10632 h 1509906"/>
                  <a:gd name="connsiteX215" fmla="*/ 473004 w 1034979"/>
                  <a:gd name="connsiteY215" fmla="*/ 6822 h 1509906"/>
                  <a:gd name="connsiteX216" fmla="*/ 469194 w 1034979"/>
                  <a:gd name="connsiteY216" fmla="*/ 1107 h 1509906"/>
                  <a:gd name="connsiteX217" fmla="*/ 429189 w 1034979"/>
                  <a:gd name="connsiteY217" fmla="*/ 4917 h 1509906"/>
                  <a:gd name="connsiteX218" fmla="*/ 421569 w 1034979"/>
                  <a:gd name="connsiteY218" fmla="*/ 16347 h 1509906"/>
                  <a:gd name="connsiteX219" fmla="*/ 417759 w 1034979"/>
                  <a:gd name="connsiteY219" fmla="*/ 22062 h 1509906"/>
                  <a:gd name="connsiteX220" fmla="*/ 419664 w 1034979"/>
                  <a:gd name="connsiteY220" fmla="*/ 54447 h 1509906"/>
                  <a:gd name="connsiteX221" fmla="*/ 423474 w 1034979"/>
                  <a:gd name="connsiteY221" fmla="*/ 65877 h 1509906"/>
                  <a:gd name="connsiteX222" fmla="*/ 425379 w 1034979"/>
                  <a:gd name="connsiteY222" fmla="*/ 71592 h 1509906"/>
                  <a:gd name="connsiteX223" fmla="*/ 425379 w 1034979"/>
                  <a:gd name="connsiteY223" fmla="*/ 77307 h 1509906"/>
                  <a:gd name="connsiteX224" fmla="*/ 429189 w 1034979"/>
                  <a:gd name="connsiteY224" fmla="*/ 231612 h 1509906"/>
                  <a:gd name="connsiteX225" fmla="*/ 440619 w 1034979"/>
                  <a:gd name="connsiteY225" fmla="*/ 414492 h 1509906"/>
                  <a:gd name="connsiteX226" fmla="*/ 425379 w 1034979"/>
                  <a:gd name="connsiteY226" fmla="*/ 711672 h 1509906"/>
                  <a:gd name="connsiteX227" fmla="*/ 425173 w 1034979"/>
                  <a:gd name="connsiteY227" fmla="*/ 765165 h 1509906"/>
                  <a:gd name="connsiteX228" fmla="*/ 421363 w 1034979"/>
                  <a:gd name="connsiteY228" fmla="*/ 844096 h 1509906"/>
                  <a:gd name="connsiteX229" fmla="*/ 425379 w 1034979"/>
                  <a:gd name="connsiteY229" fmla="*/ 894552 h 1509906"/>
                  <a:gd name="connsiteX230" fmla="*/ 423474 w 1034979"/>
                  <a:gd name="connsiteY230" fmla="*/ 921222 h 1509906"/>
                  <a:gd name="connsiteX231" fmla="*/ 417759 w 1034979"/>
                  <a:gd name="connsiteY231" fmla="*/ 923127 h 1509906"/>
                  <a:gd name="connsiteX232" fmla="*/ 412044 w 1034979"/>
                  <a:gd name="connsiteY232" fmla="*/ 926937 h 1509906"/>
                  <a:gd name="connsiteX233" fmla="*/ 421569 w 1034979"/>
                  <a:gd name="connsiteY23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65334 w 1034979"/>
                  <a:gd name="connsiteY56" fmla="*/ 1146012 h 1509906"/>
                  <a:gd name="connsiteX57" fmla="*/ 27234 w 1034979"/>
                  <a:gd name="connsiteY57" fmla="*/ 1147917 h 1509906"/>
                  <a:gd name="connsiteX58" fmla="*/ 15804 w 1034979"/>
                  <a:gd name="connsiteY58" fmla="*/ 1153632 h 1509906"/>
                  <a:gd name="connsiteX59" fmla="*/ 6279 w 1034979"/>
                  <a:gd name="connsiteY59" fmla="*/ 1163157 h 1509906"/>
                  <a:gd name="connsiteX60" fmla="*/ 4374 w 1034979"/>
                  <a:gd name="connsiteY60" fmla="*/ 1168872 h 1509906"/>
                  <a:gd name="connsiteX61" fmla="*/ 564 w 1034979"/>
                  <a:gd name="connsiteY61" fmla="*/ 1174587 h 1509906"/>
                  <a:gd name="connsiteX62" fmla="*/ 6279 w 1034979"/>
                  <a:gd name="connsiteY62" fmla="*/ 1206972 h 1509906"/>
                  <a:gd name="connsiteX63" fmla="*/ 11994 w 1034979"/>
                  <a:gd name="connsiteY63" fmla="*/ 1210782 h 1509906"/>
                  <a:gd name="connsiteX64" fmla="*/ 17709 w 1034979"/>
                  <a:gd name="connsiteY64" fmla="*/ 1212687 h 1509906"/>
                  <a:gd name="connsiteX65" fmla="*/ 145344 w 1034979"/>
                  <a:gd name="connsiteY65" fmla="*/ 1210782 h 1509906"/>
                  <a:gd name="connsiteX66" fmla="*/ 152964 w 1034979"/>
                  <a:gd name="connsiteY66" fmla="*/ 1208877 h 1509906"/>
                  <a:gd name="connsiteX67" fmla="*/ 303459 w 1034979"/>
                  <a:gd name="connsiteY67" fmla="*/ 1203162 h 1509906"/>
                  <a:gd name="connsiteX68" fmla="*/ 318699 w 1034979"/>
                  <a:gd name="connsiteY68" fmla="*/ 1210782 h 1509906"/>
                  <a:gd name="connsiteX69" fmla="*/ 330129 w 1034979"/>
                  <a:gd name="connsiteY69" fmla="*/ 1216497 h 1509906"/>
                  <a:gd name="connsiteX70" fmla="*/ 333939 w 1034979"/>
                  <a:gd name="connsiteY70" fmla="*/ 1222212 h 1509906"/>
                  <a:gd name="connsiteX71" fmla="*/ 339654 w 1034979"/>
                  <a:gd name="connsiteY71" fmla="*/ 1224117 h 1509906"/>
                  <a:gd name="connsiteX72" fmla="*/ 351084 w 1034979"/>
                  <a:gd name="connsiteY72" fmla="*/ 1231737 h 1509906"/>
                  <a:gd name="connsiteX73" fmla="*/ 356799 w 1034979"/>
                  <a:gd name="connsiteY73" fmla="*/ 1235547 h 1509906"/>
                  <a:gd name="connsiteX74" fmla="*/ 360609 w 1034979"/>
                  <a:gd name="connsiteY74" fmla="*/ 1241262 h 1509906"/>
                  <a:gd name="connsiteX75" fmla="*/ 366324 w 1034979"/>
                  <a:gd name="connsiteY75" fmla="*/ 1252692 h 1509906"/>
                  <a:gd name="connsiteX76" fmla="*/ 362514 w 1034979"/>
                  <a:gd name="connsiteY76" fmla="*/ 1279362 h 1509906"/>
                  <a:gd name="connsiteX77" fmla="*/ 358704 w 1034979"/>
                  <a:gd name="connsiteY77" fmla="*/ 1285077 h 1509906"/>
                  <a:gd name="connsiteX78" fmla="*/ 356799 w 1034979"/>
                  <a:gd name="connsiteY78" fmla="*/ 1290792 h 1509906"/>
                  <a:gd name="connsiteX79" fmla="*/ 352989 w 1034979"/>
                  <a:gd name="connsiteY79" fmla="*/ 1296507 h 1509906"/>
                  <a:gd name="connsiteX80" fmla="*/ 351084 w 1034979"/>
                  <a:gd name="connsiteY80" fmla="*/ 1302222 h 1509906"/>
                  <a:gd name="connsiteX81" fmla="*/ 347274 w 1034979"/>
                  <a:gd name="connsiteY81" fmla="*/ 1307937 h 1509906"/>
                  <a:gd name="connsiteX82" fmla="*/ 330129 w 1034979"/>
                  <a:gd name="connsiteY82" fmla="*/ 1374612 h 1509906"/>
                  <a:gd name="connsiteX83" fmla="*/ 328224 w 1034979"/>
                  <a:gd name="connsiteY83" fmla="*/ 1426047 h 1509906"/>
                  <a:gd name="connsiteX84" fmla="*/ 330129 w 1034979"/>
                  <a:gd name="connsiteY84" fmla="*/ 1450812 h 1509906"/>
                  <a:gd name="connsiteX85" fmla="*/ 332034 w 1034979"/>
                  <a:gd name="connsiteY85" fmla="*/ 1456527 h 1509906"/>
                  <a:gd name="connsiteX86" fmla="*/ 335844 w 1034979"/>
                  <a:gd name="connsiteY86" fmla="*/ 1460337 h 1509906"/>
                  <a:gd name="connsiteX87" fmla="*/ 364419 w 1034979"/>
                  <a:gd name="connsiteY87" fmla="*/ 1506057 h 1509906"/>
                  <a:gd name="connsiteX88" fmla="*/ 387279 w 1034979"/>
                  <a:gd name="connsiteY88" fmla="*/ 1507962 h 1509906"/>
                  <a:gd name="connsiteX89" fmla="*/ 392994 w 1034979"/>
                  <a:gd name="connsiteY89" fmla="*/ 1502247 h 1509906"/>
                  <a:gd name="connsiteX90" fmla="*/ 394899 w 1034979"/>
                  <a:gd name="connsiteY90" fmla="*/ 1490817 h 1509906"/>
                  <a:gd name="connsiteX91" fmla="*/ 396804 w 1034979"/>
                  <a:gd name="connsiteY91" fmla="*/ 1485102 h 1509906"/>
                  <a:gd name="connsiteX92" fmla="*/ 398709 w 1034979"/>
                  <a:gd name="connsiteY92" fmla="*/ 1467957 h 1509906"/>
                  <a:gd name="connsiteX93" fmla="*/ 400614 w 1034979"/>
                  <a:gd name="connsiteY93" fmla="*/ 1454622 h 1509906"/>
                  <a:gd name="connsiteX94" fmla="*/ 404424 w 1034979"/>
                  <a:gd name="connsiteY94" fmla="*/ 1397472 h 1509906"/>
                  <a:gd name="connsiteX95" fmla="*/ 410139 w 1034979"/>
                  <a:gd name="connsiteY95" fmla="*/ 1386042 h 1509906"/>
                  <a:gd name="connsiteX96" fmla="*/ 413949 w 1034979"/>
                  <a:gd name="connsiteY96" fmla="*/ 1372707 h 1509906"/>
                  <a:gd name="connsiteX97" fmla="*/ 415854 w 1034979"/>
                  <a:gd name="connsiteY97" fmla="*/ 1366992 h 1509906"/>
                  <a:gd name="connsiteX98" fmla="*/ 417759 w 1034979"/>
                  <a:gd name="connsiteY98" fmla="*/ 1353657 h 1509906"/>
                  <a:gd name="connsiteX99" fmla="*/ 421569 w 1034979"/>
                  <a:gd name="connsiteY99" fmla="*/ 1342227 h 1509906"/>
                  <a:gd name="connsiteX100" fmla="*/ 427284 w 1034979"/>
                  <a:gd name="connsiteY100" fmla="*/ 1328892 h 1509906"/>
                  <a:gd name="connsiteX101" fmla="*/ 436809 w 1034979"/>
                  <a:gd name="connsiteY101" fmla="*/ 1317462 h 1509906"/>
                  <a:gd name="connsiteX102" fmla="*/ 450144 w 1034979"/>
                  <a:gd name="connsiteY102" fmla="*/ 1302222 h 1509906"/>
                  <a:gd name="connsiteX103" fmla="*/ 457764 w 1034979"/>
                  <a:gd name="connsiteY103" fmla="*/ 1290792 h 1509906"/>
                  <a:gd name="connsiteX104" fmla="*/ 461574 w 1034979"/>
                  <a:gd name="connsiteY104" fmla="*/ 1279362 h 1509906"/>
                  <a:gd name="connsiteX105" fmla="*/ 465384 w 1034979"/>
                  <a:gd name="connsiteY105" fmla="*/ 1264122 h 1509906"/>
                  <a:gd name="connsiteX106" fmla="*/ 467289 w 1034979"/>
                  <a:gd name="connsiteY106" fmla="*/ 1258407 h 1509906"/>
                  <a:gd name="connsiteX107" fmla="*/ 535869 w 1034979"/>
                  <a:gd name="connsiteY107" fmla="*/ 1243167 h 1509906"/>
                  <a:gd name="connsiteX108" fmla="*/ 541584 w 1034979"/>
                  <a:gd name="connsiteY108" fmla="*/ 1241262 h 1509906"/>
                  <a:gd name="connsiteX109" fmla="*/ 547299 w 1034979"/>
                  <a:gd name="connsiteY109" fmla="*/ 1239357 h 1509906"/>
                  <a:gd name="connsiteX110" fmla="*/ 554919 w 1034979"/>
                  <a:gd name="connsiteY110" fmla="*/ 1237452 h 1509906"/>
                  <a:gd name="connsiteX111" fmla="*/ 573969 w 1034979"/>
                  <a:gd name="connsiteY111" fmla="*/ 1229832 h 1509906"/>
                  <a:gd name="connsiteX112" fmla="*/ 585399 w 1034979"/>
                  <a:gd name="connsiteY112" fmla="*/ 1226022 h 1509906"/>
                  <a:gd name="connsiteX113" fmla="*/ 720654 w 1034979"/>
                  <a:gd name="connsiteY113" fmla="*/ 1309842 h 1509906"/>
                  <a:gd name="connsiteX114" fmla="*/ 733989 w 1034979"/>
                  <a:gd name="connsiteY114" fmla="*/ 1319367 h 1509906"/>
                  <a:gd name="connsiteX115" fmla="*/ 743514 w 1034979"/>
                  <a:gd name="connsiteY115" fmla="*/ 1321272 h 1509906"/>
                  <a:gd name="connsiteX116" fmla="*/ 749229 w 1034979"/>
                  <a:gd name="connsiteY116" fmla="*/ 1323177 h 1509906"/>
                  <a:gd name="connsiteX117" fmla="*/ 762564 w 1034979"/>
                  <a:gd name="connsiteY117" fmla="*/ 1328892 h 1509906"/>
                  <a:gd name="connsiteX118" fmla="*/ 777804 w 1034979"/>
                  <a:gd name="connsiteY118" fmla="*/ 1326987 h 1509906"/>
                  <a:gd name="connsiteX119" fmla="*/ 789234 w 1034979"/>
                  <a:gd name="connsiteY119" fmla="*/ 1321272 h 1509906"/>
                  <a:gd name="connsiteX120" fmla="*/ 794949 w 1034979"/>
                  <a:gd name="connsiteY120" fmla="*/ 1319367 h 1509906"/>
                  <a:gd name="connsiteX121" fmla="*/ 802569 w 1034979"/>
                  <a:gd name="connsiteY121" fmla="*/ 1302222 h 1509906"/>
                  <a:gd name="connsiteX122" fmla="*/ 800664 w 1034979"/>
                  <a:gd name="connsiteY122" fmla="*/ 1277457 h 1509906"/>
                  <a:gd name="connsiteX123" fmla="*/ 798759 w 1034979"/>
                  <a:gd name="connsiteY123" fmla="*/ 1271742 h 1509906"/>
                  <a:gd name="connsiteX124" fmla="*/ 796854 w 1034979"/>
                  <a:gd name="connsiteY124" fmla="*/ 1264122 h 1509906"/>
                  <a:gd name="connsiteX125" fmla="*/ 783519 w 1034979"/>
                  <a:gd name="connsiteY125" fmla="*/ 1246977 h 1509906"/>
                  <a:gd name="connsiteX126" fmla="*/ 773994 w 1034979"/>
                  <a:gd name="connsiteY126" fmla="*/ 1241262 h 1509906"/>
                  <a:gd name="connsiteX127" fmla="*/ 648264 w 1034979"/>
                  <a:gd name="connsiteY127" fmla="*/ 1149822 h 1509906"/>
                  <a:gd name="connsiteX128" fmla="*/ 644454 w 1034979"/>
                  <a:gd name="connsiteY128" fmla="*/ 1132677 h 1509906"/>
                  <a:gd name="connsiteX129" fmla="*/ 646359 w 1034979"/>
                  <a:gd name="connsiteY129" fmla="*/ 1125057 h 1509906"/>
                  <a:gd name="connsiteX130" fmla="*/ 650169 w 1034979"/>
                  <a:gd name="connsiteY130" fmla="*/ 1107912 h 1509906"/>
                  <a:gd name="connsiteX131" fmla="*/ 653979 w 1034979"/>
                  <a:gd name="connsiteY131" fmla="*/ 1102197 h 1509906"/>
                  <a:gd name="connsiteX132" fmla="*/ 655884 w 1034979"/>
                  <a:gd name="connsiteY132" fmla="*/ 1096482 h 1509906"/>
                  <a:gd name="connsiteX133" fmla="*/ 661599 w 1034979"/>
                  <a:gd name="connsiteY133" fmla="*/ 1094577 h 1509906"/>
                  <a:gd name="connsiteX134" fmla="*/ 671124 w 1034979"/>
                  <a:gd name="connsiteY134" fmla="*/ 1083147 h 1509906"/>
                  <a:gd name="connsiteX135" fmla="*/ 724464 w 1034979"/>
                  <a:gd name="connsiteY135" fmla="*/ 1075527 h 1509906"/>
                  <a:gd name="connsiteX136" fmla="*/ 842574 w 1034979"/>
                  <a:gd name="connsiteY136" fmla="*/ 1077432 h 1509906"/>
                  <a:gd name="connsiteX137" fmla="*/ 871149 w 1034979"/>
                  <a:gd name="connsiteY137" fmla="*/ 1079337 h 1509906"/>
                  <a:gd name="connsiteX138" fmla="*/ 899724 w 1034979"/>
                  <a:gd name="connsiteY138" fmla="*/ 1085052 h 1509906"/>
                  <a:gd name="connsiteX139" fmla="*/ 922584 w 1034979"/>
                  <a:gd name="connsiteY139" fmla="*/ 1088862 h 1509906"/>
                  <a:gd name="connsiteX140" fmla="*/ 951159 w 1034979"/>
                  <a:gd name="connsiteY140" fmla="*/ 1094577 h 1509906"/>
                  <a:gd name="connsiteX141" fmla="*/ 956874 w 1034979"/>
                  <a:gd name="connsiteY141" fmla="*/ 1094577 h 1509906"/>
                  <a:gd name="connsiteX142" fmla="*/ 1002594 w 1034979"/>
                  <a:gd name="connsiteY142" fmla="*/ 1092672 h 1509906"/>
                  <a:gd name="connsiteX143" fmla="*/ 1031169 w 1034979"/>
                  <a:gd name="connsiteY143" fmla="*/ 1085052 h 1509906"/>
                  <a:gd name="connsiteX144" fmla="*/ 1034979 w 1034979"/>
                  <a:gd name="connsiteY144" fmla="*/ 1079337 h 1509906"/>
                  <a:gd name="connsiteX145" fmla="*/ 1033074 w 1034979"/>
                  <a:gd name="connsiteY145" fmla="*/ 1060287 h 1509906"/>
                  <a:gd name="connsiteX146" fmla="*/ 1027359 w 1034979"/>
                  <a:gd name="connsiteY146" fmla="*/ 1056477 h 1509906"/>
                  <a:gd name="connsiteX147" fmla="*/ 1012119 w 1034979"/>
                  <a:gd name="connsiteY147" fmla="*/ 1054572 h 1509906"/>
                  <a:gd name="connsiteX148" fmla="*/ 1006404 w 1034979"/>
                  <a:gd name="connsiteY148" fmla="*/ 1052667 h 1509906"/>
                  <a:gd name="connsiteX149" fmla="*/ 998784 w 1034979"/>
                  <a:gd name="connsiteY149" fmla="*/ 1050762 h 1509906"/>
                  <a:gd name="connsiteX150" fmla="*/ 987354 w 1034979"/>
                  <a:gd name="connsiteY150" fmla="*/ 1043142 h 1509906"/>
                  <a:gd name="connsiteX151" fmla="*/ 975924 w 1034979"/>
                  <a:gd name="connsiteY151" fmla="*/ 1039332 h 1509906"/>
                  <a:gd name="connsiteX152" fmla="*/ 970209 w 1034979"/>
                  <a:gd name="connsiteY152" fmla="*/ 1037427 h 1509906"/>
                  <a:gd name="connsiteX153" fmla="*/ 962589 w 1034979"/>
                  <a:gd name="connsiteY153" fmla="*/ 1035522 h 1509906"/>
                  <a:gd name="connsiteX154" fmla="*/ 956874 w 1034979"/>
                  <a:gd name="connsiteY154" fmla="*/ 1033617 h 1509906"/>
                  <a:gd name="connsiteX155" fmla="*/ 935919 w 1034979"/>
                  <a:gd name="connsiteY155" fmla="*/ 1027902 h 1509906"/>
                  <a:gd name="connsiteX156" fmla="*/ 930204 w 1034979"/>
                  <a:gd name="connsiteY156" fmla="*/ 1025997 h 1509906"/>
                  <a:gd name="connsiteX157" fmla="*/ 825429 w 1034979"/>
                  <a:gd name="connsiteY157" fmla="*/ 1027902 h 1509906"/>
                  <a:gd name="connsiteX158" fmla="*/ 819714 w 1034979"/>
                  <a:gd name="connsiteY158" fmla="*/ 1029807 h 1509906"/>
                  <a:gd name="connsiteX159" fmla="*/ 730179 w 1034979"/>
                  <a:gd name="connsiteY159" fmla="*/ 1031712 h 1509906"/>
                  <a:gd name="connsiteX160" fmla="*/ 716844 w 1034979"/>
                  <a:gd name="connsiteY160" fmla="*/ 1035522 h 1509906"/>
                  <a:gd name="connsiteX161" fmla="*/ 695889 w 1034979"/>
                  <a:gd name="connsiteY161" fmla="*/ 1037427 h 1509906"/>
                  <a:gd name="connsiteX162" fmla="*/ 669219 w 1034979"/>
                  <a:gd name="connsiteY162" fmla="*/ 1039332 h 1509906"/>
                  <a:gd name="connsiteX163" fmla="*/ 669219 w 1034979"/>
                  <a:gd name="connsiteY163" fmla="*/ 1039332 h 1509906"/>
                  <a:gd name="connsiteX164" fmla="*/ 646359 w 1034979"/>
                  <a:gd name="connsiteY164" fmla="*/ 1043142 h 1509906"/>
                  <a:gd name="connsiteX165" fmla="*/ 642549 w 1034979"/>
                  <a:gd name="connsiteY165" fmla="*/ 1031712 h 1509906"/>
                  <a:gd name="connsiteX166" fmla="*/ 640644 w 1034979"/>
                  <a:gd name="connsiteY166" fmla="*/ 1025997 h 1509906"/>
                  <a:gd name="connsiteX167" fmla="*/ 642549 w 1034979"/>
                  <a:gd name="connsiteY167" fmla="*/ 1008852 h 1509906"/>
                  <a:gd name="connsiteX168" fmla="*/ 644454 w 1034979"/>
                  <a:gd name="connsiteY168" fmla="*/ 1003137 h 1509906"/>
                  <a:gd name="connsiteX169" fmla="*/ 661599 w 1034979"/>
                  <a:gd name="connsiteY169" fmla="*/ 993612 h 1509906"/>
                  <a:gd name="connsiteX170" fmla="*/ 673029 w 1034979"/>
                  <a:gd name="connsiteY170" fmla="*/ 985992 h 1509906"/>
                  <a:gd name="connsiteX171" fmla="*/ 674934 w 1034979"/>
                  <a:gd name="connsiteY171" fmla="*/ 980277 h 1509906"/>
                  <a:gd name="connsiteX172" fmla="*/ 680649 w 1034979"/>
                  <a:gd name="connsiteY172" fmla="*/ 978372 h 1509906"/>
                  <a:gd name="connsiteX173" fmla="*/ 686364 w 1034979"/>
                  <a:gd name="connsiteY173" fmla="*/ 974562 h 1509906"/>
                  <a:gd name="connsiteX174" fmla="*/ 695889 w 1034979"/>
                  <a:gd name="connsiteY174" fmla="*/ 965037 h 1509906"/>
                  <a:gd name="connsiteX175" fmla="*/ 705414 w 1034979"/>
                  <a:gd name="connsiteY175" fmla="*/ 953607 h 1509906"/>
                  <a:gd name="connsiteX176" fmla="*/ 716844 w 1034979"/>
                  <a:gd name="connsiteY176" fmla="*/ 945987 h 1509906"/>
                  <a:gd name="connsiteX177" fmla="*/ 732084 w 1034979"/>
                  <a:gd name="connsiteY177" fmla="*/ 932652 h 1509906"/>
                  <a:gd name="connsiteX178" fmla="*/ 741609 w 1034979"/>
                  <a:gd name="connsiteY178" fmla="*/ 921222 h 1509906"/>
                  <a:gd name="connsiteX179" fmla="*/ 753039 w 1034979"/>
                  <a:gd name="connsiteY179" fmla="*/ 911697 h 1509906"/>
                  <a:gd name="connsiteX180" fmla="*/ 758754 w 1034979"/>
                  <a:gd name="connsiteY180" fmla="*/ 900267 h 1509906"/>
                  <a:gd name="connsiteX181" fmla="*/ 760659 w 1034979"/>
                  <a:gd name="connsiteY181" fmla="*/ 894552 h 1509906"/>
                  <a:gd name="connsiteX182" fmla="*/ 766374 w 1034979"/>
                  <a:gd name="connsiteY182" fmla="*/ 883122 h 1509906"/>
                  <a:gd name="connsiteX183" fmla="*/ 764469 w 1034979"/>
                  <a:gd name="connsiteY183" fmla="*/ 867882 h 1509906"/>
                  <a:gd name="connsiteX184" fmla="*/ 758754 w 1034979"/>
                  <a:gd name="connsiteY184" fmla="*/ 865977 h 1509906"/>
                  <a:gd name="connsiteX185" fmla="*/ 737799 w 1034979"/>
                  <a:gd name="connsiteY185" fmla="*/ 867882 h 1509906"/>
                  <a:gd name="connsiteX186" fmla="*/ 732084 w 1034979"/>
                  <a:gd name="connsiteY186" fmla="*/ 871692 h 1509906"/>
                  <a:gd name="connsiteX187" fmla="*/ 720654 w 1034979"/>
                  <a:gd name="connsiteY187" fmla="*/ 875502 h 1509906"/>
                  <a:gd name="connsiteX188" fmla="*/ 716844 w 1034979"/>
                  <a:gd name="connsiteY188" fmla="*/ 881217 h 1509906"/>
                  <a:gd name="connsiteX189" fmla="*/ 711129 w 1034979"/>
                  <a:gd name="connsiteY189" fmla="*/ 883122 h 1509906"/>
                  <a:gd name="connsiteX190" fmla="*/ 705414 w 1034979"/>
                  <a:gd name="connsiteY190" fmla="*/ 886932 h 1509906"/>
                  <a:gd name="connsiteX191" fmla="*/ 699699 w 1034979"/>
                  <a:gd name="connsiteY191" fmla="*/ 892647 h 1509906"/>
                  <a:gd name="connsiteX192" fmla="*/ 692079 w 1034979"/>
                  <a:gd name="connsiteY192" fmla="*/ 896457 h 1509906"/>
                  <a:gd name="connsiteX193" fmla="*/ 650169 w 1034979"/>
                  <a:gd name="connsiteY193" fmla="*/ 925032 h 1509906"/>
                  <a:gd name="connsiteX194" fmla="*/ 636834 w 1034979"/>
                  <a:gd name="connsiteY194" fmla="*/ 936462 h 1509906"/>
                  <a:gd name="connsiteX195" fmla="*/ 627309 w 1034979"/>
                  <a:gd name="connsiteY195" fmla="*/ 953607 h 1509906"/>
                  <a:gd name="connsiteX196" fmla="*/ 602544 w 1034979"/>
                  <a:gd name="connsiteY196" fmla="*/ 959322 h 1509906"/>
                  <a:gd name="connsiteX197" fmla="*/ 589209 w 1034979"/>
                  <a:gd name="connsiteY197" fmla="*/ 963132 h 1509906"/>
                  <a:gd name="connsiteX198" fmla="*/ 573969 w 1034979"/>
                  <a:gd name="connsiteY198" fmla="*/ 961227 h 1509906"/>
                  <a:gd name="connsiteX199" fmla="*/ 562539 w 1034979"/>
                  <a:gd name="connsiteY199" fmla="*/ 957417 h 1509906"/>
                  <a:gd name="connsiteX200" fmla="*/ 551109 w 1034979"/>
                  <a:gd name="connsiteY200" fmla="*/ 953607 h 1509906"/>
                  <a:gd name="connsiteX201" fmla="*/ 539679 w 1034979"/>
                  <a:gd name="connsiteY201" fmla="*/ 949797 h 1509906"/>
                  <a:gd name="connsiteX202" fmla="*/ 533964 w 1034979"/>
                  <a:gd name="connsiteY202" fmla="*/ 947892 h 1509906"/>
                  <a:gd name="connsiteX203" fmla="*/ 528249 w 1034979"/>
                  <a:gd name="connsiteY203" fmla="*/ 944082 h 1509906"/>
                  <a:gd name="connsiteX204" fmla="*/ 516819 w 1034979"/>
                  <a:gd name="connsiteY204" fmla="*/ 938367 h 1509906"/>
                  <a:gd name="connsiteX205" fmla="*/ 509199 w 1034979"/>
                  <a:gd name="connsiteY205" fmla="*/ 926937 h 1509906"/>
                  <a:gd name="connsiteX206" fmla="*/ 505389 w 1034979"/>
                  <a:gd name="connsiteY206" fmla="*/ 905982 h 1509906"/>
                  <a:gd name="connsiteX207" fmla="*/ 507294 w 1034979"/>
                  <a:gd name="connsiteY207" fmla="*/ 841212 h 1509906"/>
                  <a:gd name="connsiteX208" fmla="*/ 503484 w 1034979"/>
                  <a:gd name="connsiteY208" fmla="*/ 351627 h 1509906"/>
                  <a:gd name="connsiteX209" fmla="*/ 499674 w 1034979"/>
                  <a:gd name="connsiteY209" fmla="*/ 60162 h 1509906"/>
                  <a:gd name="connsiteX210" fmla="*/ 490149 w 1034979"/>
                  <a:gd name="connsiteY210" fmla="*/ 33492 h 1509906"/>
                  <a:gd name="connsiteX211" fmla="*/ 488244 w 1034979"/>
                  <a:gd name="connsiteY211" fmla="*/ 27777 h 1509906"/>
                  <a:gd name="connsiteX212" fmla="*/ 484434 w 1034979"/>
                  <a:gd name="connsiteY212" fmla="*/ 22062 h 1509906"/>
                  <a:gd name="connsiteX213" fmla="*/ 478719 w 1034979"/>
                  <a:gd name="connsiteY213" fmla="*/ 10632 h 1509906"/>
                  <a:gd name="connsiteX214" fmla="*/ 473004 w 1034979"/>
                  <a:gd name="connsiteY214" fmla="*/ 6822 h 1509906"/>
                  <a:gd name="connsiteX215" fmla="*/ 469194 w 1034979"/>
                  <a:gd name="connsiteY215" fmla="*/ 1107 h 1509906"/>
                  <a:gd name="connsiteX216" fmla="*/ 429189 w 1034979"/>
                  <a:gd name="connsiteY216" fmla="*/ 4917 h 1509906"/>
                  <a:gd name="connsiteX217" fmla="*/ 421569 w 1034979"/>
                  <a:gd name="connsiteY217" fmla="*/ 16347 h 1509906"/>
                  <a:gd name="connsiteX218" fmla="*/ 417759 w 1034979"/>
                  <a:gd name="connsiteY218" fmla="*/ 22062 h 1509906"/>
                  <a:gd name="connsiteX219" fmla="*/ 419664 w 1034979"/>
                  <a:gd name="connsiteY219" fmla="*/ 54447 h 1509906"/>
                  <a:gd name="connsiteX220" fmla="*/ 423474 w 1034979"/>
                  <a:gd name="connsiteY220" fmla="*/ 65877 h 1509906"/>
                  <a:gd name="connsiteX221" fmla="*/ 425379 w 1034979"/>
                  <a:gd name="connsiteY221" fmla="*/ 71592 h 1509906"/>
                  <a:gd name="connsiteX222" fmla="*/ 425379 w 1034979"/>
                  <a:gd name="connsiteY222" fmla="*/ 77307 h 1509906"/>
                  <a:gd name="connsiteX223" fmla="*/ 429189 w 1034979"/>
                  <a:gd name="connsiteY223" fmla="*/ 231612 h 1509906"/>
                  <a:gd name="connsiteX224" fmla="*/ 440619 w 1034979"/>
                  <a:gd name="connsiteY224" fmla="*/ 414492 h 1509906"/>
                  <a:gd name="connsiteX225" fmla="*/ 425379 w 1034979"/>
                  <a:gd name="connsiteY225" fmla="*/ 711672 h 1509906"/>
                  <a:gd name="connsiteX226" fmla="*/ 425173 w 1034979"/>
                  <a:gd name="connsiteY226" fmla="*/ 765165 h 1509906"/>
                  <a:gd name="connsiteX227" fmla="*/ 421363 w 1034979"/>
                  <a:gd name="connsiteY227" fmla="*/ 844096 h 1509906"/>
                  <a:gd name="connsiteX228" fmla="*/ 425379 w 1034979"/>
                  <a:gd name="connsiteY228" fmla="*/ 894552 h 1509906"/>
                  <a:gd name="connsiteX229" fmla="*/ 423474 w 1034979"/>
                  <a:gd name="connsiteY229" fmla="*/ 921222 h 1509906"/>
                  <a:gd name="connsiteX230" fmla="*/ 417759 w 1034979"/>
                  <a:gd name="connsiteY230" fmla="*/ 923127 h 1509906"/>
                  <a:gd name="connsiteX231" fmla="*/ 412044 w 1034979"/>
                  <a:gd name="connsiteY231" fmla="*/ 926937 h 1509906"/>
                  <a:gd name="connsiteX232" fmla="*/ 421569 w 1034979"/>
                  <a:gd name="connsiteY23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57764 w 1034979"/>
                  <a:gd name="connsiteY102" fmla="*/ 1290792 h 1509906"/>
                  <a:gd name="connsiteX103" fmla="*/ 461574 w 1034979"/>
                  <a:gd name="connsiteY103" fmla="*/ 1279362 h 1509906"/>
                  <a:gd name="connsiteX104" fmla="*/ 465384 w 1034979"/>
                  <a:gd name="connsiteY104" fmla="*/ 1264122 h 1509906"/>
                  <a:gd name="connsiteX105" fmla="*/ 467289 w 1034979"/>
                  <a:gd name="connsiteY105" fmla="*/ 1258407 h 1509906"/>
                  <a:gd name="connsiteX106" fmla="*/ 535869 w 1034979"/>
                  <a:gd name="connsiteY106" fmla="*/ 1243167 h 1509906"/>
                  <a:gd name="connsiteX107" fmla="*/ 541584 w 1034979"/>
                  <a:gd name="connsiteY107" fmla="*/ 1241262 h 1509906"/>
                  <a:gd name="connsiteX108" fmla="*/ 547299 w 1034979"/>
                  <a:gd name="connsiteY108" fmla="*/ 1239357 h 1509906"/>
                  <a:gd name="connsiteX109" fmla="*/ 554919 w 1034979"/>
                  <a:gd name="connsiteY109" fmla="*/ 1237452 h 1509906"/>
                  <a:gd name="connsiteX110" fmla="*/ 573969 w 1034979"/>
                  <a:gd name="connsiteY110" fmla="*/ 1229832 h 1509906"/>
                  <a:gd name="connsiteX111" fmla="*/ 585399 w 1034979"/>
                  <a:gd name="connsiteY111" fmla="*/ 1226022 h 1509906"/>
                  <a:gd name="connsiteX112" fmla="*/ 720654 w 1034979"/>
                  <a:gd name="connsiteY112" fmla="*/ 1309842 h 1509906"/>
                  <a:gd name="connsiteX113" fmla="*/ 733989 w 1034979"/>
                  <a:gd name="connsiteY113" fmla="*/ 1319367 h 1509906"/>
                  <a:gd name="connsiteX114" fmla="*/ 743514 w 1034979"/>
                  <a:gd name="connsiteY114" fmla="*/ 1321272 h 1509906"/>
                  <a:gd name="connsiteX115" fmla="*/ 749229 w 1034979"/>
                  <a:gd name="connsiteY115" fmla="*/ 1323177 h 1509906"/>
                  <a:gd name="connsiteX116" fmla="*/ 762564 w 1034979"/>
                  <a:gd name="connsiteY116" fmla="*/ 1328892 h 1509906"/>
                  <a:gd name="connsiteX117" fmla="*/ 777804 w 1034979"/>
                  <a:gd name="connsiteY117" fmla="*/ 1326987 h 1509906"/>
                  <a:gd name="connsiteX118" fmla="*/ 789234 w 1034979"/>
                  <a:gd name="connsiteY118" fmla="*/ 1321272 h 1509906"/>
                  <a:gd name="connsiteX119" fmla="*/ 794949 w 1034979"/>
                  <a:gd name="connsiteY119" fmla="*/ 1319367 h 1509906"/>
                  <a:gd name="connsiteX120" fmla="*/ 802569 w 1034979"/>
                  <a:gd name="connsiteY120" fmla="*/ 1302222 h 1509906"/>
                  <a:gd name="connsiteX121" fmla="*/ 800664 w 1034979"/>
                  <a:gd name="connsiteY121" fmla="*/ 1277457 h 1509906"/>
                  <a:gd name="connsiteX122" fmla="*/ 798759 w 1034979"/>
                  <a:gd name="connsiteY122" fmla="*/ 1271742 h 1509906"/>
                  <a:gd name="connsiteX123" fmla="*/ 796854 w 1034979"/>
                  <a:gd name="connsiteY123" fmla="*/ 1264122 h 1509906"/>
                  <a:gd name="connsiteX124" fmla="*/ 783519 w 1034979"/>
                  <a:gd name="connsiteY124" fmla="*/ 1246977 h 1509906"/>
                  <a:gd name="connsiteX125" fmla="*/ 773994 w 1034979"/>
                  <a:gd name="connsiteY125" fmla="*/ 1241262 h 1509906"/>
                  <a:gd name="connsiteX126" fmla="*/ 648264 w 1034979"/>
                  <a:gd name="connsiteY126" fmla="*/ 1149822 h 1509906"/>
                  <a:gd name="connsiteX127" fmla="*/ 644454 w 1034979"/>
                  <a:gd name="connsiteY127" fmla="*/ 1132677 h 1509906"/>
                  <a:gd name="connsiteX128" fmla="*/ 646359 w 1034979"/>
                  <a:gd name="connsiteY128" fmla="*/ 1125057 h 1509906"/>
                  <a:gd name="connsiteX129" fmla="*/ 650169 w 1034979"/>
                  <a:gd name="connsiteY129" fmla="*/ 1107912 h 1509906"/>
                  <a:gd name="connsiteX130" fmla="*/ 653979 w 1034979"/>
                  <a:gd name="connsiteY130" fmla="*/ 1102197 h 1509906"/>
                  <a:gd name="connsiteX131" fmla="*/ 655884 w 1034979"/>
                  <a:gd name="connsiteY131" fmla="*/ 1096482 h 1509906"/>
                  <a:gd name="connsiteX132" fmla="*/ 661599 w 1034979"/>
                  <a:gd name="connsiteY132" fmla="*/ 1094577 h 1509906"/>
                  <a:gd name="connsiteX133" fmla="*/ 671124 w 1034979"/>
                  <a:gd name="connsiteY133" fmla="*/ 1083147 h 1509906"/>
                  <a:gd name="connsiteX134" fmla="*/ 724464 w 1034979"/>
                  <a:gd name="connsiteY134" fmla="*/ 1075527 h 1509906"/>
                  <a:gd name="connsiteX135" fmla="*/ 842574 w 1034979"/>
                  <a:gd name="connsiteY135" fmla="*/ 1077432 h 1509906"/>
                  <a:gd name="connsiteX136" fmla="*/ 871149 w 1034979"/>
                  <a:gd name="connsiteY136" fmla="*/ 1079337 h 1509906"/>
                  <a:gd name="connsiteX137" fmla="*/ 899724 w 1034979"/>
                  <a:gd name="connsiteY137" fmla="*/ 1085052 h 1509906"/>
                  <a:gd name="connsiteX138" fmla="*/ 922584 w 1034979"/>
                  <a:gd name="connsiteY138" fmla="*/ 1088862 h 1509906"/>
                  <a:gd name="connsiteX139" fmla="*/ 951159 w 1034979"/>
                  <a:gd name="connsiteY139" fmla="*/ 1094577 h 1509906"/>
                  <a:gd name="connsiteX140" fmla="*/ 956874 w 1034979"/>
                  <a:gd name="connsiteY140" fmla="*/ 1094577 h 1509906"/>
                  <a:gd name="connsiteX141" fmla="*/ 1002594 w 1034979"/>
                  <a:gd name="connsiteY141" fmla="*/ 1092672 h 1509906"/>
                  <a:gd name="connsiteX142" fmla="*/ 1031169 w 1034979"/>
                  <a:gd name="connsiteY142" fmla="*/ 1085052 h 1509906"/>
                  <a:gd name="connsiteX143" fmla="*/ 1034979 w 1034979"/>
                  <a:gd name="connsiteY143" fmla="*/ 1079337 h 1509906"/>
                  <a:gd name="connsiteX144" fmla="*/ 1033074 w 1034979"/>
                  <a:gd name="connsiteY144" fmla="*/ 1060287 h 1509906"/>
                  <a:gd name="connsiteX145" fmla="*/ 1027359 w 1034979"/>
                  <a:gd name="connsiteY145" fmla="*/ 1056477 h 1509906"/>
                  <a:gd name="connsiteX146" fmla="*/ 1012119 w 1034979"/>
                  <a:gd name="connsiteY146" fmla="*/ 1054572 h 1509906"/>
                  <a:gd name="connsiteX147" fmla="*/ 1006404 w 1034979"/>
                  <a:gd name="connsiteY147" fmla="*/ 1052667 h 1509906"/>
                  <a:gd name="connsiteX148" fmla="*/ 998784 w 1034979"/>
                  <a:gd name="connsiteY148" fmla="*/ 1050762 h 1509906"/>
                  <a:gd name="connsiteX149" fmla="*/ 987354 w 1034979"/>
                  <a:gd name="connsiteY149" fmla="*/ 1043142 h 1509906"/>
                  <a:gd name="connsiteX150" fmla="*/ 975924 w 1034979"/>
                  <a:gd name="connsiteY150" fmla="*/ 1039332 h 1509906"/>
                  <a:gd name="connsiteX151" fmla="*/ 970209 w 1034979"/>
                  <a:gd name="connsiteY151" fmla="*/ 1037427 h 1509906"/>
                  <a:gd name="connsiteX152" fmla="*/ 962589 w 1034979"/>
                  <a:gd name="connsiteY152" fmla="*/ 1035522 h 1509906"/>
                  <a:gd name="connsiteX153" fmla="*/ 956874 w 1034979"/>
                  <a:gd name="connsiteY153" fmla="*/ 1033617 h 1509906"/>
                  <a:gd name="connsiteX154" fmla="*/ 935919 w 1034979"/>
                  <a:gd name="connsiteY154" fmla="*/ 1027902 h 1509906"/>
                  <a:gd name="connsiteX155" fmla="*/ 930204 w 1034979"/>
                  <a:gd name="connsiteY155" fmla="*/ 1025997 h 1509906"/>
                  <a:gd name="connsiteX156" fmla="*/ 825429 w 1034979"/>
                  <a:gd name="connsiteY156" fmla="*/ 1027902 h 1509906"/>
                  <a:gd name="connsiteX157" fmla="*/ 819714 w 1034979"/>
                  <a:gd name="connsiteY157" fmla="*/ 1029807 h 1509906"/>
                  <a:gd name="connsiteX158" fmla="*/ 730179 w 1034979"/>
                  <a:gd name="connsiteY158" fmla="*/ 1031712 h 1509906"/>
                  <a:gd name="connsiteX159" fmla="*/ 716844 w 1034979"/>
                  <a:gd name="connsiteY159" fmla="*/ 1035522 h 1509906"/>
                  <a:gd name="connsiteX160" fmla="*/ 695889 w 1034979"/>
                  <a:gd name="connsiteY160" fmla="*/ 1037427 h 1509906"/>
                  <a:gd name="connsiteX161" fmla="*/ 669219 w 1034979"/>
                  <a:gd name="connsiteY161" fmla="*/ 1039332 h 1509906"/>
                  <a:gd name="connsiteX162" fmla="*/ 669219 w 1034979"/>
                  <a:gd name="connsiteY162" fmla="*/ 1039332 h 1509906"/>
                  <a:gd name="connsiteX163" fmla="*/ 646359 w 1034979"/>
                  <a:gd name="connsiteY163" fmla="*/ 1043142 h 1509906"/>
                  <a:gd name="connsiteX164" fmla="*/ 642549 w 1034979"/>
                  <a:gd name="connsiteY164" fmla="*/ 1031712 h 1509906"/>
                  <a:gd name="connsiteX165" fmla="*/ 640644 w 1034979"/>
                  <a:gd name="connsiteY165" fmla="*/ 1025997 h 1509906"/>
                  <a:gd name="connsiteX166" fmla="*/ 642549 w 1034979"/>
                  <a:gd name="connsiteY166" fmla="*/ 1008852 h 1509906"/>
                  <a:gd name="connsiteX167" fmla="*/ 644454 w 1034979"/>
                  <a:gd name="connsiteY167" fmla="*/ 1003137 h 1509906"/>
                  <a:gd name="connsiteX168" fmla="*/ 661599 w 1034979"/>
                  <a:gd name="connsiteY168" fmla="*/ 993612 h 1509906"/>
                  <a:gd name="connsiteX169" fmla="*/ 673029 w 1034979"/>
                  <a:gd name="connsiteY169" fmla="*/ 985992 h 1509906"/>
                  <a:gd name="connsiteX170" fmla="*/ 674934 w 1034979"/>
                  <a:gd name="connsiteY170" fmla="*/ 980277 h 1509906"/>
                  <a:gd name="connsiteX171" fmla="*/ 680649 w 1034979"/>
                  <a:gd name="connsiteY171" fmla="*/ 978372 h 1509906"/>
                  <a:gd name="connsiteX172" fmla="*/ 686364 w 1034979"/>
                  <a:gd name="connsiteY172" fmla="*/ 974562 h 1509906"/>
                  <a:gd name="connsiteX173" fmla="*/ 695889 w 1034979"/>
                  <a:gd name="connsiteY173" fmla="*/ 965037 h 1509906"/>
                  <a:gd name="connsiteX174" fmla="*/ 705414 w 1034979"/>
                  <a:gd name="connsiteY174" fmla="*/ 953607 h 1509906"/>
                  <a:gd name="connsiteX175" fmla="*/ 716844 w 1034979"/>
                  <a:gd name="connsiteY175" fmla="*/ 945987 h 1509906"/>
                  <a:gd name="connsiteX176" fmla="*/ 732084 w 1034979"/>
                  <a:gd name="connsiteY176" fmla="*/ 932652 h 1509906"/>
                  <a:gd name="connsiteX177" fmla="*/ 741609 w 1034979"/>
                  <a:gd name="connsiteY177" fmla="*/ 921222 h 1509906"/>
                  <a:gd name="connsiteX178" fmla="*/ 753039 w 1034979"/>
                  <a:gd name="connsiteY178" fmla="*/ 911697 h 1509906"/>
                  <a:gd name="connsiteX179" fmla="*/ 758754 w 1034979"/>
                  <a:gd name="connsiteY179" fmla="*/ 900267 h 1509906"/>
                  <a:gd name="connsiteX180" fmla="*/ 760659 w 1034979"/>
                  <a:gd name="connsiteY180" fmla="*/ 894552 h 1509906"/>
                  <a:gd name="connsiteX181" fmla="*/ 766374 w 1034979"/>
                  <a:gd name="connsiteY181" fmla="*/ 883122 h 1509906"/>
                  <a:gd name="connsiteX182" fmla="*/ 764469 w 1034979"/>
                  <a:gd name="connsiteY182" fmla="*/ 867882 h 1509906"/>
                  <a:gd name="connsiteX183" fmla="*/ 758754 w 1034979"/>
                  <a:gd name="connsiteY183" fmla="*/ 865977 h 1509906"/>
                  <a:gd name="connsiteX184" fmla="*/ 737799 w 1034979"/>
                  <a:gd name="connsiteY184" fmla="*/ 867882 h 1509906"/>
                  <a:gd name="connsiteX185" fmla="*/ 732084 w 1034979"/>
                  <a:gd name="connsiteY185" fmla="*/ 871692 h 1509906"/>
                  <a:gd name="connsiteX186" fmla="*/ 720654 w 1034979"/>
                  <a:gd name="connsiteY186" fmla="*/ 875502 h 1509906"/>
                  <a:gd name="connsiteX187" fmla="*/ 716844 w 1034979"/>
                  <a:gd name="connsiteY187" fmla="*/ 881217 h 1509906"/>
                  <a:gd name="connsiteX188" fmla="*/ 711129 w 1034979"/>
                  <a:gd name="connsiteY188" fmla="*/ 883122 h 1509906"/>
                  <a:gd name="connsiteX189" fmla="*/ 705414 w 1034979"/>
                  <a:gd name="connsiteY189" fmla="*/ 886932 h 1509906"/>
                  <a:gd name="connsiteX190" fmla="*/ 699699 w 1034979"/>
                  <a:gd name="connsiteY190" fmla="*/ 892647 h 1509906"/>
                  <a:gd name="connsiteX191" fmla="*/ 692079 w 1034979"/>
                  <a:gd name="connsiteY191" fmla="*/ 896457 h 1509906"/>
                  <a:gd name="connsiteX192" fmla="*/ 650169 w 1034979"/>
                  <a:gd name="connsiteY192" fmla="*/ 925032 h 1509906"/>
                  <a:gd name="connsiteX193" fmla="*/ 636834 w 1034979"/>
                  <a:gd name="connsiteY193" fmla="*/ 936462 h 1509906"/>
                  <a:gd name="connsiteX194" fmla="*/ 627309 w 1034979"/>
                  <a:gd name="connsiteY194" fmla="*/ 953607 h 1509906"/>
                  <a:gd name="connsiteX195" fmla="*/ 602544 w 1034979"/>
                  <a:gd name="connsiteY195" fmla="*/ 959322 h 1509906"/>
                  <a:gd name="connsiteX196" fmla="*/ 589209 w 1034979"/>
                  <a:gd name="connsiteY196" fmla="*/ 963132 h 1509906"/>
                  <a:gd name="connsiteX197" fmla="*/ 573969 w 1034979"/>
                  <a:gd name="connsiteY197" fmla="*/ 961227 h 1509906"/>
                  <a:gd name="connsiteX198" fmla="*/ 562539 w 1034979"/>
                  <a:gd name="connsiteY198" fmla="*/ 957417 h 1509906"/>
                  <a:gd name="connsiteX199" fmla="*/ 551109 w 1034979"/>
                  <a:gd name="connsiteY199" fmla="*/ 953607 h 1509906"/>
                  <a:gd name="connsiteX200" fmla="*/ 539679 w 1034979"/>
                  <a:gd name="connsiteY200" fmla="*/ 949797 h 1509906"/>
                  <a:gd name="connsiteX201" fmla="*/ 533964 w 1034979"/>
                  <a:gd name="connsiteY201" fmla="*/ 947892 h 1509906"/>
                  <a:gd name="connsiteX202" fmla="*/ 528249 w 1034979"/>
                  <a:gd name="connsiteY202" fmla="*/ 944082 h 1509906"/>
                  <a:gd name="connsiteX203" fmla="*/ 516819 w 1034979"/>
                  <a:gd name="connsiteY203" fmla="*/ 938367 h 1509906"/>
                  <a:gd name="connsiteX204" fmla="*/ 509199 w 1034979"/>
                  <a:gd name="connsiteY204" fmla="*/ 926937 h 1509906"/>
                  <a:gd name="connsiteX205" fmla="*/ 505389 w 1034979"/>
                  <a:gd name="connsiteY205" fmla="*/ 905982 h 1509906"/>
                  <a:gd name="connsiteX206" fmla="*/ 507294 w 1034979"/>
                  <a:gd name="connsiteY206" fmla="*/ 841212 h 1509906"/>
                  <a:gd name="connsiteX207" fmla="*/ 503484 w 1034979"/>
                  <a:gd name="connsiteY207" fmla="*/ 351627 h 1509906"/>
                  <a:gd name="connsiteX208" fmla="*/ 499674 w 1034979"/>
                  <a:gd name="connsiteY208" fmla="*/ 60162 h 1509906"/>
                  <a:gd name="connsiteX209" fmla="*/ 490149 w 1034979"/>
                  <a:gd name="connsiteY209" fmla="*/ 33492 h 1509906"/>
                  <a:gd name="connsiteX210" fmla="*/ 488244 w 1034979"/>
                  <a:gd name="connsiteY210" fmla="*/ 27777 h 1509906"/>
                  <a:gd name="connsiteX211" fmla="*/ 484434 w 1034979"/>
                  <a:gd name="connsiteY211" fmla="*/ 22062 h 1509906"/>
                  <a:gd name="connsiteX212" fmla="*/ 478719 w 1034979"/>
                  <a:gd name="connsiteY212" fmla="*/ 10632 h 1509906"/>
                  <a:gd name="connsiteX213" fmla="*/ 473004 w 1034979"/>
                  <a:gd name="connsiteY213" fmla="*/ 6822 h 1509906"/>
                  <a:gd name="connsiteX214" fmla="*/ 469194 w 1034979"/>
                  <a:gd name="connsiteY214" fmla="*/ 1107 h 1509906"/>
                  <a:gd name="connsiteX215" fmla="*/ 429189 w 1034979"/>
                  <a:gd name="connsiteY215" fmla="*/ 4917 h 1509906"/>
                  <a:gd name="connsiteX216" fmla="*/ 421569 w 1034979"/>
                  <a:gd name="connsiteY216" fmla="*/ 16347 h 1509906"/>
                  <a:gd name="connsiteX217" fmla="*/ 417759 w 1034979"/>
                  <a:gd name="connsiteY217" fmla="*/ 22062 h 1509906"/>
                  <a:gd name="connsiteX218" fmla="*/ 419664 w 1034979"/>
                  <a:gd name="connsiteY218" fmla="*/ 54447 h 1509906"/>
                  <a:gd name="connsiteX219" fmla="*/ 423474 w 1034979"/>
                  <a:gd name="connsiteY219" fmla="*/ 65877 h 1509906"/>
                  <a:gd name="connsiteX220" fmla="*/ 425379 w 1034979"/>
                  <a:gd name="connsiteY220" fmla="*/ 71592 h 1509906"/>
                  <a:gd name="connsiteX221" fmla="*/ 425379 w 1034979"/>
                  <a:gd name="connsiteY221" fmla="*/ 77307 h 1509906"/>
                  <a:gd name="connsiteX222" fmla="*/ 429189 w 1034979"/>
                  <a:gd name="connsiteY222" fmla="*/ 231612 h 1509906"/>
                  <a:gd name="connsiteX223" fmla="*/ 440619 w 1034979"/>
                  <a:gd name="connsiteY223" fmla="*/ 414492 h 1509906"/>
                  <a:gd name="connsiteX224" fmla="*/ 425379 w 1034979"/>
                  <a:gd name="connsiteY224" fmla="*/ 711672 h 1509906"/>
                  <a:gd name="connsiteX225" fmla="*/ 425173 w 1034979"/>
                  <a:gd name="connsiteY225" fmla="*/ 765165 h 1509906"/>
                  <a:gd name="connsiteX226" fmla="*/ 421363 w 1034979"/>
                  <a:gd name="connsiteY226" fmla="*/ 844096 h 1509906"/>
                  <a:gd name="connsiteX227" fmla="*/ 425379 w 1034979"/>
                  <a:gd name="connsiteY227" fmla="*/ 894552 h 1509906"/>
                  <a:gd name="connsiteX228" fmla="*/ 423474 w 1034979"/>
                  <a:gd name="connsiteY228" fmla="*/ 921222 h 1509906"/>
                  <a:gd name="connsiteX229" fmla="*/ 417759 w 1034979"/>
                  <a:gd name="connsiteY229" fmla="*/ 923127 h 1509906"/>
                  <a:gd name="connsiteX230" fmla="*/ 412044 w 1034979"/>
                  <a:gd name="connsiteY230" fmla="*/ 926937 h 1509906"/>
                  <a:gd name="connsiteX231" fmla="*/ 421569 w 1034979"/>
                  <a:gd name="connsiteY23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61574 w 1034979"/>
                  <a:gd name="connsiteY102" fmla="*/ 1279362 h 1509906"/>
                  <a:gd name="connsiteX103" fmla="*/ 465384 w 1034979"/>
                  <a:gd name="connsiteY103" fmla="*/ 1264122 h 1509906"/>
                  <a:gd name="connsiteX104" fmla="*/ 467289 w 1034979"/>
                  <a:gd name="connsiteY104" fmla="*/ 1258407 h 1509906"/>
                  <a:gd name="connsiteX105" fmla="*/ 535869 w 1034979"/>
                  <a:gd name="connsiteY105" fmla="*/ 1243167 h 1509906"/>
                  <a:gd name="connsiteX106" fmla="*/ 541584 w 1034979"/>
                  <a:gd name="connsiteY106" fmla="*/ 1241262 h 1509906"/>
                  <a:gd name="connsiteX107" fmla="*/ 547299 w 1034979"/>
                  <a:gd name="connsiteY107" fmla="*/ 1239357 h 1509906"/>
                  <a:gd name="connsiteX108" fmla="*/ 554919 w 1034979"/>
                  <a:gd name="connsiteY108" fmla="*/ 1237452 h 1509906"/>
                  <a:gd name="connsiteX109" fmla="*/ 573969 w 1034979"/>
                  <a:gd name="connsiteY109" fmla="*/ 1229832 h 1509906"/>
                  <a:gd name="connsiteX110" fmla="*/ 585399 w 1034979"/>
                  <a:gd name="connsiteY110" fmla="*/ 1226022 h 1509906"/>
                  <a:gd name="connsiteX111" fmla="*/ 720654 w 1034979"/>
                  <a:gd name="connsiteY111" fmla="*/ 1309842 h 1509906"/>
                  <a:gd name="connsiteX112" fmla="*/ 733989 w 1034979"/>
                  <a:gd name="connsiteY112" fmla="*/ 1319367 h 1509906"/>
                  <a:gd name="connsiteX113" fmla="*/ 743514 w 1034979"/>
                  <a:gd name="connsiteY113" fmla="*/ 1321272 h 1509906"/>
                  <a:gd name="connsiteX114" fmla="*/ 749229 w 1034979"/>
                  <a:gd name="connsiteY114" fmla="*/ 1323177 h 1509906"/>
                  <a:gd name="connsiteX115" fmla="*/ 762564 w 1034979"/>
                  <a:gd name="connsiteY115" fmla="*/ 1328892 h 1509906"/>
                  <a:gd name="connsiteX116" fmla="*/ 777804 w 1034979"/>
                  <a:gd name="connsiteY116" fmla="*/ 1326987 h 1509906"/>
                  <a:gd name="connsiteX117" fmla="*/ 789234 w 1034979"/>
                  <a:gd name="connsiteY117" fmla="*/ 1321272 h 1509906"/>
                  <a:gd name="connsiteX118" fmla="*/ 794949 w 1034979"/>
                  <a:gd name="connsiteY118" fmla="*/ 1319367 h 1509906"/>
                  <a:gd name="connsiteX119" fmla="*/ 802569 w 1034979"/>
                  <a:gd name="connsiteY119" fmla="*/ 1302222 h 1509906"/>
                  <a:gd name="connsiteX120" fmla="*/ 800664 w 1034979"/>
                  <a:gd name="connsiteY120" fmla="*/ 1277457 h 1509906"/>
                  <a:gd name="connsiteX121" fmla="*/ 798759 w 1034979"/>
                  <a:gd name="connsiteY121" fmla="*/ 1271742 h 1509906"/>
                  <a:gd name="connsiteX122" fmla="*/ 796854 w 1034979"/>
                  <a:gd name="connsiteY122" fmla="*/ 1264122 h 1509906"/>
                  <a:gd name="connsiteX123" fmla="*/ 783519 w 1034979"/>
                  <a:gd name="connsiteY123" fmla="*/ 1246977 h 1509906"/>
                  <a:gd name="connsiteX124" fmla="*/ 773994 w 1034979"/>
                  <a:gd name="connsiteY124" fmla="*/ 1241262 h 1509906"/>
                  <a:gd name="connsiteX125" fmla="*/ 648264 w 1034979"/>
                  <a:gd name="connsiteY125" fmla="*/ 1149822 h 1509906"/>
                  <a:gd name="connsiteX126" fmla="*/ 644454 w 1034979"/>
                  <a:gd name="connsiteY126" fmla="*/ 1132677 h 1509906"/>
                  <a:gd name="connsiteX127" fmla="*/ 646359 w 1034979"/>
                  <a:gd name="connsiteY127" fmla="*/ 1125057 h 1509906"/>
                  <a:gd name="connsiteX128" fmla="*/ 650169 w 1034979"/>
                  <a:gd name="connsiteY128" fmla="*/ 1107912 h 1509906"/>
                  <a:gd name="connsiteX129" fmla="*/ 653979 w 1034979"/>
                  <a:gd name="connsiteY129" fmla="*/ 1102197 h 1509906"/>
                  <a:gd name="connsiteX130" fmla="*/ 655884 w 1034979"/>
                  <a:gd name="connsiteY130" fmla="*/ 1096482 h 1509906"/>
                  <a:gd name="connsiteX131" fmla="*/ 661599 w 1034979"/>
                  <a:gd name="connsiteY131" fmla="*/ 1094577 h 1509906"/>
                  <a:gd name="connsiteX132" fmla="*/ 671124 w 1034979"/>
                  <a:gd name="connsiteY132" fmla="*/ 1083147 h 1509906"/>
                  <a:gd name="connsiteX133" fmla="*/ 724464 w 1034979"/>
                  <a:gd name="connsiteY133" fmla="*/ 1075527 h 1509906"/>
                  <a:gd name="connsiteX134" fmla="*/ 842574 w 1034979"/>
                  <a:gd name="connsiteY134" fmla="*/ 1077432 h 1509906"/>
                  <a:gd name="connsiteX135" fmla="*/ 871149 w 1034979"/>
                  <a:gd name="connsiteY135" fmla="*/ 1079337 h 1509906"/>
                  <a:gd name="connsiteX136" fmla="*/ 899724 w 1034979"/>
                  <a:gd name="connsiteY136" fmla="*/ 1085052 h 1509906"/>
                  <a:gd name="connsiteX137" fmla="*/ 922584 w 1034979"/>
                  <a:gd name="connsiteY137" fmla="*/ 1088862 h 1509906"/>
                  <a:gd name="connsiteX138" fmla="*/ 951159 w 1034979"/>
                  <a:gd name="connsiteY138" fmla="*/ 1094577 h 1509906"/>
                  <a:gd name="connsiteX139" fmla="*/ 956874 w 1034979"/>
                  <a:gd name="connsiteY139" fmla="*/ 1094577 h 1509906"/>
                  <a:gd name="connsiteX140" fmla="*/ 1002594 w 1034979"/>
                  <a:gd name="connsiteY140" fmla="*/ 1092672 h 1509906"/>
                  <a:gd name="connsiteX141" fmla="*/ 1031169 w 1034979"/>
                  <a:gd name="connsiteY141" fmla="*/ 1085052 h 1509906"/>
                  <a:gd name="connsiteX142" fmla="*/ 1034979 w 1034979"/>
                  <a:gd name="connsiteY142" fmla="*/ 1079337 h 1509906"/>
                  <a:gd name="connsiteX143" fmla="*/ 1033074 w 1034979"/>
                  <a:gd name="connsiteY143" fmla="*/ 1060287 h 1509906"/>
                  <a:gd name="connsiteX144" fmla="*/ 1027359 w 1034979"/>
                  <a:gd name="connsiteY144" fmla="*/ 1056477 h 1509906"/>
                  <a:gd name="connsiteX145" fmla="*/ 1012119 w 1034979"/>
                  <a:gd name="connsiteY145" fmla="*/ 1054572 h 1509906"/>
                  <a:gd name="connsiteX146" fmla="*/ 1006404 w 1034979"/>
                  <a:gd name="connsiteY146" fmla="*/ 1052667 h 1509906"/>
                  <a:gd name="connsiteX147" fmla="*/ 998784 w 1034979"/>
                  <a:gd name="connsiteY147" fmla="*/ 1050762 h 1509906"/>
                  <a:gd name="connsiteX148" fmla="*/ 987354 w 1034979"/>
                  <a:gd name="connsiteY148" fmla="*/ 1043142 h 1509906"/>
                  <a:gd name="connsiteX149" fmla="*/ 975924 w 1034979"/>
                  <a:gd name="connsiteY149" fmla="*/ 1039332 h 1509906"/>
                  <a:gd name="connsiteX150" fmla="*/ 970209 w 1034979"/>
                  <a:gd name="connsiteY150" fmla="*/ 1037427 h 1509906"/>
                  <a:gd name="connsiteX151" fmla="*/ 962589 w 1034979"/>
                  <a:gd name="connsiteY151" fmla="*/ 1035522 h 1509906"/>
                  <a:gd name="connsiteX152" fmla="*/ 956874 w 1034979"/>
                  <a:gd name="connsiteY152" fmla="*/ 1033617 h 1509906"/>
                  <a:gd name="connsiteX153" fmla="*/ 935919 w 1034979"/>
                  <a:gd name="connsiteY153" fmla="*/ 1027902 h 1509906"/>
                  <a:gd name="connsiteX154" fmla="*/ 930204 w 1034979"/>
                  <a:gd name="connsiteY154" fmla="*/ 1025997 h 1509906"/>
                  <a:gd name="connsiteX155" fmla="*/ 825429 w 1034979"/>
                  <a:gd name="connsiteY155" fmla="*/ 1027902 h 1509906"/>
                  <a:gd name="connsiteX156" fmla="*/ 819714 w 1034979"/>
                  <a:gd name="connsiteY156" fmla="*/ 1029807 h 1509906"/>
                  <a:gd name="connsiteX157" fmla="*/ 730179 w 1034979"/>
                  <a:gd name="connsiteY157" fmla="*/ 1031712 h 1509906"/>
                  <a:gd name="connsiteX158" fmla="*/ 716844 w 1034979"/>
                  <a:gd name="connsiteY158" fmla="*/ 1035522 h 1509906"/>
                  <a:gd name="connsiteX159" fmla="*/ 695889 w 1034979"/>
                  <a:gd name="connsiteY159" fmla="*/ 1037427 h 1509906"/>
                  <a:gd name="connsiteX160" fmla="*/ 669219 w 1034979"/>
                  <a:gd name="connsiteY160" fmla="*/ 1039332 h 1509906"/>
                  <a:gd name="connsiteX161" fmla="*/ 669219 w 1034979"/>
                  <a:gd name="connsiteY161" fmla="*/ 1039332 h 1509906"/>
                  <a:gd name="connsiteX162" fmla="*/ 646359 w 1034979"/>
                  <a:gd name="connsiteY162" fmla="*/ 1043142 h 1509906"/>
                  <a:gd name="connsiteX163" fmla="*/ 642549 w 1034979"/>
                  <a:gd name="connsiteY163" fmla="*/ 1031712 h 1509906"/>
                  <a:gd name="connsiteX164" fmla="*/ 640644 w 1034979"/>
                  <a:gd name="connsiteY164" fmla="*/ 1025997 h 1509906"/>
                  <a:gd name="connsiteX165" fmla="*/ 642549 w 1034979"/>
                  <a:gd name="connsiteY165" fmla="*/ 1008852 h 1509906"/>
                  <a:gd name="connsiteX166" fmla="*/ 644454 w 1034979"/>
                  <a:gd name="connsiteY166" fmla="*/ 1003137 h 1509906"/>
                  <a:gd name="connsiteX167" fmla="*/ 661599 w 1034979"/>
                  <a:gd name="connsiteY167" fmla="*/ 993612 h 1509906"/>
                  <a:gd name="connsiteX168" fmla="*/ 673029 w 1034979"/>
                  <a:gd name="connsiteY168" fmla="*/ 985992 h 1509906"/>
                  <a:gd name="connsiteX169" fmla="*/ 674934 w 1034979"/>
                  <a:gd name="connsiteY169" fmla="*/ 980277 h 1509906"/>
                  <a:gd name="connsiteX170" fmla="*/ 680649 w 1034979"/>
                  <a:gd name="connsiteY170" fmla="*/ 978372 h 1509906"/>
                  <a:gd name="connsiteX171" fmla="*/ 686364 w 1034979"/>
                  <a:gd name="connsiteY171" fmla="*/ 974562 h 1509906"/>
                  <a:gd name="connsiteX172" fmla="*/ 695889 w 1034979"/>
                  <a:gd name="connsiteY172" fmla="*/ 965037 h 1509906"/>
                  <a:gd name="connsiteX173" fmla="*/ 705414 w 1034979"/>
                  <a:gd name="connsiteY173" fmla="*/ 953607 h 1509906"/>
                  <a:gd name="connsiteX174" fmla="*/ 716844 w 1034979"/>
                  <a:gd name="connsiteY174" fmla="*/ 945987 h 1509906"/>
                  <a:gd name="connsiteX175" fmla="*/ 732084 w 1034979"/>
                  <a:gd name="connsiteY175" fmla="*/ 932652 h 1509906"/>
                  <a:gd name="connsiteX176" fmla="*/ 741609 w 1034979"/>
                  <a:gd name="connsiteY176" fmla="*/ 921222 h 1509906"/>
                  <a:gd name="connsiteX177" fmla="*/ 753039 w 1034979"/>
                  <a:gd name="connsiteY177" fmla="*/ 911697 h 1509906"/>
                  <a:gd name="connsiteX178" fmla="*/ 758754 w 1034979"/>
                  <a:gd name="connsiteY178" fmla="*/ 900267 h 1509906"/>
                  <a:gd name="connsiteX179" fmla="*/ 760659 w 1034979"/>
                  <a:gd name="connsiteY179" fmla="*/ 894552 h 1509906"/>
                  <a:gd name="connsiteX180" fmla="*/ 766374 w 1034979"/>
                  <a:gd name="connsiteY180" fmla="*/ 883122 h 1509906"/>
                  <a:gd name="connsiteX181" fmla="*/ 764469 w 1034979"/>
                  <a:gd name="connsiteY181" fmla="*/ 867882 h 1509906"/>
                  <a:gd name="connsiteX182" fmla="*/ 758754 w 1034979"/>
                  <a:gd name="connsiteY182" fmla="*/ 865977 h 1509906"/>
                  <a:gd name="connsiteX183" fmla="*/ 737799 w 1034979"/>
                  <a:gd name="connsiteY183" fmla="*/ 867882 h 1509906"/>
                  <a:gd name="connsiteX184" fmla="*/ 732084 w 1034979"/>
                  <a:gd name="connsiteY184" fmla="*/ 871692 h 1509906"/>
                  <a:gd name="connsiteX185" fmla="*/ 720654 w 1034979"/>
                  <a:gd name="connsiteY185" fmla="*/ 875502 h 1509906"/>
                  <a:gd name="connsiteX186" fmla="*/ 716844 w 1034979"/>
                  <a:gd name="connsiteY186" fmla="*/ 881217 h 1509906"/>
                  <a:gd name="connsiteX187" fmla="*/ 711129 w 1034979"/>
                  <a:gd name="connsiteY187" fmla="*/ 883122 h 1509906"/>
                  <a:gd name="connsiteX188" fmla="*/ 705414 w 1034979"/>
                  <a:gd name="connsiteY188" fmla="*/ 886932 h 1509906"/>
                  <a:gd name="connsiteX189" fmla="*/ 699699 w 1034979"/>
                  <a:gd name="connsiteY189" fmla="*/ 892647 h 1509906"/>
                  <a:gd name="connsiteX190" fmla="*/ 692079 w 1034979"/>
                  <a:gd name="connsiteY190" fmla="*/ 896457 h 1509906"/>
                  <a:gd name="connsiteX191" fmla="*/ 650169 w 1034979"/>
                  <a:gd name="connsiteY191" fmla="*/ 925032 h 1509906"/>
                  <a:gd name="connsiteX192" fmla="*/ 636834 w 1034979"/>
                  <a:gd name="connsiteY192" fmla="*/ 936462 h 1509906"/>
                  <a:gd name="connsiteX193" fmla="*/ 627309 w 1034979"/>
                  <a:gd name="connsiteY193" fmla="*/ 953607 h 1509906"/>
                  <a:gd name="connsiteX194" fmla="*/ 602544 w 1034979"/>
                  <a:gd name="connsiteY194" fmla="*/ 959322 h 1509906"/>
                  <a:gd name="connsiteX195" fmla="*/ 589209 w 1034979"/>
                  <a:gd name="connsiteY195" fmla="*/ 963132 h 1509906"/>
                  <a:gd name="connsiteX196" fmla="*/ 573969 w 1034979"/>
                  <a:gd name="connsiteY196" fmla="*/ 961227 h 1509906"/>
                  <a:gd name="connsiteX197" fmla="*/ 562539 w 1034979"/>
                  <a:gd name="connsiteY197" fmla="*/ 957417 h 1509906"/>
                  <a:gd name="connsiteX198" fmla="*/ 551109 w 1034979"/>
                  <a:gd name="connsiteY198" fmla="*/ 953607 h 1509906"/>
                  <a:gd name="connsiteX199" fmla="*/ 539679 w 1034979"/>
                  <a:gd name="connsiteY199" fmla="*/ 949797 h 1509906"/>
                  <a:gd name="connsiteX200" fmla="*/ 533964 w 1034979"/>
                  <a:gd name="connsiteY200" fmla="*/ 947892 h 1509906"/>
                  <a:gd name="connsiteX201" fmla="*/ 528249 w 1034979"/>
                  <a:gd name="connsiteY201" fmla="*/ 944082 h 1509906"/>
                  <a:gd name="connsiteX202" fmla="*/ 516819 w 1034979"/>
                  <a:gd name="connsiteY202" fmla="*/ 938367 h 1509906"/>
                  <a:gd name="connsiteX203" fmla="*/ 509199 w 1034979"/>
                  <a:gd name="connsiteY203" fmla="*/ 926937 h 1509906"/>
                  <a:gd name="connsiteX204" fmla="*/ 505389 w 1034979"/>
                  <a:gd name="connsiteY204" fmla="*/ 905982 h 1509906"/>
                  <a:gd name="connsiteX205" fmla="*/ 507294 w 1034979"/>
                  <a:gd name="connsiteY205" fmla="*/ 841212 h 1509906"/>
                  <a:gd name="connsiteX206" fmla="*/ 503484 w 1034979"/>
                  <a:gd name="connsiteY206" fmla="*/ 351627 h 1509906"/>
                  <a:gd name="connsiteX207" fmla="*/ 499674 w 1034979"/>
                  <a:gd name="connsiteY207" fmla="*/ 60162 h 1509906"/>
                  <a:gd name="connsiteX208" fmla="*/ 490149 w 1034979"/>
                  <a:gd name="connsiteY208" fmla="*/ 33492 h 1509906"/>
                  <a:gd name="connsiteX209" fmla="*/ 488244 w 1034979"/>
                  <a:gd name="connsiteY209" fmla="*/ 27777 h 1509906"/>
                  <a:gd name="connsiteX210" fmla="*/ 484434 w 1034979"/>
                  <a:gd name="connsiteY210" fmla="*/ 22062 h 1509906"/>
                  <a:gd name="connsiteX211" fmla="*/ 478719 w 1034979"/>
                  <a:gd name="connsiteY211" fmla="*/ 10632 h 1509906"/>
                  <a:gd name="connsiteX212" fmla="*/ 473004 w 1034979"/>
                  <a:gd name="connsiteY212" fmla="*/ 6822 h 1509906"/>
                  <a:gd name="connsiteX213" fmla="*/ 469194 w 1034979"/>
                  <a:gd name="connsiteY213" fmla="*/ 1107 h 1509906"/>
                  <a:gd name="connsiteX214" fmla="*/ 429189 w 1034979"/>
                  <a:gd name="connsiteY214" fmla="*/ 4917 h 1509906"/>
                  <a:gd name="connsiteX215" fmla="*/ 421569 w 1034979"/>
                  <a:gd name="connsiteY215" fmla="*/ 16347 h 1509906"/>
                  <a:gd name="connsiteX216" fmla="*/ 417759 w 1034979"/>
                  <a:gd name="connsiteY216" fmla="*/ 22062 h 1509906"/>
                  <a:gd name="connsiteX217" fmla="*/ 419664 w 1034979"/>
                  <a:gd name="connsiteY217" fmla="*/ 54447 h 1509906"/>
                  <a:gd name="connsiteX218" fmla="*/ 423474 w 1034979"/>
                  <a:gd name="connsiteY218" fmla="*/ 65877 h 1509906"/>
                  <a:gd name="connsiteX219" fmla="*/ 425379 w 1034979"/>
                  <a:gd name="connsiteY219" fmla="*/ 71592 h 1509906"/>
                  <a:gd name="connsiteX220" fmla="*/ 425379 w 1034979"/>
                  <a:gd name="connsiteY220" fmla="*/ 77307 h 1509906"/>
                  <a:gd name="connsiteX221" fmla="*/ 429189 w 1034979"/>
                  <a:gd name="connsiteY221" fmla="*/ 231612 h 1509906"/>
                  <a:gd name="connsiteX222" fmla="*/ 440619 w 1034979"/>
                  <a:gd name="connsiteY222" fmla="*/ 414492 h 1509906"/>
                  <a:gd name="connsiteX223" fmla="*/ 425379 w 1034979"/>
                  <a:gd name="connsiteY223" fmla="*/ 711672 h 1509906"/>
                  <a:gd name="connsiteX224" fmla="*/ 425173 w 1034979"/>
                  <a:gd name="connsiteY224" fmla="*/ 765165 h 1509906"/>
                  <a:gd name="connsiteX225" fmla="*/ 421363 w 1034979"/>
                  <a:gd name="connsiteY225" fmla="*/ 844096 h 1509906"/>
                  <a:gd name="connsiteX226" fmla="*/ 425379 w 1034979"/>
                  <a:gd name="connsiteY226" fmla="*/ 894552 h 1509906"/>
                  <a:gd name="connsiteX227" fmla="*/ 423474 w 1034979"/>
                  <a:gd name="connsiteY227" fmla="*/ 921222 h 1509906"/>
                  <a:gd name="connsiteX228" fmla="*/ 417759 w 1034979"/>
                  <a:gd name="connsiteY228" fmla="*/ 923127 h 1509906"/>
                  <a:gd name="connsiteX229" fmla="*/ 412044 w 1034979"/>
                  <a:gd name="connsiteY229" fmla="*/ 926937 h 1509906"/>
                  <a:gd name="connsiteX230" fmla="*/ 421569 w 1034979"/>
                  <a:gd name="connsiteY23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1574 w 1034979"/>
                  <a:gd name="connsiteY101" fmla="*/ 1279362 h 1509906"/>
                  <a:gd name="connsiteX102" fmla="*/ 465384 w 1034979"/>
                  <a:gd name="connsiteY102" fmla="*/ 1264122 h 1509906"/>
                  <a:gd name="connsiteX103" fmla="*/ 467289 w 1034979"/>
                  <a:gd name="connsiteY103" fmla="*/ 1258407 h 1509906"/>
                  <a:gd name="connsiteX104" fmla="*/ 535869 w 1034979"/>
                  <a:gd name="connsiteY104" fmla="*/ 1243167 h 1509906"/>
                  <a:gd name="connsiteX105" fmla="*/ 541584 w 1034979"/>
                  <a:gd name="connsiteY105" fmla="*/ 1241262 h 1509906"/>
                  <a:gd name="connsiteX106" fmla="*/ 547299 w 1034979"/>
                  <a:gd name="connsiteY106" fmla="*/ 1239357 h 1509906"/>
                  <a:gd name="connsiteX107" fmla="*/ 554919 w 1034979"/>
                  <a:gd name="connsiteY107" fmla="*/ 1237452 h 1509906"/>
                  <a:gd name="connsiteX108" fmla="*/ 573969 w 1034979"/>
                  <a:gd name="connsiteY108" fmla="*/ 1229832 h 1509906"/>
                  <a:gd name="connsiteX109" fmla="*/ 585399 w 1034979"/>
                  <a:gd name="connsiteY109" fmla="*/ 1226022 h 1509906"/>
                  <a:gd name="connsiteX110" fmla="*/ 720654 w 1034979"/>
                  <a:gd name="connsiteY110" fmla="*/ 1309842 h 1509906"/>
                  <a:gd name="connsiteX111" fmla="*/ 733989 w 1034979"/>
                  <a:gd name="connsiteY111" fmla="*/ 1319367 h 1509906"/>
                  <a:gd name="connsiteX112" fmla="*/ 743514 w 1034979"/>
                  <a:gd name="connsiteY112" fmla="*/ 1321272 h 1509906"/>
                  <a:gd name="connsiteX113" fmla="*/ 749229 w 1034979"/>
                  <a:gd name="connsiteY113" fmla="*/ 1323177 h 1509906"/>
                  <a:gd name="connsiteX114" fmla="*/ 762564 w 1034979"/>
                  <a:gd name="connsiteY114" fmla="*/ 1328892 h 1509906"/>
                  <a:gd name="connsiteX115" fmla="*/ 777804 w 1034979"/>
                  <a:gd name="connsiteY115" fmla="*/ 1326987 h 1509906"/>
                  <a:gd name="connsiteX116" fmla="*/ 789234 w 1034979"/>
                  <a:gd name="connsiteY116" fmla="*/ 1321272 h 1509906"/>
                  <a:gd name="connsiteX117" fmla="*/ 794949 w 1034979"/>
                  <a:gd name="connsiteY117" fmla="*/ 1319367 h 1509906"/>
                  <a:gd name="connsiteX118" fmla="*/ 802569 w 1034979"/>
                  <a:gd name="connsiteY118" fmla="*/ 1302222 h 1509906"/>
                  <a:gd name="connsiteX119" fmla="*/ 800664 w 1034979"/>
                  <a:gd name="connsiteY119" fmla="*/ 1277457 h 1509906"/>
                  <a:gd name="connsiteX120" fmla="*/ 798759 w 1034979"/>
                  <a:gd name="connsiteY120" fmla="*/ 1271742 h 1509906"/>
                  <a:gd name="connsiteX121" fmla="*/ 796854 w 1034979"/>
                  <a:gd name="connsiteY121" fmla="*/ 1264122 h 1509906"/>
                  <a:gd name="connsiteX122" fmla="*/ 783519 w 1034979"/>
                  <a:gd name="connsiteY122" fmla="*/ 1246977 h 1509906"/>
                  <a:gd name="connsiteX123" fmla="*/ 773994 w 1034979"/>
                  <a:gd name="connsiteY123" fmla="*/ 1241262 h 1509906"/>
                  <a:gd name="connsiteX124" fmla="*/ 648264 w 1034979"/>
                  <a:gd name="connsiteY124" fmla="*/ 1149822 h 1509906"/>
                  <a:gd name="connsiteX125" fmla="*/ 644454 w 1034979"/>
                  <a:gd name="connsiteY125" fmla="*/ 1132677 h 1509906"/>
                  <a:gd name="connsiteX126" fmla="*/ 646359 w 1034979"/>
                  <a:gd name="connsiteY126" fmla="*/ 1125057 h 1509906"/>
                  <a:gd name="connsiteX127" fmla="*/ 650169 w 1034979"/>
                  <a:gd name="connsiteY127" fmla="*/ 1107912 h 1509906"/>
                  <a:gd name="connsiteX128" fmla="*/ 653979 w 1034979"/>
                  <a:gd name="connsiteY128" fmla="*/ 1102197 h 1509906"/>
                  <a:gd name="connsiteX129" fmla="*/ 655884 w 1034979"/>
                  <a:gd name="connsiteY129" fmla="*/ 1096482 h 1509906"/>
                  <a:gd name="connsiteX130" fmla="*/ 661599 w 1034979"/>
                  <a:gd name="connsiteY130" fmla="*/ 1094577 h 1509906"/>
                  <a:gd name="connsiteX131" fmla="*/ 671124 w 1034979"/>
                  <a:gd name="connsiteY131" fmla="*/ 1083147 h 1509906"/>
                  <a:gd name="connsiteX132" fmla="*/ 724464 w 1034979"/>
                  <a:gd name="connsiteY132" fmla="*/ 1075527 h 1509906"/>
                  <a:gd name="connsiteX133" fmla="*/ 842574 w 1034979"/>
                  <a:gd name="connsiteY133" fmla="*/ 1077432 h 1509906"/>
                  <a:gd name="connsiteX134" fmla="*/ 871149 w 1034979"/>
                  <a:gd name="connsiteY134" fmla="*/ 1079337 h 1509906"/>
                  <a:gd name="connsiteX135" fmla="*/ 899724 w 1034979"/>
                  <a:gd name="connsiteY135" fmla="*/ 1085052 h 1509906"/>
                  <a:gd name="connsiteX136" fmla="*/ 922584 w 1034979"/>
                  <a:gd name="connsiteY136" fmla="*/ 1088862 h 1509906"/>
                  <a:gd name="connsiteX137" fmla="*/ 951159 w 1034979"/>
                  <a:gd name="connsiteY137" fmla="*/ 1094577 h 1509906"/>
                  <a:gd name="connsiteX138" fmla="*/ 956874 w 1034979"/>
                  <a:gd name="connsiteY138" fmla="*/ 1094577 h 1509906"/>
                  <a:gd name="connsiteX139" fmla="*/ 1002594 w 1034979"/>
                  <a:gd name="connsiteY139" fmla="*/ 1092672 h 1509906"/>
                  <a:gd name="connsiteX140" fmla="*/ 1031169 w 1034979"/>
                  <a:gd name="connsiteY140" fmla="*/ 1085052 h 1509906"/>
                  <a:gd name="connsiteX141" fmla="*/ 1034979 w 1034979"/>
                  <a:gd name="connsiteY141" fmla="*/ 1079337 h 1509906"/>
                  <a:gd name="connsiteX142" fmla="*/ 1033074 w 1034979"/>
                  <a:gd name="connsiteY142" fmla="*/ 1060287 h 1509906"/>
                  <a:gd name="connsiteX143" fmla="*/ 1027359 w 1034979"/>
                  <a:gd name="connsiteY143" fmla="*/ 1056477 h 1509906"/>
                  <a:gd name="connsiteX144" fmla="*/ 1012119 w 1034979"/>
                  <a:gd name="connsiteY144" fmla="*/ 1054572 h 1509906"/>
                  <a:gd name="connsiteX145" fmla="*/ 1006404 w 1034979"/>
                  <a:gd name="connsiteY145" fmla="*/ 1052667 h 1509906"/>
                  <a:gd name="connsiteX146" fmla="*/ 998784 w 1034979"/>
                  <a:gd name="connsiteY146" fmla="*/ 1050762 h 1509906"/>
                  <a:gd name="connsiteX147" fmla="*/ 987354 w 1034979"/>
                  <a:gd name="connsiteY147" fmla="*/ 1043142 h 1509906"/>
                  <a:gd name="connsiteX148" fmla="*/ 975924 w 1034979"/>
                  <a:gd name="connsiteY148" fmla="*/ 1039332 h 1509906"/>
                  <a:gd name="connsiteX149" fmla="*/ 970209 w 1034979"/>
                  <a:gd name="connsiteY149" fmla="*/ 1037427 h 1509906"/>
                  <a:gd name="connsiteX150" fmla="*/ 962589 w 1034979"/>
                  <a:gd name="connsiteY150" fmla="*/ 1035522 h 1509906"/>
                  <a:gd name="connsiteX151" fmla="*/ 956874 w 1034979"/>
                  <a:gd name="connsiteY151" fmla="*/ 1033617 h 1509906"/>
                  <a:gd name="connsiteX152" fmla="*/ 935919 w 1034979"/>
                  <a:gd name="connsiteY152" fmla="*/ 1027902 h 1509906"/>
                  <a:gd name="connsiteX153" fmla="*/ 930204 w 1034979"/>
                  <a:gd name="connsiteY153" fmla="*/ 1025997 h 1509906"/>
                  <a:gd name="connsiteX154" fmla="*/ 825429 w 1034979"/>
                  <a:gd name="connsiteY154" fmla="*/ 1027902 h 1509906"/>
                  <a:gd name="connsiteX155" fmla="*/ 819714 w 1034979"/>
                  <a:gd name="connsiteY155" fmla="*/ 1029807 h 1509906"/>
                  <a:gd name="connsiteX156" fmla="*/ 730179 w 1034979"/>
                  <a:gd name="connsiteY156" fmla="*/ 1031712 h 1509906"/>
                  <a:gd name="connsiteX157" fmla="*/ 716844 w 1034979"/>
                  <a:gd name="connsiteY157" fmla="*/ 1035522 h 1509906"/>
                  <a:gd name="connsiteX158" fmla="*/ 695889 w 1034979"/>
                  <a:gd name="connsiteY158" fmla="*/ 1037427 h 1509906"/>
                  <a:gd name="connsiteX159" fmla="*/ 669219 w 1034979"/>
                  <a:gd name="connsiteY159" fmla="*/ 1039332 h 1509906"/>
                  <a:gd name="connsiteX160" fmla="*/ 669219 w 1034979"/>
                  <a:gd name="connsiteY160" fmla="*/ 1039332 h 1509906"/>
                  <a:gd name="connsiteX161" fmla="*/ 646359 w 1034979"/>
                  <a:gd name="connsiteY161" fmla="*/ 1043142 h 1509906"/>
                  <a:gd name="connsiteX162" fmla="*/ 642549 w 1034979"/>
                  <a:gd name="connsiteY162" fmla="*/ 1031712 h 1509906"/>
                  <a:gd name="connsiteX163" fmla="*/ 640644 w 1034979"/>
                  <a:gd name="connsiteY163" fmla="*/ 1025997 h 1509906"/>
                  <a:gd name="connsiteX164" fmla="*/ 642549 w 1034979"/>
                  <a:gd name="connsiteY164" fmla="*/ 1008852 h 1509906"/>
                  <a:gd name="connsiteX165" fmla="*/ 644454 w 1034979"/>
                  <a:gd name="connsiteY165" fmla="*/ 1003137 h 1509906"/>
                  <a:gd name="connsiteX166" fmla="*/ 661599 w 1034979"/>
                  <a:gd name="connsiteY166" fmla="*/ 993612 h 1509906"/>
                  <a:gd name="connsiteX167" fmla="*/ 673029 w 1034979"/>
                  <a:gd name="connsiteY167" fmla="*/ 985992 h 1509906"/>
                  <a:gd name="connsiteX168" fmla="*/ 674934 w 1034979"/>
                  <a:gd name="connsiteY168" fmla="*/ 980277 h 1509906"/>
                  <a:gd name="connsiteX169" fmla="*/ 680649 w 1034979"/>
                  <a:gd name="connsiteY169" fmla="*/ 978372 h 1509906"/>
                  <a:gd name="connsiteX170" fmla="*/ 686364 w 1034979"/>
                  <a:gd name="connsiteY170" fmla="*/ 974562 h 1509906"/>
                  <a:gd name="connsiteX171" fmla="*/ 695889 w 1034979"/>
                  <a:gd name="connsiteY171" fmla="*/ 965037 h 1509906"/>
                  <a:gd name="connsiteX172" fmla="*/ 705414 w 1034979"/>
                  <a:gd name="connsiteY172" fmla="*/ 953607 h 1509906"/>
                  <a:gd name="connsiteX173" fmla="*/ 716844 w 1034979"/>
                  <a:gd name="connsiteY173" fmla="*/ 945987 h 1509906"/>
                  <a:gd name="connsiteX174" fmla="*/ 732084 w 1034979"/>
                  <a:gd name="connsiteY174" fmla="*/ 932652 h 1509906"/>
                  <a:gd name="connsiteX175" fmla="*/ 741609 w 1034979"/>
                  <a:gd name="connsiteY175" fmla="*/ 921222 h 1509906"/>
                  <a:gd name="connsiteX176" fmla="*/ 753039 w 1034979"/>
                  <a:gd name="connsiteY176" fmla="*/ 911697 h 1509906"/>
                  <a:gd name="connsiteX177" fmla="*/ 758754 w 1034979"/>
                  <a:gd name="connsiteY177" fmla="*/ 900267 h 1509906"/>
                  <a:gd name="connsiteX178" fmla="*/ 760659 w 1034979"/>
                  <a:gd name="connsiteY178" fmla="*/ 894552 h 1509906"/>
                  <a:gd name="connsiteX179" fmla="*/ 766374 w 1034979"/>
                  <a:gd name="connsiteY179" fmla="*/ 883122 h 1509906"/>
                  <a:gd name="connsiteX180" fmla="*/ 764469 w 1034979"/>
                  <a:gd name="connsiteY180" fmla="*/ 867882 h 1509906"/>
                  <a:gd name="connsiteX181" fmla="*/ 758754 w 1034979"/>
                  <a:gd name="connsiteY181" fmla="*/ 865977 h 1509906"/>
                  <a:gd name="connsiteX182" fmla="*/ 737799 w 1034979"/>
                  <a:gd name="connsiteY182" fmla="*/ 867882 h 1509906"/>
                  <a:gd name="connsiteX183" fmla="*/ 732084 w 1034979"/>
                  <a:gd name="connsiteY183" fmla="*/ 871692 h 1509906"/>
                  <a:gd name="connsiteX184" fmla="*/ 720654 w 1034979"/>
                  <a:gd name="connsiteY184" fmla="*/ 875502 h 1509906"/>
                  <a:gd name="connsiteX185" fmla="*/ 716844 w 1034979"/>
                  <a:gd name="connsiteY185" fmla="*/ 881217 h 1509906"/>
                  <a:gd name="connsiteX186" fmla="*/ 711129 w 1034979"/>
                  <a:gd name="connsiteY186" fmla="*/ 883122 h 1509906"/>
                  <a:gd name="connsiteX187" fmla="*/ 705414 w 1034979"/>
                  <a:gd name="connsiteY187" fmla="*/ 886932 h 1509906"/>
                  <a:gd name="connsiteX188" fmla="*/ 699699 w 1034979"/>
                  <a:gd name="connsiteY188" fmla="*/ 892647 h 1509906"/>
                  <a:gd name="connsiteX189" fmla="*/ 692079 w 1034979"/>
                  <a:gd name="connsiteY189" fmla="*/ 896457 h 1509906"/>
                  <a:gd name="connsiteX190" fmla="*/ 650169 w 1034979"/>
                  <a:gd name="connsiteY190" fmla="*/ 925032 h 1509906"/>
                  <a:gd name="connsiteX191" fmla="*/ 636834 w 1034979"/>
                  <a:gd name="connsiteY191" fmla="*/ 936462 h 1509906"/>
                  <a:gd name="connsiteX192" fmla="*/ 627309 w 1034979"/>
                  <a:gd name="connsiteY192" fmla="*/ 953607 h 1509906"/>
                  <a:gd name="connsiteX193" fmla="*/ 602544 w 1034979"/>
                  <a:gd name="connsiteY193" fmla="*/ 959322 h 1509906"/>
                  <a:gd name="connsiteX194" fmla="*/ 589209 w 1034979"/>
                  <a:gd name="connsiteY194" fmla="*/ 963132 h 1509906"/>
                  <a:gd name="connsiteX195" fmla="*/ 573969 w 1034979"/>
                  <a:gd name="connsiteY195" fmla="*/ 961227 h 1509906"/>
                  <a:gd name="connsiteX196" fmla="*/ 562539 w 1034979"/>
                  <a:gd name="connsiteY196" fmla="*/ 957417 h 1509906"/>
                  <a:gd name="connsiteX197" fmla="*/ 551109 w 1034979"/>
                  <a:gd name="connsiteY197" fmla="*/ 953607 h 1509906"/>
                  <a:gd name="connsiteX198" fmla="*/ 539679 w 1034979"/>
                  <a:gd name="connsiteY198" fmla="*/ 949797 h 1509906"/>
                  <a:gd name="connsiteX199" fmla="*/ 533964 w 1034979"/>
                  <a:gd name="connsiteY199" fmla="*/ 947892 h 1509906"/>
                  <a:gd name="connsiteX200" fmla="*/ 528249 w 1034979"/>
                  <a:gd name="connsiteY200" fmla="*/ 944082 h 1509906"/>
                  <a:gd name="connsiteX201" fmla="*/ 516819 w 1034979"/>
                  <a:gd name="connsiteY201" fmla="*/ 938367 h 1509906"/>
                  <a:gd name="connsiteX202" fmla="*/ 509199 w 1034979"/>
                  <a:gd name="connsiteY202" fmla="*/ 926937 h 1509906"/>
                  <a:gd name="connsiteX203" fmla="*/ 505389 w 1034979"/>
                  <a:gd name="connsiteY203" fmla="*/ 905982 h 1509906"/>
                  <a:gd name="connsiteX204" fmla="*/ 507294 w 1034979"/>
                  <a:gd name="connsiteY204" fmla="*/ 841212 h 1509906"/>
                  <a:gd name="connsiteX205" fmla="*/ 503484 w 1034979"/>
                  <a:gd name="connsiteY205" fmla="*/ 351627 h 1509906"/>
                  <a:gd name="connsiteX206" fmla="*/ 499674 w 1034979"/>
                  <a:gd name="connsiteY206" fmla="*/ 60162 h 1509906"/>
                  <a:gd name="connsiteX207" fmla="*/ 490149 w 1034979"/>
                  <a:gd name="connsiteY207" fmla="*/ 33492 h 1509906"/>
                  <a:gd name="connsiteX208" fmla="*/ 488244 w 1034979"/>
                  <a:gd name="connsiteY208" fmla="*/ 27777 h 1509906"/>
                  <a:gd name="connsiteX209" fmla="*/ 484434 w 1034979"/>
                  <a:gd name="connsiteY209" fmla="*/ 22062 h 1509906"/>
                  <a:gd name="connsiteX210" fmla="*/ 478719 w 1034979"/>
                  <a:gd name="connsiteY210" fmla="*/ 10632 h 1509906"/>
                  <a:gd name="connsiteX211" fmla="*/ 473004 w 1034979"/>
                  <a:gd name="connsiteY211" fmla="*/ 6822 h 1509906"/>
                  <a:gd name="connsiteX212" fmla="*/ 469194 w 1034979"/>
                  <a:gd name="connsiteY212" fmla="*/ 1107 h 1509906"/>
                  <a:gd name="connsiteX213" fmla="*/ 429189 w 1034979"/>
                  <a:gd name="connsiteY213" fmla="*/ 4917 h 1509906"/>
                  <a:gd name="connsiteX214" fmla="*/ 421569 w 1034979"/>
                  <a:gd name="connsiteY214" fmla="*/ 16347 h 1509906"/>
                  <a:gd name="connsiteX215" fmla="*/ 417759 w 1034979"/>
                  <a:gd name="connsiteY215" fmla="*/ 22062 h 1509906"/>
                  <a:gd name="connsiteX216" fmla="*/ 419664 w 1034979"/>
                  <a:gd name="connsiteY216" fmla="*/ 54447 h 1509906"/>
                  <a:gd name="connsiteX217" fmla="*/ 423474 w 1034979"/>
                  <a:gd name="connsiteY217" fmla="*/ 65877 h 1509906"/>
                  <a:gd name="connsiteX218" fmla="*/ 425379 w 1034979"/>
                  <a:gd name="connsiteY218" fmla="*/ 71592 h 1509906"/>
                  <a:gd name="connsiteX219" fmla="*/ 425379 w 1034979"/>
                  <a:gd name="connsiteY219" fmla="*/ 77307 h 1509906"/>
                  <a:gd name="connsiteX220" fmla="*/ 429189 w 1034979"/>
                  <a:gd name="connsiteY220" fmla="*/ 231612 h 1509906"/>
                  <a:gd name="connsiteX221" fmla="*/ 440619 w 1034979"/>
                  <a:gd name="connsiteY221" fmla="*/ 414492 h 1509906"/>
                  <a:gd name="connsiteX222" fmla="*/ 425379 w 1034979"/>
                  <a:gd name="connsiteY222" fmla="*/ 711672 h 1509906"/>
                  <a:gd name="connsiteX223" fmla="*/ 425173 w 1034979"/>
                  <a:gd name="connsiteY223" fmla="*/ 765165 h 1509906"/>
                  <a:gd name="connsiteX224" fmla="*/ 421363 w 1034979"/>
                  <a:gd name="connsiteY224" fmla="*/ 844096 h 1509906"/>
                  <a:gd name="connsiteX225" fmla="*/ 425379 w 1034979"/>
                  <a:gd name="connsiteY225" fmla="*/ 894552 h 1509906"/>
                  <a:gd name="connsiteX226" fmla="*/ 423474 w 1034979"/>
                  <a:gd name="connsiteY226" fmla="*/ 921222 h 1509906"/>
                  <a:gd name="connsiteX227" fmla="*/ 417759 w 1034979"/>
                  <a:gd name="connsiteY227" fmla="*/ 923127 h 1509906"/>
                  <a:gd name="connsiteX228" fmla="*/ 412044 w 1034979"/>
                  <a:gd name="connsiteY228" fmla="*/ 926937 h 1509906"/>
                  <a:gd name="connsiteX229" fmla="*/ 421569 w 1034979"/>
                  <a:gd name="connsiteY22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5384 w 1034979"/>
                  <a:gd name="connsiteY101" fmla="*/ 1264122 h 1509906"/>
                  <a:gd name="connsiteX102" fmla="*/ 467289 w 1034979"/>
                  <a:gd name="connsiteY102" fmla="*/ 1258407 h 1509906"/>
                  <a:gd name="connsiteX103" fmla="*/ 535869 w 1034979"/>
                  <a:gd name="connsiteY103" fmla="*/ 1243167 h 1509906"/>
                  <a:gd name="connsiteX104" fmla="*/ 541584 w 1034979"/>
                  <a:gd name="connsiteY104" fmla="*/ 1241262 h 1509906"/>
                  <a:gd name="connsiteX105" fmla="*/ 547299 w 1034979"/>
                  <a:gd name="connsiteY105" fmla="*/ 1239357 h 1509906"/>
                  <a:gd name="connsiteX106" fmla="*/ 554919 w 1034979"/>
                  <a:gd name="connsiteY106" fmla="*/ 1237452 h 1509906"/>
                  <a:gd name="connsiteX107" fmla="*/ 573969 w 1034979"/>
                  <a:gd name="connsiteY107" fmla="*/ 1229832 h 1509906"/>
                  <a:gd name="connsiteX108" fmla="*/ 585399 w 1034979"/>
                  <a:gd name="connsiteY108" fmla="*/ 1226022 h 1509906"/>
                  <a:gd name="connsiteX109" fmla="*/ 720654 w 1034979"/>
                  <a:gd name="connsiteY109" fmla="*/ 1309842 h 1509906"/>
                  <a:gd name="connsiteX110" fmla="*/ 733989 w 1034979"/>
                  <a:gd name="connsiteY110" fmla="*/ 1319367 h 1509906"/>
                  <a:gd name="connsiteX111" fmla="*/ 743514 w 1034979"/>
                  <a:gd name="connsiteY111" fmla="*/ 1321272 h 1509906"/>
                  <a:gd name="connsiteX112" fmla="*/ 749229 w 1034979"/>
                  <a:gd name="connsiteY112" fmla="*/ 1323177 h 1509906"/>
                  <a:gd name="connsiteX113" fmla="*/ 762564 w 1034979"/>
                  <a:gd name="connsiteY113" fmla="*/ 1328892 h 1509906"/>
                  <a:gd name="connsiteX114" fmla="*/ 777804 w 1034979"/>
                  <a:gd name="connsiteY114" fmla="*/ 1326987 h 1509906"/>
                  <a:gd name="connsiteX115" fmla="*/ 789234 w 1034979"/>
                  <a:gd name="connsiteY115" fmla="*/ 1321272 h 1509906"/>
                  <a:gd name="connsiteX116" fmla="*/ 794949 w 1034979"/>
                  <a:gd name="connsiteY116" fmla="*/ 1319367 h 1509906"/>
                  <a:gd name="connsiteX117" fmla="*/ 802569 w 1034979"/>
                  <a:gd name="connsiteY117" fmla="*/ 1302222 h 1509906"/>
                  <a:gd name="connsiteX118" fmla="*/ 800664 w 1034979"/>
                  <a:gd name="connsiteY118" fmla="*/ 1277457 h 1509906"/>
                  <a:gd name="connsiteX119" fmla="*/ 798759 w 1034979"/>
                  <a:gd name="connsiteY119" fmla="*/ 1271742 h 1509906"/>
                  <a:gd name="connsiteX120" fmla="*/ 796854 w 1034979"/>
                  <a:gd name="connsiteY120" fmla="*/ 1264122 h 1509906"/>
                  <a:gd name="connsiteX121" fmla="*/ 783519 w 1034979"/>
                  <a:gd name="connsiteY121" fmla="*/ 1246977 h 1509906"/>
                  <a:gd name="connsiteX122" fmla="*/ 773994 w 1034979"/>
                  <a:gd name="connsiteY122" fmla="*/ 1241262 h 1509906"/>
                  <a:gd name="connsiteX123" fmla="*/ 648264 w 1034979"/>
                  <a:gd name="connsiteY123" fmla="*/ 1149822 h 1509906"/>
                  <a:gd name="connsiteX124" fmla="*/ 644454 w 1034979"/>
                  <a:gd name="connsiteY124" fmla="*/ 1132677 h 1509906"/>
                  <a:gd name="connsiteX125" fmla="*/ 646359 w 1034979"/>
                  <a:gd name="connsiteY125" fmla="*/ 1125057 h 1509906"/>
                  <a:gd name="connsiteX126" fmla="*/ 650169 w 1034979"/>
                  <a:gd name="connsiteY126" fmla="*/ 1107912 h 1509906"/>
                  <a:gd name="connsiteX127" fmla="*/ 653979 w 1034979"/>
                  <a:gd name="connsiteY127" fmla="*/ 1102197 h 1509906"/>
                  <a:gd name="connsiteX128" fmla="*/ 655884 w 1034979"/>
                  <a:gd name="connsiteY128" fmla="*/ 1096482 h 1509906"/>
                  <a:gd name="connsiteX129" fmla="*/ 661599 w 1034979"/>
                  <a:gd name="connsiteY129" fmla="*/ 1094577 h 1509906"/>
                  <a:gd name="connsiteX130" fmla="*/ 671124 w 1034979"/>
                  <a:gd name="connsiteY130" fmla="*/ 1083147 h 1509906"/>
                  <a:gd name="connsiteX131" fmla="*/ 724464 w 1034979"/>
                  <a:gd name="connsiteY131" fmla="*/ 1075527 h 1509906"/>
                  <a:gd name="connsiteX132" fmla="*/ 842574 w 1034979"/>
                  <a:gd name="connsiteY132" fmla="*/ 1077432 h 1509906"/>
                  <a:gd name="connsiteX133" fmla="*/ 871149 w 1034979"/>
                  <a:gd name="connsiteY133" fmla="*/ 1079337 h 1509906"/>
                  <a:gd name="connsiteX134" fmla="*/ 899724 w 1034979"/>
                  <a:gd name="connsiteY134" fmla="*/ 1085052 h 1509906"/>
                  <a:gd name="connsiteX135" fmla="*/ 922584 w 1034979"/>
                  <a:gd name="connsiteY135" fmla="*/ 1088862 h 1509906"/>
                  <a:gd name="connsiteX136" fmla="*/ 951159 w 1034979"/>
                  <a:gd name="connsiteY136" fmla="*/ 1094577 h 1509906"/>
                  <a:gd name="connsiteX137" fmla="*/ 956874 w 1034979"/>
                  <a:gd name="connsiteY137" fmla="*/ 1094577 h 1509906"/>
                  <a:gd name="connsiteX138" fmla="*/ 1002594 w 1034979"/>
                  <a:gd name="connsiteY138" fmla="*/ 1092672 h 1509906"/>
                  <a:gd name="connsiteX139" fmla="*/ 1031169 w 1034979"/>
                  <a:gd name="connsiteY139" fmla="*/ 1085052 h 1509906"/>
                  <a:gd name="connsiteX140" fmla="*/ 1034979 w 1034979"/>
                  <a:gd name="connsiteY140" fmla="*/ 1079337 h 1509906"/>
                  <a:gd name="connsiteX141" fmla="*/ 1033074 w 1034979"/>
                  <a:gd name="connsiteY141" fmla="*/ 1060287 h 1509906"/>
                  <a:gd name="connsiteX142" fmla="*/ 1027359 w 1034979"/>
                  <a:gd name="connsiteY142" fmla="*/ 1056477 h 1509906"/>
                  <a:gd name="connsiteX143" fmla="*/ 1012119 w 1034979"/>
                  <a:gd name="connsiteY143" fmla="*/ 1054572 h 1509906"/>
                  <a:gd name="connsiteX144" fmla="*/ 1006404 w 1034979"/>
                  <a:gd name="connsiteY144" fmla="*/ 1052667 h 1509906"/>
                  <a:gd name="connsiteX145" fmla="*/ 998784 w 1034979"/>
                  <a:gd name="connsiteY145" fmla="*/ 1050762 h 1509906"/>
                  <a:gd name="connsiteX146" fmla="*/ 987354 w 1034979"/>
                  <a:gd name="connsiteY146" fmla="*/ 1043142 h 1509906"/>
                  <a:gd name="connsiteX147" fmla="*/ 975924 w 1034979"/>
                  <a:gd name="connsiteY147" fmla="*/ 1039332 h 1509906"/>
                  <a:gd name="connsiteX148" fmla="*/ 970209 w 1034979"/>
                  <a:gd name="connsiteY148" fmla="*/ 1037427 h 1509906"/>
                  <a:gd name="connsiteX149" fmla="*/ 962589 w 1034979"/>
                  <a:gd name="connsiteY149" fmla="*/ 1035522 h 1509906"/>
                  <a:gd name="connsiteX150" fmla="*/ 956874 w 1034979"/>
                  <a:gd name="connsiteY150" fmla="*/ 1033617 h 1509906"/>
                  <a:gd name="connsiteX151" fmla="*/ 935919 w 1034979"/>
                  <a:gd name="connsiteY151" fmla="*/ 1027902 h 1509906"/>
                  <a:gd name="connsiteX152" fmla="*/ 930204 w 1034979"/>
                  <a:gd name="connsiteY152" fmla="*/ 1025997 h 1509906"/>
                  <a:gd name="connsiteX153" fmla="*/ 825429 w 1034979"/>
                  <a:gd name="connsiteY153" fmla="*/ 1027902 h 1509906"/>
                  <a:gd name="connsiteX154" fmla="*/ 819714 w 1034979"/>
                  <a:gd name="connsiteY154" fmla="*/ 1029807 h 1509906"/>
                  <a:gd name="connsiteX155" fmla="*/ 730179 w 1034979"/>
                  <a:gd name="connsiteY155" fmla="*/ 1031712 h 1509906"/>
                  <a:gd name="connsiteX156" fmla="*/ 716844 w 1034979"/>
                  <a:gd name="connsiteY156" fmla="*/ 1035522 h 1509906"/>
                  <a:gd name="connsiteX157" fmla="*/ 695889 w 1034979"/>
                  <a:gd name="connsiteY157" fmla="*/ 1037427 h 1509906"/>
                  <a:gd name="connsiteX158" fmla="*/ 669219 w 1034979"/>
                  <a:gd name="connsiteY158" fmla="*/ 1039332 h 1509906"/>
                  <a:gd name="connsiteX159" fmla="*/ 669219 w 1034979"/>
                  <a:gd name="connsiteY159" fmla="*/ 1039332 h 1509906"/>
                  <a:gd name="connsiteX160" fmla="*/ 646359 w 1034979"/>
                  <a:gd name="connsiteY160" fmla="*/ 1043142 h 1509906"/>
                  <a:gd name="connsiteX161" fmla="*/ 642549 w 1034979"/>
                  <a:gd name="connsiteY161" fmla="*/ 1031712 h 1509906"/>
                  <a:gd name="connsiteX162" fmla="*/ 640644 w 1034979"/>
                  <a:gd name="connsiteY162" fmla="*/ 1025997 h 1509906"/>
                  <a:gd name="connsiteX163" fmla="*/ 642549 w 1034979"/>
                  <a:gd name="connsiteY163" fmla="*/ 1008852 h 1509906"/>
                  <a:gd name="connsiteX164" fmla="*/ 644454 w 1034979"/>
                  <a:gd name="connsiteY164" fmla="*/ 1003137 h 1509906"/>
                  <a:gd name="connsiteX165" fmla="*/ 661599 w 1034979"/>
                  <a:gd name="connsiteY165" fmla="*/ 993612 h 1509906"/>
                  <a:gd name="connsiteX166" fmla="*/ 673029 w 1034979"/>
                  <a:gd name="connsiteY166" fmla="*/ 985992 h 1509906"/>
                  <a:gd name="connsiteX167" fmla="*/ 674934 w 1034979"/>
                  <a:gd name="connsiteY167" fmla="*/ 980277 h 1509906"/>
                  <a:gd name="connsiteX168" fmla="*/ 680649 w 1034979"/>
                  <a:gd name="connsiteY168" fmla="*/ 978372 h 1509906"/>
                  <a:gd name="connsiteX169" fmla="*/ 686364 w 1034979"/>
                  <a:gd name="connsiteY169" fmla="*/ 974562 h 1509906"/>
                  <a:gd name="connsiteX170" fmla="*/ 695889 w 1034979"/>
                  <a:gd name="connsiteY170" fmla="*/ 965037 h 1509906"/>
                  <a:gd name="connsiteX171" fmla="*/ 705414 w 1034979"/>
                  <a:gd name="connsiteY171" fmla="*/ 953607 h 1509906"/>
                  <a:gd name="connsiteX172" fmla="*/ 716844 w 1034979"/>
                  <a:gd name="connsiteY172" fmla="*/ 945987 h 1509906"/>
                  <a:gd name="connsiteX173" fmla="*/ 732084 w 1034979"/>
                  <a:gd name="connsiteY173" fmla="*/ 932652 h 1509906"/>
                  <a:gd name="connsiteX174" fmla="*/ 741609 w 1034979"/>
                  <a:gd name="connsiteY174" fmla="*/ 921222 h 1509906"/>
                  <a:gd name="connsiteX175" fmla="*/ 753039 w 1034979"/>
                  <a:gd name="connsiteY175" fmla="*/ 911697 h 1509906"/>
                  <a:gd name="connsiteX176" fmla="*/ 758754 w 1034979"/>
                  <a:gd name="connsiteY176" fmla="*/ 900267 h 1509906"/>
                  <a:gd name="connsiteX177" fmla="*/ 760659 w 1034979"/>
                  <a:gd name="connsiteY177" fmla="*/ 894552 h 1509906"/>
                  <a:gd name="connsiteX178" fmla="*/ 766374 w 1034979"/>
                  <a:gd name="connsiteY178" fmla="*/ 883122 h 1509906"/>
                  <a:gd name="connsiteX179" fmla="*/ 764469 w 1034979"/>
                  <a:gd name="connsiteY179" fmla="*/ 867882 h 1509906"/>
                  <a:gd name="connsiteX180" fmla="*/ 758754 w 1034979"/>
                  <a:gd name="connsiteY180" fmla="*/ 865977 h 1509906"/>
                  <a:gd name="connsiteX181" fmla="*/ 737799 w 1034979"/>
                  <a:gd name="connsiteY181" fmla="*/ 867882 h 1509906"/>
                  <a:gd name="connsiteX182" fmla="*/ 732084 w 1034979"/>
                  <a:gd name="connsiteY182" fmla="*/ 871692 h 1509906"/>
                  <a:gd name="connsiteX183" fmla="*/ 720654 w 1034979"/>
                  <a:gd name="connsiteY183" fmla="*/ 875502 h 1509906"/>
                  <a:gd name="connsiteX184" fmla="*/ 716844 w 1034979"/>
                  <a:gd name="connsiteY184" fmla="*/ 881217 h 1509906"/>
                  <a:gd name="connsiteX185" fmla="*/ 711129 w 1034979"/>
                  <a:gd name="connsiteY185" fmla="*/ 883122 h 1509906"/>
                  <a:gd name="connsiteX186" fmla="*/ 705414 w 1034979"/>
                  <a:gd name="connsiteY186" fmla="*/ 886932 h 1509906"/>
                  <a:gd name="connsiteX187" fmla="*/ 699699 w 1034979"/>
                  <a:gd name="connsiteY187" fmla="*/ 892647 h 1509906"/>
                  <a:gd name="connsiteX188" fmla="*/ 692079 w 1034979"/>
                  <a:gd name="connsiteY188" fmla="*/ 896457 h 1509906"/>
                  <a:gd name="connsiteX189" fmla="*/ 650169 w 1034979"/>
                  <a:gd name="connsiteY189" fmla="*/ 925032 h 1509906"/>
                  <a:gd name="connsiteX190" fmla="*/ 636834 w 1034979"/>
                  <a:gd name="connsiteY190" fmla="*/ 936462 h 1509906"/>
                  <a:gd name="connsiteX191" fmla="*/ 627309 w 1034979"/>
                  <a:gd name="connsiteY191" fmla="*/ 953607 h 1509906"/>
                  <a:gd name="connsiteX192" fmla="*/ 602544 w 1034979"/>
                  <a:gd name="connsiteY192" fmla="*/ 959322 h 1509906"/>
                  <a:gd name="connsiteX193" fmla="*/ 589209 w 1034979"/>
                  <a:gd name="connsiteY193" fmla="*/ 963132 h 1509906"/>
                  <a:gd name="connsiteX194" fmla="*/ 573969 w 1034979"/>
                  <a:gd name="connsiteY194" fmla="*/ 961227 h 1509906"/>
                  <a:gd name="connsiteX195" fmla="*/ 562539 w 1034979"/>
                  <a:gd name="connsiteY195" fmla="*/ 957417 h 1509906"/>
                  <a:gd name="connsiteX196" fmla="*/ 551109 w 1034979"/>
                  <a:gd name="connsiteY196" fmla="*/ 953607 h 1509906"/>
                  <a:gd name="connsiteX197" fmla="*/ 539679 w 1034979"/>
                  <a:gd name="connsiteY197" fmla="*/ 949797 h 1509906"/>
                  <a:gd name="connsiteX198" fmla="*/ 533964 w 1034979"/>
                  <a:gd name="connsiteY198" fmla="*/ 947892 h 1509906"/>
                  <a:gd name="connsiteX199" fmla="*/ 528249 w 1034979"/>
                  <a:gd name="connsiteY199" fmla="*/ 944082 h 1509906"/>
                  <a:gd name="connsiteX200" fmla="*/ 516819 w 1034979"/>
                  <a:gd name="connsiteY200" fmla="*/ 938367 h 1509906"/>
                  <a:gd name="connsiteX201" fmla="*/ 509199 w 1034979"/>
                  <a:gd name="connsiteY201" fmla="*/ 926937 h 1509906"/>
                  <a:gd name="connsiteX202" fmla="*/ 505389 w 1034979"/>
                  <a:gd name="connsiteY202" fmla="*/ 905982 h 1509906"/>
                  <a:gd name="connsiteX203" fmla="*/ 507294 w 1034979"/>
                  <a:gd name="connsiteY203" fmla="*/ 841212 h 1509906"/>
                  <a:gd name="connsiteX204" fmla="*/ 503484 w 1034979"/>
                  <a:gd name="connsiteY204" fmla="*/ 351627 h 1509906"/>
                  <a:gd name="connsiteX205" fmla="*/ 499674 w 1034979"/>
                  <a:gd name="connsiteY205" fmla="*/ 60162 h 1509906"/>
                  <a:gd name="connsiteX206" fmla="*/ 490149 w 1034979"/>
                  <a:gd name="connsiteY206" fmla="*/ 33492 h 1509906"/>
                  <a:gd name="connsiteX207" fmla="*/ 488244 w 1034979"/>
                  <a:gd name="connsiteY207" fmla="*/ 27777 h 1509906"/>
                  <a:gd name="connsiteX208" fmla="*/ 484434 w 1034979"/>
                  <a:gd name="connsiteY208" fmla="*/ 22062 h 1509906"/>
                  <a:gd name="connsiteX209" fmla="*/ 478719 w 1034979"/>
                  <a:gd name="connsiteY209" fmla="*/ 10632 h 1509906"/>
                  <a:gd name="connsiteX210" fmla="*/ 473004 w 1034979"/>
                  <a:gd name="connsiteY210" fmla="*/ 6822 h 1509906"/>
                  <a:gd name="connsiteX211" fmla="*/ 469194 w 1034979"/>
                  <a:gd name="connsiteY211" fmla="*/ 1107 h 1509906"/>
                  <a:gd name="connsiteX212" fmla="*/ 429189 w 1034979"/>
                  <a:gd name="connsiteY212" fmla="*/ 4917 h 1509906"/>
                  <a:gd name="connsiteX213" fmla="*/ 421569 w 1034979"/>
                  <a:gd name="connsiteY213" fmla="*/ 16347 h 1509906"/>
                  <a:gd name="connsiteX214" fmla="*/ 417759 w 1034979"/>
                  <a:gd name="connsiteY214" fmla="*/ 22062 h 1509906"/>
                  <a:gd name="connsiteX215" fmla="*/ 419664 w 1034979"/>
                  <a:gd name="connsiteY215" fmla="*/ 54447 h 1509906"/>
                  <a:gd name="connsiteX216" fmla="*/ 423474 w 1034979"/>
                  <a:gd name="connsiteY216" fmla="*/ 65877 h 1509906"/>
                  <a:gd name="connsiteX217" fmla="*/ 425379 w 1034979"/>
                  <a:gd name="connsiteY217" fmla="*/ 71592 h 1509906"/>
                  <a:gd name="connsiteX218" fmla="*/ 425379 w 1034979"/>
                  <a:gd name="connsiteY218" fmla="*/ 77307 h 1509906"/>
                  <a:gd name="connsiteX219" fmla="*/ 429189 w 1034979"/>
                  <a:gd name="connsiteY219" fmla="*/ 231612 h 1509906"/>
                  <a:gd name="connsiteX220" fmla="*/ 440619 w 1034979"/>
                  <a:gd name="connsiteY220" fmla="*/ 414492 h 1509906"/>
                  <a:gd name="connsiteX221" fmla="*/ 425379 w 1034979"/>
                  <a:gd name="connsiteY221" fmla="*/ 711672 h 1509906"/>
                  <a:gd name="connsiteX222" fmla="*/ 425173 w 1034979"/>
                  <a:gd name="connsiteY222" fmla="*/ 765165 h 1509906"/>
                  <a:gd name="connsiteX223" fmla="*/ 421363 w 1034979"/>
                  <a:gd name="connsiteY223" fmla="*/ 844096 h 1509906"/>
                  <a:gd name="connsiteX224" fmla="*/ 425379 w 1034979"/>
                  <a:gd name="connsiteY224" fmla="*/ 894552 h 1509906"/>
                  <a:gd name="connsiteX225" fmla="*/ 423474 w 1034979"/>
                  <a:gd name="connsiteY225" fmla="*/ 921222 h 1509906"/>
                  <a:gd name="connsiteX226" fmla="*/ 417759 w 1034979"/>
                  <a:gd name="connsiteY226" fmla="*/ 923127 h 1509906"/>
                  <a:gd name="connsiteX227" fmla="*/ 412044 w 1034979"/>
                  <a:gd name="connsiteY227" fmla="*/ 926937 h 1509906"/>
                  <a:gd name="connsiteX228" fmla="*/ 421569 w 1034979"/>
                  <a:gd name="connsiteY22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54919 w 1034979"/>
                  <a:gd name="connsiteY105" fmla="*/ 1237452 h 1509906"/>
                  <a:gd name="connsiteX106" fmla="*/ 573969 w 1034979"/>
                  <a:gd name="connsiteY106" fmla="*/ 1229832 h 1509906"/>
                  <a:gd name="connsiteX107" fmla="*/ 585399 w 1034979"/>
                  <a:gd name="connsiteY107" fmla="*/ 1226022 h 1509906"/>
                  <a:gd name="connsiteX108" fmla="*/ 720654 w 1034979"/>
                  <a:gd name="connsiteY108" fmla="*/ 1309842 h 1509906"/>
                  <a:gd name="connsiteX109" fmla="*/ 733989 w 1034979"/>
                  <a:gd name="connsiteY109" fmla="*/ 1319367 h 1509906"/>
                  <a:gd name="connsiteX110" fmla="*/ 743514 w 1034979"/>
                  <a:gd name="connsiteY110" fmla="*/ 1321272 h 1509906"/>
                  <a:gd name="connsiteX111" fmla="*/ 749229 w 1034979"/>
                  <a:gd name="connsiteY111" fmla="*/ 1323177 h 1509906"/>
                  <a:gd name="connsiteX112" fmla="*/ 762564 w 1034979"/>
                  <a:gd name="connsiteY112" fmla="*/ 1328892 h 1509906"/>
                  <a:gd name="connsiteX113" fmla="*/ 777804 w 1034979"/>
                  <a:gd name="connsiteY113" fmla="*/ 1326987 h 1509906"/>
                  <a:gd name="connsiteX114" fmla="*/ 789234 w 1034979"/>
                  <a:gd name="connsiteY114" fmla="*/ 1321272 h 1509906"/>
                  <a:gd name="connsiteX115" fmla="*/ 794949 w 1034979"/>
                  <a:gd name="connsiteY115" fmla="*/ 1319367 h 1509906"/>
                  <a:gd name="connsiteX116" fmla="*/ 802569 w 1034979"/>
                  <a:gd name="connsiteY116" fmla="*/ 1302222 h 1509906"/>
                  <a:gd name="connsiteX117" fmla="*/ 800664 w 1034979"/>
                  <a:gd name="connsiteY117" fmla="*/ 1277457 h 1509906"/>
                  <a:gd name="connsiteX118" fmla="*/ 798759 w 1034979"/>
                  <a:gd name="connsiteY118" fmla="*/ 1271742 h 1509906"/>
                  <a:gd name="connsiteX119" fmla="*/ 796854 w 1034979"/>
                  <a:gd name="connsiteY119" fmla="*/ 1264122 h 1509906"/>
                  <a:gd name="connsiteX120" fmla="*/ 783519 w 1034979"/>
                  <a:gd name="connsiteY120" fmla="*/ 1246977 h 1509906"/>
                  <a:gd name="connsiteX121" fmla="*/ 773994 w 1034979"/>
                  <a:gd name="connsiteY121" fmla="*/ 1241262 h 1509906"/>
                  <a:gd name="connsiteX122" fmla="*/ 648264 w 1034979"/>
                  <a:gd name="connsiteY122" fmla="*/ 1149822 h 1509906"/>
                  <a:gd name="connsiteX123" fmla="*/ 644454 w 1034979"/>
                  <a:gd name="connsiteY123" fmla="*/ 1132677 h 1509906"/>
                  <a:gd name="connsiteX124" fmla="*/ 646359 w 1034979"/>
                  <a:gd name="connsiteY124" fmla="*/ 1125057 h 1509906"/>
                  <a:gd name="connsiteX125" fmla="*/ 650169 w 1034979"/>
                  <a:gd name="connsiteY125" fmla="*/ 1107912 h 1509906"/>
                  <a:gd name="connsiteX126" fmla="*/ 653979 w 1034979"/>
                  <a:gd name="connsiteY126" fmla="*/ 1102197 h 1509906"/>
                  <a:gd name="connsiteX127" fmla="*/ 655884 w 1034979"/>
                  <a:gd name="connsiteY127" fmla="*/ 1096482 h 1509906"/>
                  <a:gd name="connsiteX128" fmla="*/ 661599 w 1034979"/>
                  <a:gd name="connsiteY128" fmla="*/ 1094577 h 1509906"/>
                  <a:gd name="connsiteX129" fmla="*/ 671124 w 1034979"/>
                  <a:gd name="connsiteY129" fmla="*/ 1083147 h 1509906"/>
                  <a:gd name="connsiteX130" fmla="*/ 724464 w 1034979"/>
                  <a:gd name="connsiteY130" fmla="*/ 1075527 h 1509906"/>
                  <a:gd name="connsiteX131" fmla="*/ 842574 w 1034979"/>
                  <a:gd name="connsiteY131" fmla="*/ 1077432 h 1509906"/>
                  <a:gd name="connsiteX132" fmla="*/ 871149 w 1034979"/>
                  <a:gd name="connsiteY132" fmla="*/ 1079337 h 1509906"/>
                  <a:gd name="connsiteX133" fmla="*/ 899724 w 1034979"/>
                  <a:gd name="connsiteY133" fmla="*/ 1085052 h 1509906"/>
                  <a:gd name="connsiteX134" fmla="*/ 922584 w 1034979"/>
                  <a:gd name="connsiteY134" fmla="*/ 1088862 h 1509906"/>
                  <a:gd name="connsiteX135" fmla="*/ 951159 w 1034979"/>
                  <a:gd name="connsiteY135" fmla="*/ 1094577 h 1509906"/>
                  <a:gd name="connsiteX136" fmla="*/ 956874 w 1034979"/>
                  <a:gd name="connsiteY136" fmla="*/ 1094577 h 1509906"/>
                  <a:gd name="connsiteX137" fmla="*/ 1002594 w 1034979"/>
                  <a:gd name="connsiteY137" fmla="*/ 1092672 h 1509906"/>
                  <a:gd name="connsiteX138" fmla="*/ 1031169 w 1034979"/>
                  <a:gd name="connsiteY138" fmla="*/ 1085052 h 1509906"/>
                  <a:gd name="connsiteX139" fmla="*/ 1034979 w 1034979"/>
                  <a:gd name="connsiteY139" fmla="*/ 1079337 h 1509906"/>
                  <a:gd name="connsiteX140" fmla="*/ 1033074 w 1034979"/>
                  <a:gd name="connsiteY140" fmla="*/ 1060287 h 1509906"/>
                  <a:gd name="connsiteX141" fmla="*/ 1027359 w 1034979"/>
                  <a:gd name="connsiteY141" fmla="*/ 1056477 h 1509906"/>
                  <a:gd name="connsiteX142" fmla="*/ 1012119 w 1034979"/>
                  <a:gd name="connsiteY142" fmla="*/ 1054572 h 1509906"/>
                  <a:gd name="connsiteX143" fmla="*/ 1006404 w 1034979"/>
                  <a:gd name="connsiteY143" fmla="*/ 1052667 h 1509906"/>
                  <a:gd name="connsiteX144" fmla="*/ 998784 w 1034979"/>
                  <a:gd name="connsiteY144" fmla="*/ 1050762 h 1509906"/>
                  <a:gd name="connsiteX145" fmla="*/ 987354 w 1034979"/>
                  <a:gd name="connsiteY145" fmla="*/ 1043142 h 1509906"/>
                  <a:gd name="connsiteX146" fmla="*/ 975924 w 1034979"/>
                  <a:gd name="connsiteY146" fmla="*/ 1039332 h 1509906"/>
                  <a:gd name="connsiteX147" fmla="*/ 970209 w 1034979"/>
                  <a:gd name="connsiteY147" fmla="*/ 1037427 h 1509906"/>
                  <a:gd name="connsiteX148" fmla="*/ 962589 w 1034979"/>
                  <a:gd name="connsiteY148" fmla="*/ 1035522 h 1509906"/>
                  <a:gd name="connsiteX149" fmla="*/ 956874 w 1034979"/>
                  <a:gd name="connsiteY149" fmla="*/ 1033617 h 1509906"/>
                  <a:gd name="connsiteX150" fmla="*/ 935919 w 1034979"/>
                  <a:gd name="connsiteY150" fmla="*/ 1027902 h 1509906"/>
                  <a:gd name="connsiteX151" fmla="*/ 930204 w 1034979"/>
                  <a:gd name="connsiteY151" fmla="*/ 1025997 h 1509906"/>
                  <a:gd name="connsiteX152" fmla="*/ 825429 w 1034979"/>
                  <a:gd name="connsiteY152" fmla="*/ 1027902 h 1509906"/>
                  <a:gd name="connsiteX153" fmla="*/ 819714 w 1034979"/>
                  <a:gd name="connsiteY153" fmla="*/ 1029807 h 1509906"/>
                  <a:gd name="connsiteX154" fmla="*/ 730179 w 1034979"/>
                  <a:gd name="connsiteY154" fmla="*/ 1031712 h 1509906"/>
                  <a:gd name="connsiteX155" fmla="*/ 716844 w 1034979"/>
                  <a:gd name="connsiteY155" fmla="*/ 1035522 h 1509906"/>
                  <a:gd name="connsiteX156" fmla="*/ 695889 w 1034979"/>
                  <a:gd name="connsiteY156" fmla="*/ 1037427 h 1509906"/>
                  <a:gd name="connsiteX157" fmla="*/ 669219 w 1034979"/>
                  <a:gd name="connsiteY157" fmla="*/ 1039332 h 1509906"/>
                  <a:gd name="connsiteX158" fmla="*/ 669219 w 1034979"/>
                  <a:gd name="connsiteY158" fmla="*/ 1039332 h 1509906"/>
                  <a:gd name="connsiteX159" fmla="*/ 646359 w 1034979"/>
                  <a:gd name="connsiteY159" fmla="*/ 1043142 h 1509906"/>
                  <a:gd name="connsiteX160" fmla="*/ 642549 w 1034979"/>
                  <a:gd name="connsiteY160" fmla="*/ 1031712 h 1509906"/>
                  <a:gd name="connsiteX161" fmla="*/ 640644 w 1034979"/>
                  <a:gd name="connsiteY161" fmla="*/ 1025997 h 1509906"/>
                  <a:gd name="connsiteX162" fmla="*/ 642549 w 1034979"/>
                  <a:gd name="connsiteY162" fmla="*/ 1008852 h 1509906"/>
                  <a:gd name="connsiteX163" fmla="*/ 644454 w 1034979"/>
                  <a:gd name="connsiteY163" fmla="*/ 1003137 h 1509906"/>
                  <a:gd name="connsiteX164" fmla="*/ 661599 w 1034979"/>
                  <a:gd name="connsiteY164" fmla="*/ 993612 h 1509906"/>
                  <a:gd name="connsiteX165" fmla="*/ 673029 w 1034979"/>
                  <a:gd name="connsiteY165" fmla="*/ 985992 h 1509906"/>
                  <a:gd name="connsiteX166" fmla="*/ 674934 w 1034979"/>
                  <a:gd name="connsiteY166" fmla="*/ 980277 h 1509906"/>
                  <a:gd name="connsiteX167" fmla="*/ 680649 w 1034979"/>
                  <a:gd name="connsiteY167" fmla="*/ 978372 h 1509906"/>
                  <a:gd name="connsiteX168" fmla="*/ 686364 w 1034979"/>
                  <a:gd name="connsiteY168" fmla="*/ 974562 h 1509906"/>
                  <a:gd name="connsiteX169" fmla="*/ 695889 w 1034979"/>
                  <a:gd name="connsiteY169" fmla="*/ 965037 h 1509906"/>
                  <a:gd name="connsiteX170" fmla="*/ 705414 w 1034979"/>
                  <a:gd name="connsiteY170" fmla="*/ 953607 h 1509906"/>
                  <a:gd name="connsiteX171" fmla="*/ 716844 w 1034979"/>
                  <a:gd name="connsiteY171" fmla="*/ 945987 h 1509906"/>
                  <a:gd name="connsiteX172" fmla="*/ 732084 w 1034979"/>
                  <a:gd name="connsiteY172" fmla="*/ 932652 h 1509906"/>
                  <a:gd name="connsiteX173" fmla="*/ 741609 w 1034979"/>
                  <a:gd name="connsiteY173" fmla="*/ 921222 h 1509906"/>
                  <a:gd name="connsiteX174" fmla="*/ 753039 w 1034979"/>
                  <a:gd name="connsiteY174" fmla="*/ 911697 h 1509906"/>
                  <a:gd name="connsiteX175" fmla="*/ 758754 w 1034979"/>
                  <a:gd name="connsiteY175" fmla="*/ 900267 h 1509906"/>
                  <a:gd name="connsiteX176" fmla="*/ 760659 w 1034979"/>
                  <a:gd name="connsiteY176" fmla="*/ 894552 h 1509906"/>
                  <a:gd name="connsiteX177" fmla="*/ 766374 w 1034979"/>
                  <a:gd name="connsiteY177" fmla="*/ 883122 h 1509906"/>
                  <a:gd name="connsiteX178" fmla="*/ 764469 w 1034979"/>
                  <a:gd name="connsiteY178" fmla="*/ 867882 h 1509906"/>
                  <a:gd name="connsiteX179" fmla="*/ 758754 w 1034979"/>
                  <a:gd name="connsiteY179" fmla="*/ 865977 h 1509906"/>
                  <a:gd name="connsiteX180" fmla="*/ 737799 w 1034979"/>
                  <a:gd name="connsiteY180" fmla="*/ 867882 h 1509906"/>
                  <a:gd name="connsiteX181" fmla="*/ 732084 w 1034979"/>
                  <a:gd name="connsiteY181" fmla="*/ 871692 h 1509906"/>
                  <a:gd name="connsiteX182" fmla="*/ 720654 w 1034979"/>
                  <a:gd name="connsiteY182" fmla="*/ 875502 h 1509906"/>
                  <a:gd name="connsiteX183" fmla="*/ 716844 w 1034979"/>
                  <a:gd name="connsiteY183" fmla="*/ 881217 h 1509906"/>
                  <a:gd name="connsiteX184" fmla="*/ 711129 w 1034979"/>
                  <a:gd name="connsiteY184" fmla="*/ 883122 h 1509906"/>
                  <a:gd name="connsiteX185" fmla="*/ 705414 w 1034979"/>
                  <a:gd name="connsiteY185" fmla="*/ 886932 h 1509906"/>
                  <a:gd name="connsiteX186" fmla="*/ 699699 w 1034979"/>
                  <a:gd name="connsiteY186" fmla="*/ 892647 h 1509906"/>
                  <a:gd name="connsiteX187" fmla="*/ 692079 w 1034979"/>
                  <a:gd name="connsiteY187" fmla="*/ 896457 h 1509906"/>
                  <a:gd name="connsiteX188" fmla="*/ 650169 w 1034979"/>
                  <a:gd name="connsiteY188" fmla="*/ 925032 h 1509906"/>
                  <a:gd name="connsiteX189" fmla="*/ 636834 w 1034979"/>
                  <a:gd name="connsiteY189" fmla="*/ 936462 h 1509906"/>
                  <a:gd name="connsiteX190" fmla="*/ 627309 w 1034979"/>
                  <a:gd name="connsiteY190" fmla="*/ 953607 h 1509906"/>
                  <a:gd name="connsiteX191" fmla="*/ 602544 w 1034979"/>
                  <a:gd name="connsiteY191" fmla="*/ 959322 h 1509906"/>
                  <a:gd name="connsiteX192" fmla="*/ 589209 w 1034979"/>
                  <a:gd name="connsiteY192" fmla="*/ 963132 h 1509906"/>
                  <a:gd name="connsiteX193" fmla="*/ 573969 w 1034979"/>
                  <a:gd name="connsiteY193" fmla="*/ 961227 h 1509906"/>
                  <a:gd name="connsiteX194" fmla="*/ 562539 w 1034979"/>
                  <a:gd name="connsiteY194" fmla="*/ 957417 h 1509906"/>
                  <a:gd name="connsiteX195" fmla="*/ 551109 w 1034979"/>
                  <a:gd name="connsiteY195" fmla="*/ 953607 h 1509906"/>
                  <a:gd name="connsiteX196" fmla="*/ 539679 w 1034979"/>
                  <a:gd name="connsiteY196" fmla="*/ 949797 h 1509906"/>
                  <a:gd name="connsiteX197" fmla="*/ 533964 w 1034979"/>
                  <a:gd name="connsiteY197" fmla="*/ 947892 h 1509906"/>
                  <a:gd name="connsiteX198" fmla="*/ 528249 w 1034979"/>
                  <a:gd name="connsiteY198" fmla="*/ 944082 h 1509906"/>
                  <a:gd name="connsiteX199" fmla="*/ 516819 w 1034979"/>
                  <a:gd name="connsiteY199" fmla="*/ 938367 h 1509906"/>
                  <a:gd name="connsiteX200" fmla="*/ 509199 w 1034979"/>
                  <a:gd name="connsiteY200" fmla="*/ 926937 h 1509906"/>
                  <a:gd name="connsiteX201" fmla="*/ 505389 w 1034979"/>
                  <a:gd name="connsiteY201" fmla="*/ 905982 h 1509906"/>
                  <a:gd name="connsiteX202" fmla="*/ 507294 w 1034979"/>
                  <a:gd name="connsiteY202" fmla="*/ 841212 h 1509906"/>
                  <a:gd name="connsiteX203" fmla="*/ 503484 w 1034979"/>
                  <a:gd name="connsiteY203" fmla="*/ 351627 h 1509906"/>
                  <a:gd name="connsiteX204" fmla="*/ 499674 w 1034979"/>
                  <a:gd name="connsiteY204" fmla="*/ 60162 h 1509906"/>
                  <a:gd name="connsiteX205" fmla="*/ 490149 w 1034979"/>
                  <a:gd name="connsiteY205" fmla="*/ 33492 h 1509906"/>
                  <a:gd name="connsiteX206" fmla="*/ 488244 w 1034979"/>
                  <a:gd name="connsiteY206" fmla="*/ 27777 h 1509906"/>
                  <a:gd name="connsiteX207" fmla="*/ 484434 w 1034979"/>
                  <a:gd name="connsiteY207" fmla="*/ 22062 h 1509906"/>
                  <a:gd name="connsiteX208" fmla="*/ 478719 w 1034979"/>
                  <a:gd name="connsiteY208" fmla="*/ 10632 h 1509906"/>
                  <a:gd name="connsiteX209" fmla="*/ 473004 w 1034979"/>
                  <a:gd name="connsiteY209" fmla="*/ 6822 h 1509906"/>
                  <a:gd name="connsiteX210" fmla="*/ 469194 w 1034979"/>
                  <a:gd name="connsiteY210" fmla="*/ 1107 h 1509906"/>
                  <a:gd name="connsiteX211" fmla="*/ 429189 w 1034979"/>
                  <a:gd name="connsiteY211" fmla="*/ 4917 h 1509906"/>
                  <a:gd name="connsiteX212" fmla="*/ 421569 w 1034979"/>
                  <a:gd name="connsiteY212" fmla="*/ 16347 h 1509906"/>
                  <a:gd name="connsiteX213" fmla="*/ 417759 w 1034979"/>
                  <a:gd name="connsiteY213" fmla="*/ 22062 h 1509906"/>
                  <a:gd name="connsiteX214" fmla="*/ 419664 w 1034979"/>
                  <a:gd name="connsiteY214" fmla="*/ 54447 h 1509906"/>
                  <a:gd name="connsiteX215" fmla="*/ 423474 w 1034979"/>
                  <a:gd name="connsiteY215" fmla="*/ 65877 h 1509906"/>
                  <a:gd name="connsiteX216" fmla="*/ 425379 w 1034979"/>
                  <a:gd name="connsiteY216" fmla="*/ 71592 h 1509906"/>
                  <a:gd name="connsiteX217" fmla="*/ 425379 w 1034979"/>
                  <a:gd name="connsiteY217" fmla="*/ 77307 h 1509906"/>
                  <a:gd name="connsiteX218" fmla="*/ 429189 w 1034979"/>
                  <a:gd name="connsiteY218" fmla="*/ 231612 h 1509906"/>
                  <a:gd name="connsiteX219" fmla="*/ 440619 w 1034979"/>
                  <a:gd name="connsiteY219" fmla="*/ 414492 h 1509906"/>
                  <a:gd name="connsiteX220" fmla="*/ 425379 w 1034979"/>
                  <a:gd name="connsiteY220" fmla="*/ 711672 h 1509906"/>
                  <a:gd name="connsiteX221" fmla="*/ 425173 w 1034979"/>
                  <a:gd name="connsiteY221" fmla="*/ 765165 h 1509906"/>
                  <a:gd name="connsiteX222" fmla="*/ 421363 w 1034979"/>
                  <a:gd name="connsiteY222" fmla="*/ 844096 h 1509906"/>
                  <a:gd name="connsiteX223" fmla="*/ 425379 w 1034979"/>
                  <a:gd name="connsiteY223" fmla="*/ 894552 h 1509906"/>
                  <a:gd name="connsiteX224" fmla="*/ 423474 w 1034979"/>
                  <a:gd name="connsiteY224" fmla="*/ 921222 h 1509906"/>
                  <a:gd name="connsiteX225" fmla="*/ 417759 w 1034979"/>
                  <a:gd name="connsiteY225" fmla="*/ 923127 h 1509906"/>
                  <a:gd name="connsiteX226" fmla="*/ 412044 w 1034979"/>
                  <a:gd name="connsiteY226" fmla="*/ 926937 h 1509906"/>
                  <a:gd name="connsiteX227" fmla="*/ 421569 w 1034979"/>
                  <a:gd name="connsiteY22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73969 w 1034979"/>
                  <a:gd name="connsiteY105" fmla="*/ 1229832 h 1509906"/>
                  <a:gd name="connsiteX106" fmla="*/ 585399 w 1034979"/>
                  <a:gd name="connsiteY106" fmla="*/ 1226022 h 1509906"/>
                  <a:gd name="connsiteX107" fmla="*/ 720654 w 1034979"/>
                  <a:gd name="connsiteY107" fmla="*/ 1309842 h 1509906"/>
                  <a:gd name="connsiteX108" fmla="*/ 733989 w 1034979"/>
                  <a:gd name="connsiteY108" fmla="*/ 1319367 h 1509906"/>
                  <a:gd name="connsiteX109" fmla="*/ 743514 w 1034979"/>
                  <a:gd name="connsiteY109" fmla="*/ 1321272 h 1509906"/>
                  <a:gd name="connsiteX110" fmla="*/ 749229 w 1034979"/>
                  <a:gd name="connsiteY110" fmla="*/ 1323177 h 1509906"/>
                  <a:gd name="connsiteX111" fmla="*/ 762564 w 1034979"/>
                  <a:gd name="connsiteY111" fmla="*/ 1328892 h 1509906"/>
                  <a:gd name="connsiteX112" fmla="*/ 777804 w 1034979"/>
                  <a:gd name="connsiteY112" fmla="*/ 1326987 h 1509906"/>
                  <a:gd name="connsiteX113" fmla="*/ 789234 w 1034979"/>
                  <a:gd name="connsiteY113" fmla="*/ 1321272 h 1509906"/>
                  <a:gd name="connsiteX114" fmla="*/ 794949 w 1034979"/>
                  <a:gd name="connsiteY114" fmla="*/ 1319367 h 1509906"/>
                  <a:gd name="connsiteX115" fmla="*/ 802569 w 1034979"/>
                  <a:gd name="connsiteY115" fmla="*/ 1302222 h 1509906"/>
                  <a:gd name="connsiteX116" fmla="*/ 800664 w 1034979"/>
                  <a:gd name="connsiteY116" fmla="*/ 1277457 h 1509906"/>
                  <a:gd name="connsiteX117" fmla="*/ 798759 w 1034979"/>
                  <a:gd name="connsiteY117" fmla="*/ 1271742 h 1509906"/>
                  <a:gd name="connsiteX118" fmla="*/ 796854 w 1034979"/>
                  <a:gd name="connsiteY118" fmla="*/ 1264122 h 1509906"/>
                  <a:gd name="connsiteX119" fmla="*/ 783519 w 1034979"/>
                  <a:gd name="connsiteY119" fmla="*/ 1246977 h 1509906"/>
                  <a:gd name="connsiteX120" fmla="*/ 773994 w 1034979"/>
                  <a:gd name="connsiteY120" fmla="*/ 1241262 h 1509906"/>
                  <a:gd name="connsiteX121" fmla="*/ 648264 w 1034979"/>
                  <a:gd name="connsiteY121" fmla="*/ 1149822 h 1509906"/>
                  <a:gd name="connsiteX122" fmla="*/ 644454 w 1034979"/>
                  <a:gd name="connsiteY122" fmla="*/ 1132677 h 1509906"/>
                  <a:gd name="connsiteX123" fmla="*/ 646359 w 1034979"/>
                  <a:gd name="connsiteY123" fmla="*/ 1125057 h 1509906"/>
                  <a:gd name="connsiteX124" fmla="*/ 650169 w 1034979"/>
                  <a:gd name="connsiteY124" fmla="*/ 1107912 h 1509906"/>
                  <a:gd name="connsiteX125" fmla="*/ 653979 w 1034979"/>
                  <a:gd name="connsiteY125" fmla="*/ 1102197 h 1509906"/>
                  <a:gd name="connsiteX126" fmla="*/ 655884 w 1034979"/>
                  <a:gd name="connsiteY126" fmla="*/ 1096482 h 1509906"/>
                  <a:gd name="connsiteX127" fmla="*/ 661599 w 1034979"/>
                  <a:gd name="connsiteY127" fmla="*/ 1094577 h 1509906"/>
                  <a:gd name="connsiteX128" fmla="*/ 671124 w 1034979"/>
                  <a:gd name="connsiteY128" fmla="*/ 1083147 h 1509906"/>
                  <a:gd name="connsiteX129" fmla="*/ 724464 w 1034979"/>
                  <a:gd name="connsiteY129" fmla="*/ 1075527 h 1509906"/>
                  <a:gd name="connsiteX130" fmla="*/ 842574 w 1034979"/>
                  <a:gd name="connsiteY130" fmla="*/ 1077432 h 1509906"/>
                  <a:gd name="connsiteX131" fmla="*/ 871149 w 1034979"/>
                  <a:gd name="connsiteY131" fmla="*/ 1079337 h 1509906"/>
                  <a:gd name="connsiteX132" fmla="*/ 899724 w 1034979"/>
                  <a:gd name="connsiteY132" fmla="*/ 1085052 h 1509906"/>
                  <a:gd name="connsiteX133" fmla="*/ 922584 w 1034979"/>
                  <a:gd name="connsiteY133" fmla="*/ 1088862 h 1509906"/>
                  <a:gd name="connsiteX134" fmla="*/ 951159 w 1034979"/>
                  <a:gd name="connsiteY134" fmla="*/ 1094577 h 1509906"/>
                  <a:gd name="connsiteX135" fmla="*/ 956874 w 1034979"/>
                  <a:gd name="connsiteY135" fmla="*/ 1094577 h 1509906"/>
                  <a:gd name="connsiteX136" fmla="*/ 1002594 w 1034979"/>
                  <a:gd name="connsiteY136" fmla="*/ 1092672 h 1509906"/>
                  <a:gd name="connsiteX137" fmla="*/ 1031169 w 1034979"/>
                  <a:gd name="connsiteY137" fmla="*/ 1085052 h 1509906"/>
                  <a:gd name="connsiteX138" fmla="*/ 1034979 w 1034979"/>
                  <a:gd name="connsiteY138" fmla="*/ 1079337 h 1509906"/>
                  <a:gd name="connsiteX139" fmla="*/ 1033074 w 1034979"/>
                  <a:gd name="connsiteY139" fmla="*/ 1060287 h 1509906"/>
                  <a:gd name="connsiteX140" fmla="*/ 1027359 w 1034979"/>
                  <a:gd name="connsiteY140" fmla="*/ 1056477 h 1509906"/>
                  <a:gd name="connsiteX141" fmla="*/ 1012119 w 1034979"/>
                  <a:gd name="connsiteY141" fmla="*/ 1054572 h 1509906"/>
                  <a:gd name="connsiteX142" fmla="*/ 1006404 w 1034979"/>
                  <a:gd name="connsiteY142" fmla="*/ 1052667 h 1509906"/>
                  <a:gd name="connsiteX143" fmla="*/ 998784 w 1034979"/>
                  <a:gd name="connsiteY143" fmla="*/ 1050762 h 1509906"/>
                  <a:gd name="connsiteX144" fmla="*/ 987354 w 1034979"/>
                  <a:gd name="connsiteY144" fmla="*/ 1043142 h 1509906"/>
                  <a:gd name="connsiteX145" fmla="*/ 975924 w 1034979"/>
                  <a:gd name="connsiteY145" fmla="*/ 1039332 h 1509906"/>
                  <a:gd name="connsiteX146" fmla="*/ 970209 w 1034979"/>
                  <a:gd name="connsiteY146" fmla="*/ 1037427 h 1509906"/>
                  <a:gd name="connsiteX147" fmla="*/ 962589 w 1034979"/>
                  <a:gd name="connsiteY147" fmla="*/ 1035522 h 1509906"/>
                  <a:gd name="connsiteX148" fmla="*/ 956874 w 1034979"/>
                  <a:gd name="connsiteY148" fmla="*/ 1033617 h 1509906"/>
                  <a:gd name="connsiteX149" fmla="*/ 935919 w 1034979"/>
                  <a:gd name="connsiteY149" fmla="*/ 1027902 h 1509906"/>
                  <a:gd name="connsiteX150" fmla="*/ 930204 w 1034979"/>
                  <a:gd name="connsiteY150" fmla="*/ 1025997 h 1509906"/>
                  <a:gd name="connsiteX151" fmla="*/ 825429 w 1034979"/>
                  <a:gd name="connsiteY151" fmla="*/ 1027902 h 1509906"/>
                  <a:gd name="connsiteX152" fmla="*/ 819714 w 1034979"/>
                  <a:gd name="connsiteY152" fmla="*/ 1029807 h 1509906"/>
                  <a:gd name="connsiteX153" fmla="*/ 730179 w 1034979"/>
                  <a:gd name="connsiteY153" fmla="*/ 1031712 h 1509906"/>
                  <a:gd name="connsiteX154" fmla="*/ 716844 w 1034979"/>
                  <a:gd name="connsiteY154" fmla="*/ 1035522 h 1509906"/>
                  <a:gd name="connsiteX155" fmla="*/ 695889 w 1034979"/>
                  <a:gd name="connsiteY155" fmla="*/ 1037427 h 1509906"/>
                  <a:gd name="connsiteX156" fmla="*/ 669219 w 1034979"/>
                  <a:gd name="connsiteY156" fmla="*/ 1039332 h 1509906"/>
                  <a:gd name="connsiteX157" fmla="*/ 669219 w 1034979"/>
                  <a:gd name="connsiteY157" fmla="*/ 1039332 h 1509906"/>
                  <a:gd name="connsiteX158" fmla="*/ 646359 w 1034979"/>
                  <a:gd name="connsiteY158" fmla="*/ 1043142 h 1509906"/>
                  <a:gd name="connsiteX159" fmla="*/ 642549 w 1034979"/>
                  <a:gd name="connsiteY159" fmla="*/ 1031712 h 1509906"/>
                  <a:gd name="connsiteX160" fmla="*/ 640644 w 1034979"/>
                  <a:gd name="connsiteY160" fmla="*/ 1025997 h 1509906"/>
                  <a:gd name="connsiteX161" fmla="*/ 642549 w 1034979"/>
                  <a:gd name="connsiteY161" fmla="*/ 1008852 h 1509906"/>
                  <a:gd name="connsiteX162" fmla="*/ 644454 w 1034979"/>
                  <a:gd name="connsiteY162" fmla="*/ 1003137 h 1509906"/>
                  <a:gd name="connsiteX163" fmla="*/ 661599 w 1034979"/>
                  <a:gd name="connsiteY163" fmla="*/ 993612 h 1509906"/>
                  <a:gd name="connsiteX164" fmla="*/ 673029 w 1034979"/>
                  <a:gd name="connsiteY164" fmla="*/ 985992 h 1509906"/>
                  <a:gd name="connsiteX165" fmla="*/ 674934 w 1034979"/>
                  <a:gd name="connsiteY165" fmla="*/ 980277 h 1509906"/>
                  <a:gd name="connsiteX166" fmla="*/ 680649 w 1034979"/>
                  <a:gd name="connsiteY166" fmla="*/ 978372 h 1509906"/>
                  <a:gd name="connsiteX167" fmla="*/ 686364 w 1034979"/>
                  <a:gd name="connsiteY167" fmla="*/ 974562 h 1509906"/>
                  <a:gd name="connsiteX168" fmla="*/ 695889 w 1034979"/>
                  <a:gd name="connsiteY168" fmla="*/ 965037 h 1509906"/>
                  <a:gd name="connsiteX169" fmla="*/ 705414 w 1034979"/>
                  <a:gd name="connsiteY169" fmla="*/ 953607 h 1509906"/>
                  <a:gd name="connsiteX170" fmla="*/ 716844 w 1034979"/>
                  <a:gd name="connsiteY170" fmla="*/ 945987 h 1509906"/>
                  <a:gd name="connsiteX171" fmla="*/ 732084 w 1034979"/>
                  <a:gd name="connsiteY171" fmla="*/ 932652 h 1509906"/>
                  <a:gd name="connsiteX172" fmla="*/ 741609 w 1034979"/>
                  <a:gd name="connsiteY172" fmla="*/ 921222 h 1509906"/>
                  <a:gd name="connsiteX173" fmla="*/ 753039 w 1034979"/>
                  <a:gd name="connsiteY173" fmla="*/ 911697 h 1509906"/>
                  <a:gd name="connsiteX174" fmla="*/ 758754 w 1034979"/>
                  <a:gd name="connsiteY174" fmla="*/ 900267 h 1509906"/>
                  <a:gd name="connsiteX175" fmla="*/ 760659 w 1034979"/>
                  <a:gd name="connsiteY175" fmla="*/ 894552 h 1509906"/>
                  <a:gd name="connsiteX176" fmla="*/ 766374 w 1034979"/>
                  <a:gd name="connsiteY176" fmla="*/ 883122 h 1509906"/>
                  <a:gd name="connsiteX177" fmla="*/ 764469 w 1034979"/>
                  <a:gd name="connsiteY177" fmla="*/ 867882 h 1509906"/>
                  <a:gd name="connsiteX178" fmla="*/ 758754 w 1034979"/>
                  <a:gd name="connsiteY178" fmla="*/ 865977 h 1509906"/>
                  <a:gd name="connsiteX179" fmla="*/ 737799 w 1034979"/>
                  <a:gd name="connsiteY179" fmla="*/ 867882 h 1509906"/>
                  <a:gd name="connsiteX180" fmla="*/ 732084 w 1034979"/>
                  <a:gd name="connsiteY180" fmla="*/ 871692 h 1509906"/>
                  <a:gd name="connsiteX181" fmla="*/ 720654 w 1034979"/>
                  <a:gd name="connsiteY181" fmla="*/ 875502 h 1509906"/>
                  <a:gd name="connsiteX182" fmla="*/ 716844 w 1034979"/>
                  <a:gd name="connsiteY182" fmla="*/ 881217 h 1509906"/>
                  <a:gd name="connsiteX183" fmla="*/ 711129 w 1034979"/>
                  <a:gd name="connsiteY183" fmla="*/ 883122 h 1509906"/>
                  <a:gd name="connsiteX184" fmla="*/ 705414 w 1034979"/>
                  <a:gd name="connsiteY184" fmla="*/ 886932 h 1509906"/>
                  <a:gd name="connsiteX185" fmla="*/ 699699 w 1034979"/>
                  <a:gd name="connsiteY185" fmla="*/ 892647 h 1509906"/>
                  <a:gd name="connsiteX186" fmla="*/ 692079 w 1034979"/>
                  <a:gd name="connsiteY186" fmla="*/ 896457 h 1509906"/>
                  <a:gd name="connsiteX187" fmla="*/ 650169 w 1034979"/>
                  <a:gd name="connsiteY187" fmla="*/ 925032 h 1509906"/>
                  <a:gd name="connsiteX188" fmla="*/ 636834 w 1034979"/>
                  <a:gd name="connsiteY188" fmla="*/ 936462 h 1509906"/>
                  <a:gd name="connsiteX189" fmla="*/ 627309 w 1034979"/>
                  <a:gd name="connsiteY189" fmla="*/ 953607 h 1509906"/>
                  <a:gd name="connsiteX190" fmla="*/ 602544 w 1034979"/>
                  <a:gd name="connsiteY190" fmla="*/ 959322 h 1509906"/>
                  <a:gd name="connsiteX191" fmla="*/ 589209 w 1034979"/>
                  <a:gd name="connsiteY191" fmla="*/ 963132 h 1509906"/>
                  <a:gd name="connsiteX192" fmla="*/ 573969 w 1034979"/>
                  <a:gd name="connsiteY192" fmla="*/ 961227 h 1509906"/>
                  <a:gd name="connsiteX193" fmla="*/ 562539 w 1034979"/>
                  <a:gd name="connsiteY193" fmla="*/ 957417 h 1509906"/>
                  <a:gd name="connsiteX194" fmla="*/ 551109 w 1034979"/>
                  <a:gd name="connsiteY194" fmla="*/ 953607 h 1509906"/>
                  <a:gd name="connsiteX195" fmla="*/ 539679 w 1034979"/>
                  <a:gd name="connsiteY195" fmla="*/ 949797 h 1509906"/>
                  <a:gd name="connsiteX196" fmla="*/ 533964 w 1034979"/>
                  <a:gd name="connsiteY196" fmla="*/ 947892 h 1509906"/>
                  <a:gd name="connsiteX197" fmla="*/ 528249 w 1034979"/>
                  <a:gd name="connsiteY197" fmla="*/ 944082 h 1509906"/>
                  <a:gd name="connsiteX198" fmla="*/ 516819 w 1034979"/>
                  <a:gd name="connsiteY198" fmla="*/ 938367 h 1509906"/>
                  <a:gd name="connsiteX199" fmla="*/ 509199 w 1034979"/>
                  <a:gd name="connsiteY199" fmla="*/ 926937 h 1509906"/>
                  <a:gd name="connsiteX200" fmla="*/ 505389 w 1034979"/>
                  <a:gd name="connsiteY200" fmla="*/ 905982 h 1509906"/>
                  <a:gd name="connsiteX201" fmla="*/ 507294 w 1034979"/>
                  <a:gd name="connsiteY201" fmla="*/ 841212 h 1509906"/>
                  <a:gd name="connsiteX202" fmla="*/ 503484 w 1034979"/>
                  <a:gd name="connsiteY202" fmla="*/ 351627 h 1509906"/>
                  <a:gd name="connsiteX203" fmla="*/ 499674 w 1034979"/>
                  <a:gd name="connsiteY203" fmla="*/ 60162 h 1509906"/>
                  <a:gd name="connsiteX204" fmla="*/ 490149 w 1034979"/>
                  <a:gd name="connsiteY204" fmla="*/ 33492 h 1509906"/>
                  <a:gd name="connsiteX205" fmla="*/ 488244 w 1034979"/>
                  <a:gd name="connsiteY205" fmla="*/ 27777 h 1509906"/>
                  <a:gd name="connsiteX206" fmla="*/ 484434 w 1034979"/>
                  <a:gd name="connsiteY206" fmla="*/ 22062 h 1509906"/>
                  <a:gd name="connsiteX207" fmla="*/ 478719 w 1034979"/>
                  <a:gd name="connsiteY207" fmla="*/ 10632 h 1509906"/>
                  <a:gd name="connsiteX208" fmla="*/ 473004 w 1034979"/>
                  <a:gd name="connsiteY208" fmla="*/ 6822 h 1509906"/>
                  <a:gd name="connsiteX209" fmla="*/ 469194 w 1034979"/>
                  <a:gd name="connsiteY209" fmla="*/ 1107 h 1509906"/>
                  <a:gd name="connsiteX210" fmla="*/ 429189 w 1034979"/>
                  <a:gd name="connsiteY210" fmla="*/ 4917 h 1509906"/>
                  <a:gd name="connsiteX211" fmla="*/ 421569 w 1034979"/>
                  <a:gd name="connsiteY211" fmla="*/ 16347 h 1509906"/>
                  <a:gd name="connsiteX212" fmla="*/ 417759 w 1034979"/>
                  <a:gd name="connsiteY212" fmla="*/ 22062 h 1509906"/>
                  <a:gd name="connsiteX213" fmla="*/ 419664 w 1034979"/>
                  <a:gd name="connsiteY213" fmla="*/ 54447 h 1509906"/>
                  <a:gd name="connsiteX214" fmla="*/ 423474 w 1034979"/>
                  <a:gd name="connsiteY214" fmla="*/ 65877 h 1509906"/>
                  <a:gd name="connsiteX215" fmla="*/ 425379 w 1034979"/>
                  <a:gd name="connsiteY215" fmla="*/ 71592 h 1509906"/>
                  <a:gd name="connsiteX216" fmla="*/ 425379 w 1034979"/>
                  <a:gd name="connsiteY216" fmla="*/ 77307 h 1509906"/>
                  <a:gd name="connsiteX217" fmla="*/ 429189 w 1034979"/>
                  <a:gd name="connsiteY217" fmla="*/ 231612 h 1509906"/>
                  <a:gd name="connsiteX218" fmla="*/ 440619 w 1034979"/>
                  <a:gd name="connsiteY218" fmla="*/ 414492 h 1509906"/>
                  <a:gd name="connsiteX219" fmla="*/ 425379 w 1034979"/>
                  <a:gd name="connsiteY219" fmla="*/ 711672 h 1509906"/>
                  <a:gd name="connsiteX220" fmla="*/ 425173 w 1034979"/>
                  <a:gd name="connsiteY220" fmla="*/ 765165 h 1509906"/>
                  <a:gd name="connsiteX221" fmla="*/ 421363 w 1034979"/>
                  <a:gd name="connsiteY221" fmla="*/ 844096 h 1509906"/>
                  <a:gd name="connsiteX222" fmla="*/ 425379 w 1034979"/>
                  <a:gd name="connsiteY222" fmla="*/ 894552 h 1509906"/>
                  <a:gd name="connsiteX223" fmla="*/ 423474 w 1034979"/>
                  <a:gd name="connsiteY223" fmla="*/ 921222 h 1509906"/>
                  <a:gd name="connsiteX224" fmla="*/ 417759 w 1034979"/>
                  <a:gd name="connsiteY224" fmla="*/ 923127 h 1509906"/>
                  <a:gd name="connsiteX225" fmla="*/ 412044 w 1034979"/>
                  <a:gd name="connsiteY225" fmla="*/ 926937 h 1509906"/>
                  <a:gd name="connsiteX226" fmla="*/ 421569 w 1034979"/>
                  <a:gd name="connsiteY22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73969 w 1034979"/>
                  <a:gd name="connsiteY104" fmla="*/ 1229832 h 1509906"/>
                  <a:gd name="connsiteX105" fmla="*/ 585399 w 1034979"/>
                  <a:gd name="connsiteY105" fmla="*/ 1226022 h 1509906"/>
                  <a:gd name="connsiteX106" fmla="*/ 720654 w 1034979"/>
                  <a:gd name="connsiteY106" fmla="*/ 1309842 h 1509906"/>
                  <a:gd name="connsiteX107" fmla="*/ 733989 w 1034979"/>
                  <a:gd name="connsiteY107" fmla="*/ 1319367 h 1509906"/>
                  <a:gd name="connsiteX108" fmla="*/ 743514 w 1034979"/>
                  <a:gd name="connsiteY108" fmla="*/ 1321272 h 1509906"/>
                  <a:gd name="connsiteX109" fmla="*/ 749229 w 1034979"/>
                  <a:gd name="connsiteY109" fmla="*/ 1323177 h 1509906"/>
                  <a:gd name="connsiteX110" fmla="*/ 762564 w 1034979"/>
                  <a:gd name="connsiteY110" fmla="*/ 1328892 h 1509906"/>
                  <a:gd name="connsiteX111" fmla="*/ 777804 w 1034979"/>
                  <a:gd name="connsiteY111" fmla="*/ 1326987 h 1509906"/>
                  <a:gd name="connsiteX112" fmla="*/ 789234 w 1034979"/>
                  <a:gd name="connsiteY112" fmla="*/ 1321272 h 1509906"/>
                  <a:gd name="connsiteX113" fmla="*/ 794949 w 1034979"/>
                  <a:gd name="connsiteY113" fmla="*/ 1319367 h 1509906"/>
                  <a:gd name="connsiteX114" fmla="*/ 802569 w 1034979"/>
                  <a:gd name="connsiteY114" fmla="*/ 1302222 h 1509906"/>
                  <a:gd name="connsiteX115" fmla="*/ 800664 w 1034979"/>
                  <a:gd name="connsiteY115" fmla="*/ 1277457 h 1509906"/>
                  <a:gd name="connsiteX116" fmla="*/ 798759 w 1034979"/>
                  <a:gd name="connsiteY116" fmla="*/ 1271742 h 1509906"/>
                  <a:gd name="connsiteX117" fmla="*/ 796854 w 1034979"/>
                  <a:gd name="connsiteY117" fmla="*/ 1264122 h 1509906"/>
                  <a:gd name="connsiteX118" fmla="*/ 783519 w 1034979"/>
                  <a:gd name="connsiteY118" fmla="*/ 1246977 h 1509906"/>
                  <a:gd name="connsiteX119" fmla="*/ 773994 w 1034979"/>
                  <a:gd name="connsiteY119" fmla="*/ 1241262 h 1509906"/>
                  <a:gd name="connsiteX120" fmla="*/ 648264 w 1034979"/>
                  <a:gd name="connsiteY120" fmla="*/ 1149822 h 1509906"/>
                  <a:gd name="connsiteX121" fmla="*/ 644454 w 1034979"/>
                  <a:gd name="connsiteY121" fmla="*/ 1132677 h 1509906"/>
                  <a:gd name="connsiteX122" fmla="*/ 646359 w 1034979"/>
                  <a:gd name="connsiteY122" fmla="*/ 1125057 h 1509906"/>
                  <a:gd name="connsiteX123" fmla="*/ 650169 w 1034979"/>
                  <a:gd name="connsiteY123" fmla="*/ 1107912 h 1509906"/>
                  <a:gd name="connsiteX124" fmla="*/ 653979 w 1034979"/>
                  <a:gd name="connsiteY124" fmla="*/ 1102197 h 1509906"/>
                  <a:gd name="connsiteX125" fmla="*/ 655884 w 1034979"/>
                  <a:gd name="connsiteY125" fmla="*/ 1096482 h 1509906"/>
                  <a:gd name="connsiteX126" fmla="*/ 661599 w 1034979"/>
                  <a:gd name="connsiteY126" fmla="*/ 1094577 h 1509906"/>
                  <a:gd name="connsiteX127" fmla="*/ 671124 w 1034979"/>
                  <a:gd name="connsiteY127" fmla="*/ 1083147 h 1509906"/>
                  <a:gd name="connsiteX128" fmla="*/ 724464 w 1034979"/>
                  <a:gd name="connsiteY128" fmla="*/ 1075527 h 1509906"/>
                  <a:gd name="connsiteX129" fmla="*/ 842574 w 1034979"/>
                  <a:gd name="connsiteY129" fmla="*/ 1077432 h 1509906"/>
                  <a:gd name="connsiteX130" fmla="*/ 871149 w 1034979"/>
                  <a:gd name="connsiteY130" fmla="*/ 1079337 h 1509906"/>
                  <a:gd name="connsiteX131" fmla="*/ 899724 w 1034979"/>
                  <a:gd name="connsiteY131" fmla="*/ 1085052 h 1509906"/>
                  <a:gd name="connsiteX132" fmla="*/ 922584 w 1034979"/>
                  <a:gd name="connsiteY132" fmla="*/ 1088862 h 1509906"/>
                  <a:gd name="connsiteX133" fmla="*/ 951159 w 1034979"/>
                  <a:gd name="connsiteY133" fmla="*/ 1094577 h 1509906"/>
                  <a:gd name="connsiteX134" fmla="*/ 956874 w 1034979"/>
                  <a:gd name="connsiteY134" fmla="*/ 1094577 h 1509906"/>
                  <a:gd name="connsiteX135" fmla="*/ 1002594 w 1034979"/>
                  <a:gd name="connsiteY135" fmla="*/ 1092672 h 1509906"/>
                  <a:gd name="connsiteX136" fmla="*/ 1031169 w 1034979"/>
                  <a:gd name="connsiteY136" fmla="*/ 1085052 h 1509906"/>
                  <a:gd name="connsiteX137" fmla="*/ 1034979 w 1034979"/>
                  <a:gd name="connsiteY137" fmla="*/ 1079337 h 1509906"/>
                  <a:gd name="connsiteX138" fmla="*/ 1033074 w 1034979"/>
                  <a:gd name="connsiteY138" fmla="*/ 1060287 h 1509906"/>
                  <a:gd name="connsiteX139" fmla="*/ 1027359 w 1034979"/>
                  <a:gd name="connsiteY139" fmla="*/ 1056477 h 1509906"/>
                  <a:gd name="connsiteX140" fmla="*/ 1012119 w 1034979"/>
                  <a:gd name="connsiteY140" fmla="*/ 1054572 h 1509906"/>
                  <a:gd name="connsiteX141" fmla="*/ 1006404 w 1034979"/>
                  <a:gd name="connsiteY141" fmla="*/ 1052667 h 1509906"/>
                  <a:gd name="connsiteX142" fmla="*/ 998784 w 1034979"/>
                  <a:gd name="connsiteY142" fmla="*/ 1050762 h 1509906"/>
                  <a:gd name="connsiteX143" fmla="*/ 987354 w 1034979"/>
                  <a:gd name="connsiteY143" fmla="*/ 1043142 h 1509906"/>
                  <a:gd name="connsiteX144" fmla="*/ 975924 w 1034979"/>
                  <a:gd name="connsiteY144" fmla="*/ 1039332 h 1509906"/>
                  <a:gd name="connsiteX145" fmla="*/ 970209 w 1034979"/>
                  <a:gd name="connsiteY145" fmla="*/ 1037427 h 1509906"/>
                  <a:gd name="connsiteX146" fmla="*/ 962589 w 1034979"/>
                  <a:gd name="connsiteY146" fmla="*/ 1035522 h 1509906"/>
                  <a:gd name="connsiteX147" fmla="*/ 956874 w 1034979"/>
                  <a:gd name="connsiteY147" fmla="*/ 1033617 h 1509906"/>
                  <a:gd name="connsiteX148" fmla="*/ 935919 w 1034979"/>
                  <a:gd name="connsiteY148" fmla="*/ 1027902 h 1509906"/>
                  <a:gd name="connsiteX149" fmla="*/ 930204 w 1034979"/>
                  <a:gd name="connsiteY149" fmla="*/ 1025997 h 1509906"/>
                  <a:gd name="connsiteX150" fmla="*/ 825429 w 1034979"/>
                  <a:gd name="connsiteY150" fmla="*/ 1027902 h 1509906"/>
                  <a:gd name="connsiteX151" fmla="*/ 819714 w 1034979"/>
                  <a:gd name="connsiteY151" fmla="*/ 1029807 h 1509906"/>
                  <a:gd name="connsiteX152" fmla="*/ 730179 w 1034979"/>
                  <a:gd name="connsiteY152" fmla="*/ 1031712 h 1509906"/>
                  <a:gd name="connsiteX153" fmla="*/ 716844 w 1034979"/>
                  <a:gd name="connsiteY153" fmla="*/ 1035522 h 1509906"/>
                  <a:gd name="connsiteX154" fmla="*/ 695889 w 1034979"/>
                  <a:gd name="connsiteY154" fmla="*/ 1037427 h 1509906"/>
                  <a:gd name="connsiteX155" fmla="*/ 669219 w 1034979"/>
                  <a:gd name="connsiteY155" fmla="*/ 1039332 h 1509906"/>
                  <a:gd name="connsiteX156" fmla="*/ 669219 w 1034979"/>
                  <a:gd name="connsiteY156" fmla="*/ 1039332 h 1509906"/>
                  <a:gd name="connsiteX157" fmla="*/ 646359 w 1034979"/>
                  <a:gd name="connsiteY157" fmla="*/ 1043142 h 1509906"/>
                  <a:gd name="connsiteX158" fmla="*/ 642549 w 1034979"/>
                  <a:gd name="connsiteY158" fmla="*/ 1031712 h 1509906"/>
                  <a:gd name="connsiteX159" fmla="*/ 640644 w 1034979"/>
                  <a:gd name="connsiteY159" fmla="*/ 1025997 h 1509906"/>
                  <a:gd name="connsiteX160" fmla="*/ 642549 w 1034979"/>
                  <a:gd name="connsiteY160" fmla="*/ 1008852 h 1509906"/>
                  <a:gd name="connsiteX161" fmla="*/ 644454 w 1034979"/>
                  <a:gd name="connsiteY161" fmla="*/ 1003137 h 1509906"/>
                  <a:gd name="connsiteX162" fmla="*/ 661599 w 1034979"/>
                  <a:gd name="connsiteY162" fmla="*/ 993612 h 1509906"/>
                  <a:gd name="connsiteX163" fmla="*/ 673029 w 1034979"/>
                  <a:gd name="connsiteY163" fmla="*/ 985992 h 1509906"/>
                  <a:gd name="connsiteX164" fmla="*/ 674934 w 1034979"/>
                  <a:gd name="connsiteY164" fmla="*/ 980277 h 1509906"/>
                  <a:gd name="connsiteX165" fmla="*/ 680649 w 1034979"/>
                  <a:gd name="connsiteY165" fmla="*/ 978372 h 1509906"/>
                  <a:gd name="connsiteX166" fmla="*/ 686364 w 1034979"/>
                  <a:gd name="connsiteY166" fmla="*/ 974562 h 1509906"/>
                  <a:gd name="connsiteX167" fmla="*/ 695889 w 1034979"/>
                  <a:gd name="connsiteY167" fmla="*/ 965037 h 1509906"/>
                  <a:gd name="connsiteX168" fmla="*/ 705414 w 1034979"/>
                  <a:gd name="connsiteY168" fmla="*/ 953607 h 1509906"/>
                  <a:gd name="connsiteX169" fmla="*/ 716844 w 1034979"/>
                  <a:gd name="connsiteY169" fmla="*/ 945987 h 1509906"/>
                  <a:gd name="connsiteX170" fmla="*/ 732084 w 1034979"/>
                  <a:gd name="connsiteY170" fmla="*/ 932652 h 1509906"/>
                  <a:gd name="connsiteX171" fmla="*/ 741609 w 1034979"/>
                  <a:gd name="connsiteY171" fmla="*/ 921222 h 1509906"/>
                  <a:gd name="connsiteX172" fmla="*/ 753039 w 1034979"/>
                  <a:gd name="connsiteY172" fmla="*/ 911697 h 1509906"/>
                  <a:gd name="connsiteX173" fmla="*/ 758754 w 1034979"/>
                  <a:gd name="connsiteY173" fmla="*/ 900267 h 1509906"/>
                  <a:gd name="connsiteX174" fmla="*/ 760659 w 1034979"/>
                  <a:gd name="connsiteY174" fmla="*/ 894552 h 1509906"/>
                  <a:gd name="connsiteX175" fmla="*/ 766374 w 1034979"/>
                  <a:gd name="connsiteY175" fmla="*/ 883122 h 1509906"/>
                  <a:gd name="connsiteX176" fmla="*/ 764469 w 1034979"/>
                  <a:gd name="connsiteY176" fmla="*/ 867882 h 1509906"/>
                  <a:gd name="connsiteX177" fmla="*/ 758754 w 1034979"/>
                  <a:gd name="connsiteY177" fmla="*/ 865977 h 1509906"/>
                  <a:gd name="connsiteX178" fmla="*/ 737799 w 1034979"/>
                  <a:gd name="connsiteY178" fmla="*/ 867882 h 1509906"/>
                  <a:gd name="connsiteX179" fmla="*/ 732084 w 1034979"/>
                  <a:gd name="connsiteY179" fmla="*/ 871692 h 1509906"/>
                  <a:gd name="connsiteX180" fmla="*/ 720654 w 1034979"/>
                  <a:gd name="connsiteY180" fmla="*/ 875502 h 1509906"/>
                  <a:gd name="connsiteX181" fmla="*/ 716844 w 1034979"/>
                  <a:gd name="connsiteY181" fmla="*/ 881217 h 1509906"/>
                  <a:gd name="connsiteX182" fmla="*/ 711129 w 1034979"/>
                  <a:gd name="connsiteY182" fmla="*/ 883122 h 1509906"/>
                  <a:gd name="connsiteX183" fmla="*/ 705414 w 1034979"/>
                  <a:gd name="connsiteY183" fmla="*/ 886932 h 1509906"/>
                  <a:gd name="connsiteX184" fmla="*/ 699699 w 1034979"/>
                  <a:gd name="connsiteY184" fmla="*/ 892647 h 1509906"/>
                  <a:gd name="connsiteX185" fmla="*/ 692079 w 1034979"/>
                  <a:gd name="connsiteY185" fmla="*/ 896457 h 1509906"/>
                  <a:gd name="connsiteX186" fmla="*/ 650169 w 1034979"/>
                  <a:gd name="connsiteY186" fmla="*/ 925032 h 1509906"/>
                  <a:gd name="connsiteX187" fmla="*/ 636834 w 1034979"/>
                  <a:gd name="connsiteY187" fmla="*/ 936462 h 1509906"/>
                  <a:gd name="connsiteX188" fmla="*/ 627309 w 1034979"/>
                  <a:gd name="connsiteY188" fmla="*/ 953607 h 1509906"/>
                  <a:gd name="connsiteX189" fmla="*/ 602544 w 1034979"/>
                  <a:gd name="connsiteY189" fmla="*/ 959322 h 1509906"/>
                  <a:gd name="connsiteX190" fmla="*/ 589209 w 1034979"/>
                  <a:gd name="connsiteY190" fmla="*/ 963132 h 1509906"/>
                  <a:gd name="connsiteX191" fmla="*/ 573969 w 1034979"/>
                  <a:gd name="connsiteY191" fmla="*/ 961227 h 1509906"/>
                  <a:gd name="connsiteX192" fmla="*/ 562539 w 1034979"/>
                  <a:gd name="connsiteY192" fmla="*/ 957417 h 1509906"/>
                  <a:gd name="connsiteX193" fmla="*/ 551109 w 1034979"/>
                  <a:gd name="connsiteY193" fmla="*/ 953607 h 1509906"/>
                  <a:gd name="connsiteX194" fmla="*/ 539679 w 1034979"/>
                  <a:gd name="connsiteY194" fmla="*/ 949797 h 1509906"/>
                  <a:gd name="connsiteX195" fmla="*/ 533964 w 1034979"/>
                  <a:gd name="connsiteY195" fmla="*/ 947892 h 1509906"/>
                  <a:gd name="connsiteX196" fmla="*/ 528249 w 1034979"/>
                  <a:gd name="connsiteY196" fmla="*/ 944082 h 1509906"/>
                  <a:gd name="connsiteX197" fmla="*/ 516819 w 1034979"/>
                  <a:gd name="connsiteY197" fmla="*/ 938367 h 1509906"/>
                  <a:gd name="connsiteX198" fmla="*/ 509199 w 1034979"/>
                  <a:gd name="connsiteY198" fmla="*/ 926937 h 1509906"/>
                  <a:gd name="connsiteX199" fmla="*/ 505389 w 1034979"/>
                  <a:gd name="connsiteY199" fmla="*/ 905982 h 1509906"/>
                  <a:gd name="connsiteX200" fmla="*/ 507294 w 1034979"/>
                  <a:gd name="connsiteY200" fmla="*/ 841212 h 1509906"/>
                  <a:gd name="connsiteX201" fmla="*/ 503484 w 1034979"/>
                  <a:gd name="connsiteY201" fmla="*/ 351627 h 1509906"/>
                  <a:gd name="connsiteX202" fmla="*/ 499674 w 1034979"/>
                  <a:gd name="connsiteY202" fmla="*/ 60162 h 1509906"/>
                  <a:gd name="connsiteX203" fmla="*/ 490149 w 1034979"/>
                  <a:gd name="connsiteY203" fmla="*/ 33492 h 1509906"/>
                  <a:gd name="connsiteX204" fmla="*/ 488244 w 1034979"/>
                  <a:gd name="connsiteY204" fmla="*/ 27777 h 1509906"/>
                  <a:gd name="connsiteX205" fmla="*/ 484434 w 1034979"/>
                  <a:gd name="connsiteY205" fmla="*/ 22062 h 1509906"/>
                  <a:gd name="connsiteX206" fmla="*/ 478719 w 1034979"/>
                  <a:gd name="connsiteY206" fmla="*/ 10632 h 1509906"/>
                  <a:gd name="connsiteX207" fmla="*/ 473004 w 1034979"/>
                  <a:gd name="connsiteY207" fmla="*/ 6822 h 1509906"/>
                  <a:gd name="connsiteX208" fmla="*/ 469194 w 1034979"/>
                  <a:gd name="connsiteY208" fmla="*/ 1107 h 1509906"/>
                  <a:gd name="connsiteX209" fmla="*/ 429189 w 1034979"/>
                  <a:gd name="connsiteY209" fmla="*/ 4917 h 1509906"/>
                  <a:gd name="connsiteX210" fmla="*/ 421569 w 1034979"/>
                  <a:gd name="connsiteY210" fmla="*/ 16347 h 1509906"/>
                  <a:gd name="connsiteX211" fmla="*/ 417759 w 1034979"/>
                  <a:gd name="connsiteY211" fmla="*/ 22062 h 1509906"/>
                  <a:gd name="connsiteX212" fmla="*/ 419664 w 1034979"/>
                  <a:gd name="connsiteY212" fmla="*/ 54447 h 1509906"/>
                  <a:gd name="connsiteX213" fmla="*/ 423474 w 1034979"/>
                  <a:gd name="connsiteY213" fmla="*/ 65877 h 1509906"/>
                  <a:gd name="connsiteX214" fmla="*/ 425379 w 1034979"/>
                  <a:gd name="connsiteY214" fmla="*/ 71592 h 1509906"/>
                  <a:gd name="connsiteX215" fmla="*/ 425379 w 1034979"/>
                  <a:gd name="connsiteY215" fmla="*/ 77307 h 1509906"/>
                  <a:gd name="connsiteX216" fmla="*/ 429189 w 1034979"/>
                  <a:gd name="connsiteY216" fmla="*/ 231612 h 1509906"/>
                  <a:gd name="connsiteX217" fmla="*/ 440619 w 1034979"/>
                  <a:gd name="connsiteY217" fmla="*/ 414492 h 1509906"/>
                  <a:gd name="connsiteX218" fmla="*/ 425379 w 1034979"/>
                  <a:gd name="connsiteY218" fmla="*/ 711672 h 1509906"/>
                  <a:gd name="connsiteX219" fmla="*/ 425173 w 1034979"/>
                  <a:gd name="connsiteY219" fmla="*/ 765165 h 1509906"/>
                  <a:gd name="connsiteX220" fmla="*/ 421363 w 1034979"/>
                  <a:gd name="connsiteY220" fmla="*/ 844096 h 1509906"/>
                  <a:gd name="connsiteX221" fmla="*/ 425379 w 1034979"/>
                  <a:gd name="connsiteY221" fmla="*/ 894552 h 1509906"/>
                  <a:gd name="connsiteX222" fmla="*/ 423474 w 1034979"/>
                  <a:gd name="connsiteY222" fmla="*/ 921222 h 1509906"/>
                  <a:gd name="connsiteX223" fmla="*/ 417759 w 1034979"/>
                  <a:gd name="connsiteY223" fmla="*/ 923127 h 1509906"/>
                  <a:gd name="connsiteX224" fmla="*/ 412044 w 1034979"/>
                  <a:gd name="connsiteY224" fmla="*/ 926937 h 1509906"/>
                  <a:gd name="connsiteX225" fmla="*/ 421569 w 1034979"/>
                  <a:gd name="connsiteY22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28455 w 1034979"/>
                  <a:gd name="connsiteY102" fmla="*/ 1245638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67289 w 1034979"/>
                  <a:gd name="connsiteY100" fmla="*/ 1258407 h 1509906"/>
                  <a:gd name="connsiteX101" fmla="*/ 528455 w 1034979"/>
                  <a:gd name="connsiteY101" fmla="*/ 1245638 h 1509906"/>
                  <a:gd name="connsiteX102" fmla="*/ 573969 w 1034979"/>
                  <a:gd name="connsiteY102" fmla="*/ 1229832 h 1509906"/>
                  <a:gd name="connsiteX103" fmla="*/ 585399 w 1034979"/>
                  <a:gd name="connsiteY103" fmla="*/ 1226022 h 1509906"/>
                  <a:gd name="connsiteX104" fmla="*/ 720654 w 1034979"/>
                  <a:gd name="connsiteY104" fmla="*/ 1309842 h 1509906"/>
                  <a:gd name="connsiteX105" fmla="*/ 733989 w 1034979"/>
                  <a:gd name="connsiteY105" fmla="*/ 1319367 h 1509906"/>
                  <a:gd name="connsiteX106" fmla="*/ 743514 w 1034979"/>
                  <a:gd name="connsiteY106" fmla="*/ 1321272 h 1509906"/>
                  <a:gd name="connsiteX107" fmla="*/ 749229 w 1034979"/>
                  <a:gd name="connsiteY107" fmla="*/ 1323177 h 1509906"/>
                  <a:gd name="connsiteX108" fmla="*/ 762564 w 1034979"/>
                  <a:gd name="connsiteY108" fmla="*/ 1328892 h 1509906"/>
                  <a:gd name="connsiteX109" fmla="*/ 777804 w 1034979"/>
                  <a:gd name="connsiteY109" fmla="*/ 1326987 h 1509906"/>
                  <a:gd name="connsiteX110" fmla="*/ 789234 w 1034979"/>
                  <a:gd name="connsiteY110" fmla="*/ 1321272 h 1509906"/>
                  <a:gd name="connsiteX111" fmla="*/ 794949 w 1034979"/>
                  <a:gd name="connsiteY111" fmla="*/ 1319367 h 1509906"/>
                  <a:gd name="connsiteX112" fmla="*/ 802569 w 1034979"/>
                  <a:gd name="connsiteY112" fmla="*/ 1302222 h 1509906"/>
                  <a:gd name="connsiteX113" fmla="*/ 800664 w 1034979"/>
                  <a:gd name="connsiteY113" fmla="*/ 1277457 h 1509906"/>
                  <a:gd name="connsiteX114" fmla="*/ 798759 w 1034979"/>
                  <a:gd name="connsiteY114" fmla="*/ 1271742 h 1509906"/>
                  <a:gd name="connsiteX115" fmla="*/ 796854 w 1034979"/>
                  <a:gd name="connsiteY115" fmla="*/ 1264122 h 1509906"/>
                  <a:gd name="connsiteX116" fmla="*/ 783519 w 1034979"/>
                  <a:gd name="connsiteY116" fmla="*/ 1246977 h 1509906"/>
                  <a:gd name="connsiteX117" fmla="*/ 773994 w 1034979"/>
                  <a:gd name="connsiteY117" fmla="*/ 1241262 h 1509906"/>
                  <a:gd name="connsiteX118" fmla="*/ 648264 w 1034979"/>
                  <a:gd name="connsiteY118" fmla="*/ 1149822 h 1509906"/>
                  <a:gd name="connsiteX119" fmla="*/ 644454 w 1034979"/>
                  <a:gd name="connsiteY119" fmla="*/ 1132677 h 1509906"/>
                  <a:gd name="connsiteX120" fmla="*/ 646359 w 1034979"/>
                  <a:gd name="connsiteY120" fmla="*/ 1125057 h 1509906"/>
                  <a:gd name="connsiteX121" fmla="*/ 650169 w 1034979"/>
                  <a:gd name="connsiteY121" fmla="*/ 1107912 h 1509906"/>
                  <a:gd name="connsiteX122" fmla="*/ 653979 w 1034979"/>
                  <a:gd name="connsiteY122" fmla="*/ 1102197 h 1509906"/>
                  <a:gd name="connsiteX123" fmla="*/ 655884 w 1034979"/>
                  <a:gd name="connsiteY123" fmla="*/ 1096482 h 1509906"/>
                  <a:gd name="connsiteX124" fmla="*/ 661599 w 1034979"/>
                  <a:gd name="connsiteY124" fmla="*/ 1094577 h 1509906"/>
                  <a:gd name="connsiteX125" fmla="*/ 671124 w 1034979"/>
                  <a:gd name="connsiteY125" fmla="*/ 1083147 h 1509906"/>
                  <a:gd name="connsiteX126" fmla="*/ 724464 w 1034979"/>
                  <a:gd name="connsiteY126" fmla="*/ 1075527 h 1509906"/>
                  <a:gd name="connsiteX127" fmla="*/ 842574 w 1034979"/>
                  <a:gd name="connsiteY127" fmla="*/ 1077432 h 1509906"/>
                  <a:gd name="connsiteX128" fmla="*/ 871149 w 1034979"/>
                  <a:gd name="connsiteY128" fmla="*/ 1079337 h 1509906"/>
                  <a:gd name="connsiteX129" fmla="*/ 899724 w 1034979"/>
                  <a:gd name="connsiteY129" fmla="*/ 1085052 h 1509906"/>
                  <a:gd name="connsiteX130" fmla="*/ 922584 w 1034979"/>
                  <a:gd name="connsiteY130" fmla="*/ 1088862 h 1509906"/>
                  <a:gd name="connsiteX131" fmla="*/ 951159 w 1034979"/>
                  <a:gd name="connsiteY131" fmla="*/ 1094577 h 1509906"/>
                  <a:gd name="connsiteX132" fmla="*/ 956874 w 1034979"/>
                  <a:gd name="connsiteY132" fmla="*/ 1094577 h 1509906"/>
                  <a:gd name="connsiteX133" fmla="*/ 1002594 w 1034979"/>
                  <a:gd name="connsiteY133" fmla="*/ 1092672 h 1509906"/>
                  <a:gd name="connsiteX134" fmla="*/ 1031169 w 1034979"/>
                  <a:gd name="connsiteY134" fmla="*/ 1085052 h 1509906"/>
                  <a:gd name="connsiteX135" fmla="*/ 1034979 w 1034979"/>
                  <a:gd name="connsiteY135" fmla="*/ 1079337 h 1509906"/>
                  <a:gd name="connsiteX136" fmla="*/ 1033074 w 1034979"/>
                  <a:gd name="connsiteY136" fmla="*/ 1060287 h 1509906"/>
                  <a:gd name="connsiteX137" fmla="*/ 1027359 w 1034979"/>
                  <a:gd name="connsiteY137" fmla="*/ 1056477 h 1509906"/>
                  <a:gd name="connsiteX138" fmla="*/ 1012119 w 1034979"/>
                  <a:gd name="connsiteY138" fmla="*/ 1054572 h 1509906"/>
                  <a:gd name="connsiteX139" fmla="*/ 1006404 w 1034979"/>
                  <a:gd name="connsiteY139" fmla="*/ 1052667 h 1509906"/>
                  <a:gd name="connsiteX140" fmla="*/ 998784 w 1034979"/>
                  <a:gd name="connsiteY140" fmla="*/ 1050762 h 1509906"/>
                  <a:gd name="connsiteX141" fmla="*/ 987354 w 1034979"/>
                  <a:gd name="connsiteY141" fmla="*/ 1043142 h 1509906"/>
                  <a:gd name="connsiteX142" fmla="*/ 975924 w 1034979"/>
                  <a:gd name="connsiteY142" fmla="*/ 1039332 h 1509906"/>
                  <a:gd name="connsiteX143" fmla="*/ 970209 w 1034979"/>
                  <a:gd name="connsiteY143" fmla="*/ 1037427 h 1509906"/>
                  <a:gd name="connsiteX144" fmla="*/ 962589 w 1034979"/>
                  <a:gd name="connsiteY144" fmla="*/ 1035522 h 1509906"/>
                  <a:gd name="connsiteX145" fmla="*/ 956874 w 1034979"/>
                  <a:gd name="connsiteY145" fmla="*/ 1033617 h 1509906"/>
                  <a:gd name="connsiteX146" fmla="*/ 935919 w 1034979"/>
                  <a:gd name="connsiteY146" fmla="*/ 1027902 h 1509906"/>
                  <a:gd name="connsiteX147" fmla="*/ 930204 w 1034979"/>
                  <a:gd name="connsiteY147" fmla="*/ 1025997 h 1509906"/>
                  <a:gd name="connsiteX148" fmla="*/ 825429 w 1034979"/>
                  <a:gd name="connsiteY148" fmla="*/ 1027902 h 1509906"/>
                  <a:gd name="connsiteX149" fmla="*/ 819714 w 1034979"/>
                  <a:gd name="connsiteY149" fmla="*/ 1029807 h 1509906"/>
                  <a:gd name="connsiteX150" fmla="*/ 730179 w 1034979"/>
                  <a:gd name="connsiteY150" fmla="*/ 1031712 h 1509906"/>
                  <a:gd name="connsiteX151" fmla="*/ 716844 w 1034979"/>
                  <a:gd name="connsiteY151" fmla="*/ 1035522 h 1509906"/>
                  <a:gd name="connsiteX152" fmla="*/ 695889 w 1034979"/>
                  <a:gd name="connsiteY152" fmla="*/ 1037427 h 1509906"/>
                  <a:gd name="connsiteX153" fmla="*/ 669219 w 1034979"/>
                  <a:gd name="connsiteY153" fmla="*/ 1039332 h 1509906"/>
                  <a:gd name="connsiteX154" fmla="*/ 669219 w 1034979"/>
                  <a:gd name="connsiteY154" fmla="*/ 1039332 h 1509906"/>
                  <a:gd name="connsiteX155" fmla="*/ 646359 w 1034979"/>
                  <a:gd name="connsiteY155" fmla="*/ 1043142 h 1509906"/>
                  <a:gd name="connsiteX156" fmla="*/ 642549 w 1034979"/>
                  <a:gd name="connsiteY156" fmla="*/ 1031712 h 1509906"/>
                  <a:gd name="connsiteX157" fmla="*/ 640644 w 1034979"/>
                  <a:gd name="connsiteY157" fmla="*/ 1025997 h 1509906"/>
                  <a:gd name="connsiteX158" fmla="*/ 642549 w 1034979"/>
                  <a:gd name="connsiteY158" fmla="*/ 1008852 h 1509906"/>
                  <a:gd name="connsiteX159" fmla="*/ 644454 w 1034979"/>
                  <a:gd name="connsiteY159" fmla="*/ 1003137 h 1509906"/>
                  <a:gd name="connsiteX160" fmla="*/ 661599 w 1034979"/>
                  <a:gd name="connsiteY160" fmla="*/ 993612 h 1509906"/>
                  <a:gd name="connsiteX161" fmla="*/ 673029 w 1034979"/>
                  <a:gd name="connsiteY161" fmla="*/ 985992 h 1509906"/>
                  <a:gd name="connsiteX162" fmla="*/ 674934 w 1034979"/>
                  <a:gd name="connsiteY162" fmla="*/ 980277 h 1509906"/>
                  <a:gd name="connsiteX163" fmla="*/ 680649 w 1034979"/>
                  <a:gd name="connsiteY163" fmla="*/ 978372 h 1509906"/>
                  <a:gd name="connsiteX164" fmla="*/ 686364 w 1034979"/>
                  <a:gd name="connsiteY164" fmla="*/ 974562 h 1509906"/>
                  <a:gd name="connsiteX165" fmla="*/ 695889 w 1034979"/>
                  <a:gd name="connsiteY165" fmla="*/ 965037 h 1509906"/>
                  <a:gd name="connsiteX166" fmla="*/ 705414 w 1034979"/>
                  <a:gd name="connsiteY166" fmla="*/ 953607 h 1509906"/>
                  <a:gd name="connsiteX167" fmla="*/ 716844 w 1034979"/>
                  <a:gd name="connsiteY167" fmla="*/ 945987 h 1509906"/>
                  <a:gd name="connsiteX168" fmla="*/ 732084 w 1034979"/>
                  <a:gd name="connsiteY168" fmla="*/ 932652 h 1509906"/>
                  <a:gd name="connsiteX169" fmla="*/ 741609 w 1034979"/>
                  <a:gd name="connsiteY169" fmla="*/ 921222 h 1509906"/>
                  <a:gd name="connsiteX170" fmla="*/ 753039 w 1034979"/>
                  <a:gd name="connsiteY170" fmla="*/ 911697 h 1509906"/>
                  <a:gd name="connsiteX171" fmla="*/ 758754 w 1034979"/>
                  <a:gd name="connsiteY171" fmla="*/ 900267 h 1509906"/>
                  <a:gd name="connsiteX172" fmla="*/ 760659 w 1034979"/>
                  <a:gd name="connsiteY172" fmla="*/ 894552 h 1509906"/>
                  <a:gd name="connsiteX173" fmla="*/ 766374 w 1034979"/>
                  <a:gd name="connsiteY173" fmla="*/ 883122 h 1509906"/>
                  <a:gd name="connsiteX174" fmla="*/ 764469 w 1034979"/>
                  <a:gd name="connsiteY174" fmla="*/ 867882 h 1509906"/>
                  <a:gd name="connsiteX175" fmla="*/ 758754 w 1034979"/>
                  <a:gd name="connsiteY175" fmla="*/ 865977 h 1509906"/>
                  <a:gd name="connsiteX176" fmla="*/ 737799 w 1034979"/>
                  <a:gd name="connsiteY176" fmla="*/ 867882 h 1509906"/>
                  <a:gd name="connsiteX177" fmla="*/ 732084 w 1034979"/>
                  <a:gd name="connsiteY177" fmla="*/ 871692 h 1509906"/>
                  <a:gd name="connsiteX178" fmla="*/ 720654 w 1034979"/>
                  <a:gd name="connsiteY178" fmla="*/ 875502 h 1509906"/>
                  <a:gd name="connsiteX179" fmla="*/ 716844 w 1034979"/>
                  <a:gd name="connsiteY179" fmla="*/ 881217 h 1509906"/>
                  <a:gd name="connsiteX180" fmla="*/ 711129 w 1034979"/>
                  <a:gd name="connsiteY180" fmla="*/ 883122 h 1509906"/>
                  <a:gd name="connsiteX181" fmla="*/ 705414 w 1034979"/>
                  <a:gd name="connsiteY181" fmla="*/ 886932 h 1509906"/>
                  <a:gd name="connsiteX182" fmla="*/ 699699 w 1034979"/>
                  <a:gd name="connsiteY182" fmla="*/ 892647 h 1509906"/>
                  <a:gd name="connsiteX183" fmla="*/ 692079 w 1034979"/>
                  <a:gd name="connsiteY183" fmla="*/ 896457 h 1509906"/>
                  <a:gd name="connsiteX184" fmla="*/ 650169 w 1034979"/>
                  <a:gd name="connsiteY184" fmla="*/ 925032 h 1509906"/>
                  <a:gd name="connsiteX185" fmla="*/ 636834 w 1034979"/>
                  <a:gd name="connsiteY185" fmla="*/ 936462 h 1509906"/>
                  <a:gd name="connsiteX186" fmla="*/ 627309 w 1034979"/>
                  <a:gd name="connsiteY186" fmla="*/ 953607 h 1509906"/>
                  <a:gd name="connsiteX187" fmla="*/ 602544 w 1034979"/>
                  <a:gd name="connsiteY187" fmla="*/ 959322 h 1509906"/>
                  <a:gd name="connsiteX188" fmla="*/ 589209 w 1034979"/>
                  <a:gd name="connsiteY188" fmla="*/ 963132 h 1509906"/>
                  <a:gd name="connsiteX189" fmla="*/ 573969 w 1034979"/>
                  <a:gd name="connsiteY189" fmla="*/ 961227 h 1509906"/>
                  <a:gd name="connsiteX190" fmla="*/ 562539 w 1034979"/>
                  <a:gd name="connsiteY190" fmla="*/ 957417 h 1509906"/>
                  <a:gd name="connsiteX191" fmla="*/ 551109 w 1034979"/>
                  <a:gd name="connsiteY191" fmla="*/ 953607 h 1509906"/>
                  <a:gd name="connsiteX192" fmla="*/ 539679 w 1034979"/>
                  <a:gd name="connsiteY192" fmla="*/ 949797 h 1509906"/>
                  <a:gd name="connsiteX193" fmla="*/ 533964 w 1034979"/>
                  <a:gd name="connsiteY193" fmla="*/ 947892 h 1509906"/>
                  <a:gd name="connsiteX194" fmla="*/ 528249 w 1034979"/>
                  <a:gd name="connsiteY194" fmla="*/ 944082 h 1509906"/>
                  <a:gd name="connsiteX195" fmla="*/ 516819 w 1034979"/>
                  <a:gd name="connsiteY195" fmla="*/ 938367 h 1509906"/>
                  <a:gd name="connsiteX196" fmla="*/ 509199 w 1034979"/>
                  <a:gd name="connsiteY196" fmla="*/ 926937 h 1509906"/>
                  <a:gd name="connsiteX197" fmla="*/ 505389 w 1034979"/>
                  <a:gd name="connsiteY197" fmla="*/ 905982 h 1509906"/>
                  <a:gd name="connsiteX198" fmla="*/ 507294 w 1034979"/>
                  <a:gd name="connsiteY198" fmla="*/ 841212 h 1509906"/>
                  <a:gd name="connsiteX199" fmla="*/ 503484 w 1034979"/>
                  <a:gd name="connsiteY199" fmla="*/ 351627 h 1509906"/>
                  <a:gd name="connsiteX200" fmla="*/ 499674 w 1034979"/>
                  <a:gd name="connsiteY200" fmla="*/ 60162 h 1509906"/>
                  <a:gd name="connsiteX201" fmla="*/ 490149 w 1034979"/>
                  <a:gd name="connsiteY201" fmla="*/ 33492 h 1509906"/>
                  <a:gd name="connsiteX202" fmla="*/ 488244 w 1034979"/>
                  <a:gd name="connsiteY202" fmla="*/ 27777 h 1509906"/>
                  <a:gd name="connsiteX203" fmla="*/ 484434 w 1034979"/>
                  <a:gd name="connsiteY203" fmla="*/ 22062 h 1509906"/>
                  <a:gd name="connsiteX204" fmla="*/ 478719 w 1034979"/>
                  <a:gd name="connsiteY204" fmla="*/ 10632 h 1509906"/>
                  <a:gd name="connsiteX205" fmla="*/ 473004 w 1034979"/>
                  <a:gd name="connsiteY205" fmla="*/ 6822 h 1509906"/>
                  <a:gd name="connsiteX206" fmla="*/ 469194 w 1034979"/>
                  <a:gd name="connsiteY206" fmla="*/ 1107 h 1509906"/>
                  <a:gd name="connsiteX207" fmla="*/ 429189 w 1034979"/>
                  <a:gd name="connsiteY207" fmla="*/ 4917 h 1509906"/>
                  <a:gd name="connsiteX208" fmla="*/ 421569 w 1034979"/>
                  <a:gd name="connsiteY208" fmla="*/ 16347 h 1509906"/>
                  <a:gd name="connsiteX209" fmla="*/ 417759 w 1034979"/>
                  <a:gd name="connsiteY209" fmla="*/ 22062 h 1509906"/>
                  <a:gd name="connsiteX210" fmla="*/ 419664 w 1034979"/>
                  <a:gd name="connsiteY210" fmla="*/ 54447 h 1509906"/>
                  <a:gd name="connsiteX211" fmla="*/ 423474 w 1034979"/>
                  <a:gd name="connsiteY211" fmla="*/ 65877 h 1509906"/>
                  <a:gd name="connsiteX212" fmla="*/ 425379 w 1034979"/>
                  <a:gd name="connsiteY212" fmla="*/ 71592 h 1509906"/>
                  <a:gd name="connsiteX213" fmla="*/ 425379 w 1034979"/>
                  <a:gd name="connsiteY213" fmla="*/ 77307 h 1509906"/>
                  <a:gd name="connsiteX214" fmla="*/ 429189 w 1034979"/>
                  <a:gd name="connsiteY214" fmla="*/ 231612 h 1509906"/>
                  <a:gd name="connsiteX215" fmla="*/ 440619 w 1034979"/>
                  <a:gd name="connsiteY215" fmla="*/ 414492 h 1509906"/>
                  <a:gd name="connsiteX216" fmla="*/ 425379 w 1034979"/>
                  <a:gd name="connsiteY216" fmla="*/ 711672 h 1509906"/>
                  <a:gd name="connsiteX217" fmla="*/ 425173 w 1034979"/>
                  <a:gd name="connsiteY217" fmla="*/ 765165 h 1509906"/>
                  <a:gd name="connsiteX218" fmla="*/ 421363 w 1034979"/>
                  <a:gd name="connsiteY218" fmla="*/ 844096 h 1509906"/>
                  <a:gd name="connsiteX219" fmla="*/ 425379 w 1034979"/>
                  <a:gd name="connsiteY219" fmla="*/ 894552 h 1509906"/>
                  <a:gd name="connsiteX220" fmla="*/ 423474 w 1034979"/>
                  <a:gd name="connsiteY220" fmla="*/ 921222 h 1509906"/>
                  <a:gd name="connsiteX221" fmla="*/ 417759 w 1034979"/>
                  <a:gd name="connsiteY221" fmla="*/ 923127 h 1509906"/>
                  <a:gd name="connsiteX222" fmla="*/ 412044 w 1034979"/>
                  <a:gd name="connsiteY222" fmla="*/ 926937 h 1509906"/>
                  <a:gd name="connsiteX223" fmla="*/ 421569 w 1034979"/>
                  <a:gd name="connsiteY22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43439 w 1034979"/>
                  <a:gd name="connsiteY36" fmla="*/ 968847 h 1509906"/>
                  <a:gd name="connsiteX37" fmla="*/ 166299 w 1034979"/>
                  <a:gd name="connsiteY37" fmla="*/ 972657 h 1509906"/>
                  <a:gd name="connsiteX38" fmla="*/ 191064 w 1034979"/>
                  <a:gd name="connsiteY38" fmla="*/ 978372 h 1509906"/>
                  <a:gd name="connsiteX39" fmla="*/ 208209 w 1034979"/>
                  <a:gd name="connsiteY39" fmla="*/ 984087 h 1509906"/>
                  <a:gd name="connsiteX40" fmla="*/ 213924 w 1034979"/>
                  <a:gd name="connsiteY40" fmla="*/ 985992 h 1509906"/>
                  <a:gd name="connsiteX41" fmla="*/ 229164 w 1034979"/>
                  <a:gd name="connsiteY41" fmla="*/ 989802 h 1509906"/>
                  <a:gd name="connsiteX42" fmla="*/ 248214 w 1034979"/>
                  <a:gd name="connsiteY42" fmla="*/ 995517 h 1509906"/>
                  <a:gd name="connsiteX43" fmla="*/ 253929 w 1034979"/>
                  <a:gd name="connsiteY43" fmla="*/ 999327 h 1509906"/>
                  <a:gd name="connsiteX44" fmla="*/ 267264 w 1034979"/>
                  <a:gd name="connsiteY44" fmla="*/ 1014567 h 1509906"/>
                  <a:gd name="connsiteX45" fmla="*/ 272979 w 1034979"/>
                  <a:gd name="connsiteY45" fmla="*/ 1033617 h 1509906"/>
                  <a:gd name="connsiteX46" fmla="*/ 274884 w 1034979"/>
                  <a:gd name="connsiteY46" fmla="*/ 1039332 h 1509906"/>
                  <a:gd name="connsiteX47" fmla="*/ 276789 w 1034979"/>
                  <a:gd name="connsiteY47" fmla="*/ 1045047 h 1509906"/>
                  <a:gd name="connsiteX48" fmla="*/ 278694 w 1034979"/>
                  <a:gd name="connsiteY48" fmla="*/ 1069812 h 1509906"/>
                  <a:gd name="connsiteX49" fmla="*/ 280599 w 1034979"/>
                  <a:gd name="connsiteY49" fmla="*/ 1075527 h 1509906"/>
                  <a:gd name="connsiteX50" fmla="*/ 278694 w 1034979"/>
                  <a:gd name="connsiteY50" fmla="*/ 1094577 h 1509906"/>
                  <a:gd name="connsiteX51" fmla="*/ 276789 w 1034979"/>
                  <a:gd name="connsiteY51" fmla="*/ 1104102 h 1509906"/>
                  <a:gd name="connsiteX52" fmla="*/ 263454 w 1034979"/>
                  <a:gd name="connsiteY52" fmla="*/ 1117437 h 1509906"/>
                  <a:gd name="connsiteX53" fmla="*/ 252024 w 1034979"/>
                  <a:gd name="connsiteY53" fmla="*/ 1125057 h 1509906"/>
                  <a:gd name="connsiteX54" fmla="*/ 240594 w 1034979"/>
                  <a:gd name="connsiteY54" fmla="*/ 1128867 h 1509906"/>
                  <a:gd name="connsiteX55" fmla="*/ 27234 w 1034979"/>
                  <a:gd name="connsiteY55" fmla="*/ 1147917 h 1509906"/>
                  <a:gd name="connsiteX56" fmla="*/ 15804 w 1034979"/>
                  <a:gd name="connsiteY56" fmla="*/ 1153632 h 1509906"/>
                  <a:gd name="connsiteX57" fmla="*/ 6279 w 1034979"/>
                  <a:gd name="connsiteY57" fmla="*/ 1163157 h 1509906"/>
                  <a:gd name="connsiteX58" fmla="*/ 4374 w 1034979"/>
                  <a:gd name="connsiteY58" fmla="*/ 1168872 h 1509906"/>
                  <a:gd name="connsiteX59" fmla="*/ 564 w 1034979"/>
                  <a:gd name="connsiteY59" fmla="*/ 1174587 h 1509906"/>
                  <a:gd name="connsiteX60" fmla="*/ 6279 w 1034979"/>
                  <a:gd name="connsiteY60" fmla="*/ 1206972 h 1509906"/>
                  <a:gd name="connsiteX61" fmla="*/ 11994 w 1034979"/>
                  <a:gd name="connsiteY61" fmla="*/ 1210782 h 1509906"/>
                  <a:gd name="connsiteX62" fmla="*/ 17709 w 1034979"/>
                  <a:gd name="connsiteY62" fmla="*/ 1212687 h 1509906"/>
                  <a:gd name="connsiteX63" fmla="*/ 145344 w 1034979"/>
                  <a:gd name="connsiteY63" fmla="*/ 1210782 h 1509906"/>
                  <a:gd name="connsiteX64" fmla="*/ 152964 w 1034979"/>
                  <a:gd name="connsiteY64" fmla="*/ 1208877 h 1509906"/>
                  <a:gd name="connsiteX65" fmla="*/ 303459 w 1034979"/>
                  <a:gd name="connsiteY65" fmla="*/ 1203162 h 1509906"/>
                  <a:gd name="connsiteX66" fmla="*/ 318699 w 1034979"/>
                  <a:gd name="connsiteY66" fmla="*/ 1210782 h 1509906"/>
                  <a:gd name="connsiteX67" fmla="*/ 330129 w 1034979"/>
                  <a:gd name="connsiteY67" fmla="*/ 1216497 h 1509906"/>
                  <a:gd name="connsiteX68" fmla="*/ 333939 w 1034979"/>
                  <a:gd name="connsiteY68" fmla="*/ 1222212 h 1509906"/>
                  <a:gd name="connsiteX69" fmla="*/ 339654 w 1034979"/>
                  <a:gd name="connsiteY69" fmla="*/ 1224117 h 1509906"/>
                  <a:gd name="connsiteX70" fmla="*/ 351084 w 1034979"/>
                  <a:gd name="connsiteY70" fmla="*/ 1231737 h 1509906"/>
                  <a:gd name="connsiteX71" fmla="*/ 356799 w 1034979"/>
                  <a:gd name="connsiteY71" fmla="*/ 1235547 h 1509906"/>
                  <a:gd name="connsiteX72" fmla="*/ 360609 w 1034979"/>
                  <a:gd name="connsiteY72" fmla="*/ 1241262 h 1509906"/>
                  <a:gd name="connsiteX73" fmla="*/ 366324 w 1034979"/>
                  <a:gd name="connsiteY73" fmla="*/ 1252692 h 1509906"/>
                  <a:gd name="connsiteX74" fmla="*/ 362514 w 1034979"/>
                  <a:gd name="connsiteY74" fmla="*/ 1279362 h 1509906"/>
                  <a:gd name="connsiteX75" fmla="*/ 358704 w 1034979"/>
                  <a:gd name="connsiteY75" fmla="*/ 1285077 h 1509906"/>
                  <a:gd name="connsiteX76" fmla="*/ 356799 w 1034979"/>
                  <a:gd name="connsiteY76" fmla="*/ 1290792 h 1509906"/>
                  <a:gd name="connsiteX77" fmla="*/ 352989 w 1034979"/>
                  <a:gd name="connsiteY77" fmla="*/ 1296507 h 1509906"/>
                  <a:gd name="connsiteX78" fmla="*/ 351084 w 1034979"/>
                  <a:gd name="connsiteY78" fmla="*/ 1302222 h 1509906"/>
                  <a:gd name="connsiteX79" fmla="*/ 347274 w 1034979"/>
                  <a:gd name="connsiteY79" fmla="*/ 1307937 h 1509906"/>
                  <a:gd name="connsiteX80" fmla="*/ 330129 w 1034979"/>
                  <a:gd name="connsiteY80" fmla="*/ 1374612 h 1509906"/>
                  <a:gd name="connsiteX81" fmla="*/ 328224 w 1034979"/>
                  <a:gd name="connsiteY81" fmla="*/ 1426047 h 1509906"/>
                  <a:gd name="connsiteX82" fmla="*/ 330129 w 1034979"/>
                  <a:gd name="connsiteY82" fmla="*/ 1450812 h 1509906"/>
                  <a:gd name="connsiteX83" fmla="*/ 332034 w 1034979"/>
                  <a:gd name="connsiteY83" fmla="*/ 1456527 h 1509906"/>
                  <a:gd name="connsiteX84" fmla="*/ 335844 w 1034979"/>
                  <a:gd name="connsiteY84" fmla="*/ 1460337 h 1509906"/>
                  <a:gd name="connsiteX85" fmla="*/ 364419 w 1034979"/>
                  <a:gd name="connsiteY85" fmla="*/ 1506057 h 1509906"/>
                  <a:gd name="connsiteX86" fmla="*/ 387279 w 1034979"/>
                  <a:gd name="connsiteY86" fmla="*/ 1507962 h 1509906"/>
                  <a:gd name="connsiteX87" fmla="*/ 392994 w 1034979"/>
                  <a:gd name="connsiteY87" fmla="*/ 1502247 h 1509906"/>
                  <a:gd name="connsiteX88" fmla="*/ 394899 w 1034979"/>
                  <a:gd name="connsiteY88" fmla="*/ 1490817 h 1509906"/>
                  <a:gd name="connsiteX89" fmla="*/ 396804 w 1034979"/>
                  <a:gd name="connsiteY89" fmla="*/ 1485102 h 1509906"/>
                  <a:gd name="connsiteX90" fmla="*/ 398709 w 1034979"/>
                  <a:gd name="connsiteY90" fmla="*/ 1467957 h 1509906"/>
                  <a:gd name="connsiteX91" fmla="*/ 400614 w 1034979"/>
                  <a:gd name="connsiteY91" fmla="*/ 1454622 h 1509906"/>
                  <a:gd name="connsiteX92" fmla="*/ 404424 w 1034979"/>
                  <a:gd name="connsiteY92" fmla="*/ 1397472 h 1509906"/>
                  <a:gd name="connsiteX93" fmla="*/ 410139 w 1034979"/>
                  <a:gd name="connsiteY93" fmla="*/ 1386042 h 1509906"/>
                  <a:gd name="connsiteX94" fmla="*/ 413949 w 1034979"/>
                  <a:gd name="connsiteY94" fmla="*/ 1372707 h 1509906"/>
                  <a:gd name="connsiteX95" fmla="*/ 415854 w 1034979"/>
                  <a:gd name="connsiteY95" fmla="*/ 1366992 h 1509906"/>
                  <a:gd name="connsiteX96" fmla="*/ 417759 w 1034979"/>
                  <a:gd name="connsiteY96" fmla="*/ 1353657 h 1509906"/>
                  <a:gd name="connsiteX97" fmla="*/ 421569 w 1034979"/>
                  <a:gd name="connsiteY97" fmla="*/ 1342227 h 1509906"/>
                  <a:gd name="connsiteX98" fmla="*/ 427284 w 1034979"/>
                  <a:gd name="connsiteY98" fmla="*/ 1328892 h 1509906"/>
                  <a:gd name="connsiteX99" fmla="*/ 467289 w 1034979"/>
                  <a:gd name="connsiteY99" fmla="*/ 1258407 h 1509906"/>
                  <a:gd name="connsiteX100" fmla="*/ 528455 w 1034979"/>
                  <a:gd name="connsiteY100" fmla="*/ 1245638 h 1509906"/>
                  <a:gd name="connsiteX101" fmla="*/ 573969 w 1034979"/>
                  <a:gd name="connsiteY101" fmla="*/ 1229832 h 1509906"/>
                  <a:gd name="connsiteX102" fmla="*/ 585399 w 1034979"/>
                  <a:gd name="connsiteY102" fmla="*/ 1226022 h 1509906"/>
                  <a:gd name="connsiteX103" fmla="*/ 720654 w 1034979"/>
                  <a:gd name="connsiteY103" fmla="*/ 1309842 h 1509906"/>
                  <a:gd name="connsiteX104" fmla="*/ 733989 w 1034979"/>
                  <a:gd name="connsiteY104" fmla="*/ 1319367 h 1509906"/>
                  <a:gd name="connsiteX105" fmla="*/ 743514 w 1034979"/>
                  <a:gd name="connsiteY105" fmla="*/ 1321272 h 1509906"/>
                  <a:gd name="connsiteX106" fmla="*/ 749229 w 1034979"/>
                  <a:gd name="connsiteY106" fmla="*/ 1323177 h 1509906"/>
                  <a:gd name="connsiteX107" fmla="*/ 762564 w 1034979"/>
                  <a:gd name="connsiteY107" fmla="*/ 1328892 h 1509906"/>
                  <a:gd name="connsiteX108" fmla="*/ 777804 w 1034979"/>
                  <a:gd name="connsiteY108" fmla="*/ 1326987 h 1509906"/>
                  <a:gd name="connsiteX109" fmla="*/ 789234 w 1034979"/>
                  <a:gd name="connsiteY109" fmla="*/ 1321272 h 1509906"/>
                  <a:gd name="connsiteX110" fmla="*/ 794949 w 1034979"/>
                  <a:gd name="connsiteY110" fmla="*/ 1319367 h 1509906"/>
                  <a:gd name="connsiteX111" fmla="*/ 802569 w 1034979"/>
                  <a:gd name="connsiteY111" fmla="*/ 1302222 h 1509906"/>
                  <a:gd name="connsiteX112" fmla="*/ 800664 w 1034979"/>
                  <a:gd name="connsiteY112" fmla="*/ 1277457 h 1509906"/>
                  <a:gd name="connsiteX113" fmla="*/ 798759 w 1034979"/>
                  <a:gd name="connsiteY113" fmla="*/ 1271742 h 1509906"/>
                  <a:gd name="connsiteX114" fmla="*/ 796854 w 1034979"/>
                  <a:gd name="connsiteY114" fmla="*/ 1264122 h 1509906"/>
                  <a:gd name="connsiteX115" fmla="*/ 783519 w 1034979"/>
                  <a:gd name="connsiteY115" fmla="*/ 1246977 h 1509906"/>
                  <a:gd name="connsiteX116" fmla="*/ 773994 w 1034979"/>
                  <a:gd name="connsiteY116" fmla="*/ 1241262 h 1509906"/>
                  <a:gd name="connsiteX117" fmla="*/ 648264 w 1034979"/>
                  <a:gd name="connsiteY117" fmla="*/ 1149822 h 1509906"/>
                  <a:gd name="connsiteX118" fmla="*/ 644454 w 1034979"/>
                  <a:gd name="connsiteY118" fmla="*/ 1132677 h 1509906"/>
                  <a:gd name="connsiteX119" fmla="*/ 646359 w 1034979"/>
                  <a:gd name="connsiteY119" fmla="*/ 1125057 h 1509906"/>
                  <a:gd name="connsiteX120" fmla="*/ 650169 w 1034979"/>
                  <a:gd name="connsiteY120" fmla="*/ 1107912 h 1509906"/>
                  <a:gd name="connsiteX121" fmla="*/ 653979 w 1034979"/>
                  <a:gd name="connsiteY121" fmla="*/ 1102197 h 1509906"/>
                  <a:gd name="connsiteX122" fmla="*/ 655884 w 1034979"/>
                  <a:gd name="connsiteY122" fmla="*/ 1096482 h 1509906"/>
                  <a:gd name="connsiteX123" fmla="*/ 661599 w 1034979"/>
                  <a:gd name="connsiteY123" fmla="*/ 1094577 h 1509906"/>
                  <a:gd name="connsiteX124" fmla="*/ 671124 w 1034979"/>
                  <a:gd name="connsiteY124" fmla="*/ 1083147 h 1509906"/>
                  <a:gd name="connsiteX125" fmla="*/ 724464 w 1034979"/>
                  <a:gd name="connsiteY125" fmla="*/ 1075527 h 1509906"/>
                  <a:gd name="connsiteX126" fmla="*/ 842574 w 1034979"/>
                  <a:gd name="connsiteY126" fmla="*/ 1077432 h 1509906"/>
                  <a:gd name="connsiteX127" fmla="*/ 871149 w 1034979"/>
                  <a:gd name="connsiteY127" fmla="*/ 1079337 h 1509906"/>
                  <a:gd name="connsiteX128" fmla="*/ 899724 w 1034979"/>
                  <a:gd name="connsiteY128" fmla="*/ 1085052 h 1509906"/>
                  <a:gd name="connsiteX129" fmla="*/ 922584 w 1034979"/>
                  <a:gd name="connsiteY129" fmla="*/ 1088862 h 1509906"/>
                  <a:gd name="connsiteX130" fmla="*/ 951159 w 1034979"/>
                  <a:gd name="connsiteY130" fmla="*/ 1094577 h 1509906"/>
                  <a:gd name="connsiteX131" fmla="*/ 956874 w 1034979"/>
                  <a:gd name="connsiteY131" fmla="*/ 1094577 h 1509906"/>
                  <a:gd name="connsiteX132" fmla="*/ 1002594 w 1034979"/>
                  <a:gd name="connsiteY132" fmla="*/ 1092672 h 1509906"/>
                  <a:gd name="connsiteX133" fmla="*/ 1031169 w 1034979"/>
                  <a:gd name="connsiteY133" fmla="*/ 1085052 h 1509906"/>
                  <a:gd name="connsiteX134" fmla="*/ 1034979 w 1034979"/>
                  <a:gd name="connsiteY134" fmla="*/ 1079337 h 1509906"/>
                  <a:gd name="connsiteX135" fmla="*/ 1033074 w 1034979"/>
                  <a:gd name="connsiteY135" fmla="*/ 1060287 h 1509906"/>
                  <a:gd name="connsiteX136" fmla="*/ 1027359 w 1034979"/>
                  <a:gd name="connsiteY136" fmla="*/ 1056477 h 1509906"/>
                  <a:gd name="connsiteX137" fmla="*/ 1012119 w 1034979"/>
                  <a:gd name="connsiteY137" fmla="*/ 1054572 h 1509906"/>
                  <a:gd name="connsiteX138" fmla="*/ 1006404 w 1034979"/>
                  <a:gd name="connsiteY138" fmla="*/ 1052667 h 1509906"/>
                  <a:gd name="connsiteX139" fmla="*/ 998784 w 1034979"/>
                  <a:gd name="connsiteY139" fmla="*/ 1050762 h 1509906"/>
                  <a:gd name="connsiteX140" fmla="*/ 987354 w 1034979"/>
                  <a:gd name="connsiteY140" fmla="*/ 1043142 h 1509906"/>
                  <a:gd name="connsiteX141" fmla="*/ 975924 w 1034979"/>
                  <a:gd name="connsiteY141" fmla="*/ 1039332 h 1509906"/>
                  <a:gd name="connsiteX142" fmla="*/ 970209 w 1034979"/>
                  <a:gd name="connsiteY142" fmla="*/ 1037427 h 1509906"/>
                  <a:gd name="connsiteX143" fmla="*/ 962589 w 1034979"/>
                  <a:gd name="connsiteY143" fmla="*/ 1035522 h 1509906"/>
                  <a:gd name="connsiteX144" fmla="*/ 956874 w 1034979"/>
                  <a:gd name="connsiteY144" fmla="*/ 1033617 h 1509906"/>
                  <a:gd name="connsiteX145" fmla="*/ 935919 w 1034979"/>
                  <a:gd name="connsiteY145" fmla="*/ 1027902 h 1509906"/>
                  <a:gd name="connsiteX146" fmla="*/ 930204 w 1034979"/>
                  <a:gd name="connsiteY146" fmla="*/ 1025997 h 1509906"/>
                  <a:gd name="connsiteX147" fmla="*/ 825429 w 1034979"/>
                  <a:gd name="connsiteY147" fmla="*/ 1027902 h 1509906"/>
                  <a:gd name="connsiteX148" fmla="*/ 819714 w 1034979"/>
                  <a:gd name="connsiteY148" fmla="*/ 1029807 h 1509906"/>
                  <a:gd name="connsiteX149" fmla="*/ 730179 w 1034979"/>
                  <a:gd name="connsiteY149" fmla="*/ 1031712 h 1509906"/>
                  <a:gd name="connsiteX150" fmla="*/ 716844 w 1034979"/>
                  <a:gd name="connsiteY150" fmla="*/ 1035522 h 1509906"/>
                  <a:gd name="connsiteX151" fmla="*/ 695889 w 1034979"/>
                  <a:gd name="connsiteY151" fmla="*/ 1037427 h 1509906"/>
                  <a:gd name="connsiteX152" fmla="*/ 669219 w 1034979"/>
                  <a:gd name="connsiteY152" fmla="*/ 1039332 h 1509906"/>
                  <a:gd name="connsiteX153" fmla="*/ 669219 w 1034979"/>
                  <a:gd name="connsiteY153" fmla="*/ 1039332 h 1509906"/>
                  <a:gd name="connsiteX154" fmla="*/ 646359 w 1034979"/>
                  <a:gd name="connsiteY154" fmla="*/ 1043142 h 1509906"/>
                  <a:gd name="connsiteX155" fmla="*/ 642549 w 1034979"/>
                  <a:gd name="connsiteY155" fmla="*/ 1031712 h 1509906"/>
                  <a:gd name="connsiteX156" fmla="*/ 640644 w 1034979"/>
                  <a:gd name="connsiteY156" fmla="*/ 1025997 h 1509906"/>
                  <a:gd name="connsiteX157" fmla="*/ 642549 w 1034979"/>
                  <a:gd name="connsiteY157" fmla="*/ 1008852 h 1509906"/>
                  <a:gd name="connsiteX158" fmla="*/ 644454 w 1034979"/>
                  <a:gd name="connsiteY158" fmla="*/ 1003137 h 1509906"/>
                  <a:gd name="connsiteX159" fmla="*/ 661599 w 1034979"/>
                  <a:gd name="connsiteY159" fmla="*/ 993612 h 1509906"/>
                  <a:gd name="connsiteX160" fmla="*/ 673029 w 1034979"/>
                  <a:gd name="connsiteY160" fmla="*/ 985992 h 1509906"/>
                  <a:gd name="connsiteX161" fmla="*/ 674934 w 1034979"/>
                  <a:gd name="connsiteY161" fmla="*/ 980277 h 1509906"/>
                  <a:gd name="connsiteX162" fmla="*/ 680649 w 1034979"/>
                  <a:gd name="connsiteY162" fmla="*/ 978372 h 1509906"/>
                  <a:gd name="connsiteX163" fmla="*/ 686364 w 1034979"/>
                  <a:gd name="connsiteY163" fmla="*/ 974562 h 1509906"/>
                  <a:gd name="connsiteX164" fmla="*/ 695889 w 1034979"/>
                  <a:gd name="connsiteY164" fmla="*/ 965037 h 1509906"/>
                  <a:gd name="connsiteX165" fmla="*/ 705414 w 1034979"/>
                  <a:gd name="connsiteY165" fmla="*/ 953607 h 1509906"/>
                  <a:gd name="connsiteX166" fmla="*/ 716844 w 1034979"/>
                  <a:gd name="connsiteY166" fmla="*/ 945987 h 1509906"/>
                  <a:gd name="connsiteX167" fmla="*/ 732084 w 1034979"/>
                  <a:gd name="connsiteY167" fmla="*/ 932652 h 1509906"/>
                  <a:gd name="connsiteX168" fmla="*/ 741609 w 1034979"/>
                  <a:gd name="connsiteY168" fmla="*/ 921222 h 1509906"/>
                  <a:gd name="connsiteX169" fmla="*/ 753039 w 1034979"/>
                  <a:gd name="connsiteY169" fmla="*/ 911697 h 1509906"/>
                  <a:gd name="connsiteX170" fmla="*/ 758754 w 1034979"/>
                  <a:gd name="connsiteY170" fmla="*/ 900267 h 1509906"/>
                  <a:gd name="connsiteX171" fmla="*/ 760659 w 1034979"/>
                  <a:gd name="connsiteY171" fmla="*/ 894552 h 1509906"/>
                  <a:gd name="connsiteX172" fmla="*/ 766374 w 1034979"/>
                  <a:gd name="connsiteY172" fmla="*/ 883122 h 1509906"/>
                  <a:gd name="connsiteX173" fmla="*/ 764469 w 1034979"/>
                  <a:gd name="connsiteY173" fmla="*/ 867882 h 1509906"/>
                  <a:gd name="connsiteX174" fmla="*/ 758754 w 1034979"/>
                  <a:gd name="connsiteY174" fmla="*/ 865977 h 1509906"/>
                  <a:gd name="connsiteX175" fmla="*/ 737799 w 1034979"/>
                  <a:gd name="connsiteY175" fmla="*/ 867882 h 1509906"/>
                  <a:gd name="connsiteX176" fmla="*/ 732084 w 1034979"/>
                  <a:gd name="connsiteY176" fmla="*/ 871692 h 1509906"/>
                  <a:gd name="connsiteX177" fmla="*/ 720654 w 1034979"/>
                  <a:gd name="connsiteY177" fmla="*/ 875502 h 1509906"/>
                  <a:gd name="connsiteX178" fmla="*/ 716844 w 1034979"/>
                  <a:gd name="connsiteY178" fmla="*/ 881217 h 1509906"/>
                  <a:gd name="connsiteX179" fmla="*/ 711129 w 1034979"/>
                  <a:gd name="connsiteY179" fmla="*/ 883122 h 1509906"/>
                  <a:gd name="connsiteX180" fmla="*/ 705414 w 1034979"/>
                  <a:gd name="connsiteY180" fmla="*/ 886932 h 1509906"/>
                  <a:gd name="connsiteX181" fmla="*/ 699699 w 1034979"/>
                  <a:gd name="connsiteY181" fmla="*/ 892647 h 1509906"/>
                  <a:gd name="connsiteX182" fmla="*/ 692079 w 1034979"/>
                  <a:gd name="connsiteY182" fmla="*/ 896457 h 1509906"/>
                  <a:gd name="connsiteX183" fmla="*/ 650169 w 1034979"/>
                  <a:gd name="connsiteY183" fmla="*/ 925032 h 1509906"/>
                  <a:gd name="connsiteX184" fmla="*/ 636834 w 1034979"/>
                  <a:gd name="connsiteY184" fmla="*/ 936462 h 1509906"/>
                  <a:gd name="connsiteX185" fmla="*/ 627309 w 1034979"/>
                  <a:gd name="connsiteY185" fmla="*/ 953607 h 1509906"/>
                  <a:gd name="connsiteX186" fmla="*/ 602544 w 1034979"/>
                  <a:gd name="connsiteY186" fmla="*/ 959322 h 1509906"/>
                  <a:gd name="connsiteX187" fmla="*/ 589209 w 1034979"/>
                  <a:gd name="connsiteY187" fmla="*/ 963132 h 1509906"/>
                  <a:gd name="connsiteX188" fmla="*/ 573969 w 1034979"/>
                  <a:gd name="connsiteY188" fmla="*/ 961227 h 1509906"/>
                  <a:gd name="connsiteX189" fmla="*/ 562539 w 1034979"/>
                  <a:gd name="connsiteY189" fmla="*/ 957417 h 1509906"/>
                  <a:gd name="connsiteX190" fmla="*/ 551109 w 1034979"/>
                  <a:gd name="connsiteY190" fmla="*/ 953607 h 1509906"/>
                  <a:gd name="connsiteX191" fmla="*/ 539679 w 1034979"/>
                  <a:gd name="connsiteY191" fmla="*/ 949797 h 1509906"/>
                  <a:gd name="connsiteX192" fmla="*/ 533964 w 1034979"/>
                  <a:gd name="connsiteY192" fmla="*/ 947892 h 1509906"/>
                  <a:gd name="connsiteX193" fmla="*/ 528249 w 1034979"/>
                  <a:gd name="connsiteY193" fmla="*/ 944082 h 1509906"/>
                  <a:gd name="connsiteX194" fmla="*/ 516819 w 1034979"/>
                  <a:gd name="connsiteY194" fmla="*/ 938367 h 1509906"/>
                  <a:gd name="connsiteX195" fmla="*/ 509199 w 1034979"/>
                  <a:gd name="connsiteY195" fmla="*/ 926937 h 1509906"/>
                  <a:gd name="connsiteX196" fmla="*/ 505389 w 1034979"/>
                  <a:gd name="connsiteY196" fmla="*/ 905982 h 1509906"/>
                  <a:gd name="connsiteX197" fmla="*/ 507294 w 1034979"/>
                  <a:gd name="connsiteY197" fmla="*/ 841212 h 1509906"/>
                  <a:gd name="connsiteX198" fmla="*/ 503484 w 1034979"/>
                  <a:gd name="connsiteY198" fmla="*/ 351627 h 1509906"/>
                  <a:gd name="connsiteX199" fmla="*/ 499674 w 1034979"/>
                  <a:gd name="connsiteY199" fmla="*/ 60162 h 1509906"/>
                  <a:gd name="connsiteX200" fmla="*/ 490149 w 1034979"/>
                  <a:gd name="connsiteY200" fmla="*/ 33492 h 1509906"/>
                  <a:gd name="connsiteX201" fmla="*/ 488244 w 1034979"/>
                  <a:gd name="connsiteY201" fmla="*/ 27777 h 1509906"/>
                  <a:gd name="connsiteX202" fmla="*/ 484434 w 1034979"/>
                  <a:gd name="connsiteY202" fmla="*/ 22062 h 1509906"/>
                  <a:gd name="connsiteX203" fmla="*/ 478719 w 1034979"/>
                  <a:gd name="connsiteY203" fmla="*/ 10632 h 1509906"/>
                  <a:gd name="connsiteX204" fmla="*/ 473004 w 1034979"/>
                  <a:gd name="connsiteY204" fmla="*/ 6822 h 1509906"/>
                  <a:gd name="connsiteX205" fmla="*/ 469194 w 1034979"/>
                  <a:gd name="connsiteY205" fmla="*/ 1107 h 1509906"/>
                  <a:gd name="connsiteX206" fmla="*/ 429189 w 1034979"/>
                  <a:gd name="connsiteY206" fmla="*/ 4917 h 1509906"/>
                  <a:gd name="connsiteX207" fmla="*/ 421569 w 1034979"/>
                  <a:gd name="connsiteY207" fmla="*/ 16347 h 1509906"/>
                  <a:gd name="connsiteX208" fmla="*/ 417759 w 1034979"/>
                  <a:gd name="connsiteY208" fmla="*/ 22062 h 1509906"/>
                  <a:gd name="connsiteX209" fmla="*/ 419664 w 1034979"/>
                  <a:gd name="connsiteY209" fmla="*/ 54447 h 1509906"/>
                  <a:gd name="connsiteX210" fmla="*/ 423474 w 1034979"/>
                  <a:gd name="connsiteY210" fmla="*/ 65877 h 1509906"/>
                  <a:gd name="connsiteX211" fmla="*/ 425379 w 1034979"/>
                  <a:gd name="connsiteY211" fmla="*/ 71592 h 1509906"/>
                  <a:gd name="connsiteX212" fmla="*/ 425379 w 1034979"/>
                  <a:gd name="connsiteY212" fmla="*/ 77307 h 1509906"/>
                  <a:gd name="connsiteX213" fmla="*/ 429189 w 1034979"/>
                  <a:gd name="connsiteY213" fmla="*/ 231612 h 1509906"/>
                  <a:gd name="connsiteX214" fmla="*/ 440619 w 1034979"/>
                  <a:gd name="connsiteY214" fmla="*/ 414492 h 1509906"/>
                  <a:gd name="connsiteX215" fmla="*/ 425379 w 1034979"/>
                  <a:gd name="connsiteY215" fmla="*/ 711672 h 1509906"/>
                  <a:gd name="connsiteX216" fmla="*/ 425173 w 1034979"/>
                  <a:gd name="connsiteY216" fmla="*/ 765165 h 1509906"/>
                  <a:gd name="connsiteX217" fmla="*/ 421363 w 1034979"/>
                  <a:gd name="connsiteY217" fmla="*/ 844096 h 1509906"/>
                  <a:gd name="connsiteX218" fmla="*/ 425379 w 1034979"/>
                  <a:gd name="connsiteY218" fmla="*/ 894552 h 1509906"/>
                  <a:gd name="connsiteX219" fmla="*/ 423474 w 1034979"/>
                  <a:gd name="connsiteY219" fmla="*/ 921222 h 1509906"/>
                  <a:gd name="connsiteX220" fmla="*/ 417759 w 1034979"/>
                  <a:gd name="connsiteY220" fmla="*/ 923127 h 1509906"/>
                  <a:gd name="connsiteX221" fmla="*/ 412044 w 1034979"/>
                  <a:gd name="connsiteY221" fmla="*/ 926937 h 1509906"/>
                  <a:gd name="connsiteX222" fmla="*/ 421569 w 1034979"/>
                  <a:gd name="connsiteY22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66299 w 1034979"/>
                  <a:gd name="connsiteY36" fmla="*/ 972657 h 1509906"/>
                  <a:gd name="connsiteX37" fmla="*/ 191064 w 1034979"/>
                  <a:gd name="connsiteY37" fmla="*/ 978372 h 1509906"/>
                  <a:gd name="connsiteX38" fmla="*/ 208209 w 1034979"/>
                  <a:gd name="connsiteY38" fmla="*/ 984087 h 1509906"/>
                  <a:gd name="connsiteX39" fmla="*/ 213924 w 1034979"/>
                  <a:gd name="connsiteY39" fmla="*/ 985992 h 1509906"/>
                  <a:gd name="connsiteX40" fmla="*/ 229164 w 1034979"/>
                  <a:gd name="connsiteY40" fmla="*/ 989802 h 1509906"/>
                  <a:gd name="connsiteX41" fmla="*/ 248214 w 1034979"/>
                  <a:gd name="connsiteY41" fmla="*/ 995517 h 1509906"/>
                  <a:gd name="connsiteX42" fmla="*/ 253929 w 1034979"/>
                  <a:gd name="connsiteY42" fmla="*/ 999327 h 1509906"/>
                  <a:gd name="connsiteX43" fmla="*/ 267264 w 1034979"/>
                  <a:gd name="connsiteY43" fmla="*/ 1014567 h 1509906"/>
                  <a:gd name="connsiteX44" fmla="*/ 272979 w 1034979"/>
                  <a:gd name="connsiteY44" fmla="*/ 1033617 h 1509906"/>
                  <a:gd name="connsiteX45" fmla="*/ 274884 w 1034979"/>
                  <a:gd name="connsiteY45" fmla="*/ 1039332 h 1509906"/>
                  <a:gd name="connsiteX46" fmla="*/ 276789 w 1034979"/>
                  <a:gd name="connsiteY46" fmla="*/ 1045047 h 1509906"/>
                  <a:gd name="connsiteX47" fmla="*/ 278694 w 1034979"/>
                  <a:gd name="connsiteY47" fmla="*/ 1069812 h 1509906"/>
                  <a:gd name="connsiteX48" fmla="*/ 280599 w 1034979"/>
                  <a:gd name="connsiteY48" fmla="*/ 1075527 h 1509906"/>
                  <a:gd name="connsiteX49" fmla="*/ 278694 w 1034979"/>
                  <a:gd name="connsiteY49" fmla="*/ 1094577 h 1509906"/>
                  <a:gd name="connsiteX50" fmla="*/ 276789 w 1034979"/>
                  <a:gd name="connsiteY50" fmla="*/ 1104102 h 1509906"/>
                  <a:gd name="connsiteX51" fmla="*/ 263454 w 1034979"/>
                  <a:gd name="connsiteY51" fmla="*/ 1117437 h 1509906"/>
                  <a:gd name="connsiteX52" fmla="*/ 252024 w 1034979"/>
                  <a:gd name="connsiteY52" fmla="*/ 1125057 h 1509906"/>
                  <a:gd name="connsiteX53" fmla="*/ 240594 w 1034979"/>
                  <a:gd name="connsiteY53" fmla="*/ 1128867 h 1509906"/>
                  <a:gd name="connsiteX54" fmla="*/ 27234 w 1034979"/>
                  <a:gd name="connsiteY54" fmla="*/ 1147917 h 1509906"/>
                  <a:gd name="connsiteX55" fmla="*/ 15804 w 1034979"/>
                  <a:gd name="connsiteY55" fmla="*/ 1153632 h 1509906"/>
                  <a:gd name="connsiteX56" fmla="*/ 6279 w 1034979"/>
                  <a:gd name="connsiteY56" fmla="*/ 1163157 h 1509906"/>
                  <a:gd name="connsiteX57" fmla="*/ 4374 w 1034979"/>
                  <a:gd name="connsiteY57" fmla="*/ 1168872 h 1509906"/>
                  <a:gd name="connsiteX58" fmla="*/ 564 w 1034979"/>
                  <a:gd name="connsiteY58" fmla="*/ 1174587 h 1509906"/>
                  <a:gd name="connsiteX59" fmla="*/ 6279 w 1034979"/>
                  <a:gd name="connsiteY59" fmla="*/ 1206972 h 1509906"/>
                  <a:gd name="connsiteX60" fmla="*/ 11994 w 1034979"/>
                  <a:gd name="connsiteY60" fmla="*/ 1210782 h 1509906"/>
                  <a:gd name="connsiteX61" fmla="*/ 17709 w 1034979"/>
                  <a:gd name="connsiteY61" fmla="*/ 1212687 h 1509906"/>
                  <a:gd name="connsiteX62" fmla="*/ 145344 w 1034979"/>
                  <a:gd name="connsiteY62" fmla="*/ 1210782 h 1509906"/>
                  <a:gd name="connsiteX63" fmla="*/ 152964 w 1034979"/>
                  <a:gd name="connsiteY63" fmla="*/ 1208877 h 1509906"/>
                  <a:gd name="connsiteX64" fmla="*/ 303459 w 1034979"/>
                  <a:gd name="connsiteY64" fmla="*/ 1203162 h 1509906"/>
                  <a:gd name="connsiteX65" fmla="*/ 318699 w 1034979"/>
                  <a:gd name="connsiteY65" fmla="*/ 1210782 h 1509906"/>
                  <a:gd name="connsiteX66" fmla="*/ 330129 w 1034979"/>
                  <a:gd name="connsiteY66" fmla="*/ 1216497 h 1509906"/>
                  <a:gd name="connsiteX67" fmla="*/ 333939 w 1034979"/>
                  <a:gd name="connsiteY67" fmla="*/ 1222212 h 1509906"/>
                  <a:gd name="connsiteX68" fmla="*/ 339654 w 1034979"/>
                  <a:gd name="connsiteY68" fmla="*/ 1224117 h 1509906"/>
                  <a:gd name="connsiteX69" fmla="*/ 351084 w 1034979"/>
                  <a:gd name="connsiteY69" fmla="*/ 1231737 h 1509906"/>
                  <a:gd name="connsiteX70" fmla="*/ 356799 w 1034979"/>
                  <a:gd name="connsiteY70" fmla="*/ 1235547 h 1509906"/>
                  <a:gd name="connsiteX71" fmla="*/ 360609 w 1034979"/>
                  <a:gd name="connsiteY71" fmla="*/ 1241262 h 1509906"/>
                  <a:gd name="connsiteX72" fmla="*/ 366324 w 1034979"/>
                  <a:gd name="connsiteY72" fmla="*/ 1252692 h 1509906"/>
                  <a:gd name="connsiteX73" fmla="*/ 362514 w 1034979"/>
                  <a:gd name="connsiteY73" fmla="*/ 1279362 h 1509906"/>
                  <a:gd name="connsiteX74" fmla="*/ 358704 w 1034979"/>
                  <a:gd name="connsiteY74" fmla="*/ 1285077 h 1509906"/>
                  <a:gd name="connsiteX75" fmla="*/ 356799 w 1034979"/>
                  <a:gd name="connsiteY75" fmla="*/ 1290792 h 1509906"/>
                  <a:gd name="connsiteX76" fmla="*/ 352989 w 1034979"/>
                  <a:gd name="connsiteY76" fmla="*/ 1296507 h 1509906"/>
                  <a:gd name="connsiteX77" fmla="*/ 351084 w 1034979"/>
                  <a:gd name="connsiteY77" fmla="*/ 1302222 h 1509906"/>
                  <a:gd name="connsiteX78" fmla="*/ 347274 w 1034979"/>
                  <a:gd name="connsiteY78" fmla="*/ 1307937 h 1509906"/>
                  <a:gd name="connsiteX79" fmla="*/ 330129 w 1034979"/>
                  <a:gd name="connsiteY79" fmla="*/ 1374612 h 1509906"/>
                  <a:gd name="connsiteX80" fmla="*/ 328224 w 1034979"/>
                  <a:gd name="connsiteY80" fmla="*/ 1426047 h 1509906"/>
                  <a:gd name="connsiteX81" fmla="*/ 330129 w 1034979"/>
                  <a:gd name="connsiteY81" fmla="*/ 1450812 h 1509906"/>
                  <a:gd name="connsiteX82" fmla="*/ 332034 w 1034979"/>
                  <a:gd name="connsiteY82" fmla="*/ 1456527 h 1509906"/>
                  <a:gd name="connsiteX83" fmla="*/ 335844 w 1034979"/>
                  <a:gd name="connsiteY83" fmla="*/ 1460337 h 1509906"/>
                  <a:gd name="connsiteX84" fmla="*/ 364419 w 1034979"/>
                  <a:gd name="connsiteY84" fmla="*/ 1506057 h 1509906"/>
                  <a:gd name="connsiteX85" fmla="*/ 387279 w 1034979"/>
                  <a:gd name="connsiteY85" fmla="*/ 1507962 h 1509906"/>
                  <a:gd name="connsiteX86" fmla="*/ 392994 w 1034979"/>
                  <a:gd name="connsiteY86" fmla="*/ 1502247 h 1509906"/>
                  <a:gd name="connsiteX87" fmla="*/ 394899 w 1034979"/>
                  <a:gd name="connsiteY87" fmla="*/ 1490817 h 1509906"/>
                  <a:gd name="connsiteX88" fmla="*/ 396804 w 1034979"/>
                  <a:gd name="connsiteY88" fmla="*/ 1485102 h 1509906"/>
                  <a:gd name="connsiteX89" fmla="*/ 398709 w 1034979"/>
                  <a:gd name="connsiteY89" fmla="*/ 1467957 h 1509906"/>
                  <a:gd name="connsiteX90" fmla="*/ 400614 w 1034979"/>
                  <a:gd name="connsiteY90" fmla="*/ 1454622 h 1509906"/>
                  <a:gd name="connsiteX91" fmla="*/ 404424 w 1034979"/>
                  <a:gd name="connsiteY91" fmla="*/ 1397472 h 1509906"/>
                  <a:gd name="connsiteX92" fmla="*/ 410139 w 1034979"/>
                  <a:gd name="connsiteY92" fmla="*/ 1386042 h 1509906"/>
                  <a:gd name="connsiteX93" fmla="*/ 413949 w 1034979"/>
                  <a:gd name="connsiteY93" fmla="*/ 1372707 h 1509906"/>
                  <a:gd name="connsiteX94" fmla="*/ 415854 w 1034979"/>
                  <a:gd name="connsiteY94" fmla="*/ 1366992 h 1509906"/>
                  <a:gd name="connsiteX95" fmla="*/ 417759 w 1034979"/>
                  <a:gd name="connsiteY95" fmla="*/ 1353657 h 1509906"/>
                  <a:gd name="connsiteX96" fmla="*/ 421569 w 1034979"/>
                  <a:gd name="connsiteY96" fmla="*/ 1342227 h 1509906"/>
                  <a:gd name="connsiteX97" fmla="*/ 427284 w 1034979"/>
                  <a:gd name="connsiteY97" fmla="*/ 1328892 h 1509906"/>
                  <a:gd name="connsiteX98" fmla="*/ 467289 w 1034979"/>
                  <a:gd name="connsiteY98" fmla="*/ 1258407 h 1509906"/>
                  <a:gd name="connsiteX99" fmla="*/ 528455 w 1034979"/>
                  <a:gd name="connsiteY99" fmla="*/ 1245638 h 1509906"/>
                  <a:gd name="connsiteX100" fmla="*/ 573969 w 1034979"/>
                  <a:gd name="connsiteY100" fmla="*/ 1229832 h 1509906"/>
                  <a:gd name="connsiteX101" fmla="*/ 585399 w 1034979"/>
                  <a:gd name="connsiteY101" fmla="*/ 1226022 h 1509906"/>
                  <a:gd name="connsiteX102" fmla="*/ 720654 w 1034979"/>
                  <a:gd name="connsiteY102" fmla="*/ 1309842 h 1509906"/>
                  <a:gd name="connsiteX103" fmla="*/ 733989 w 1034979"/>
                  <a:gd name="connsiteY103" fmla="*/ 1319367 h 1509906"/>
                  <a:gd name="connsiteX104" fmla="*/ 743514 w 1034979"/>
                  <a:gd name="connsiteY104" fmla="*/ 1321272 h 1509906"/>
                  <a:gd name="connsiteX105" fmla="*/ 749229 w 1034979"/>
                  <a:gd name="connsiteY105" fmla="*/ 1323177 h 1509906"/>
                  <a:gd name="connsiteX106" fmla="*/ 762564 w 1034979"/>
                  <a:gd name="connsiteY106" fmla="*/ 1328892 h 1509906"/>
                  <a:gd name="connsiteX107" fmla="*/ 777804 w 1034979"/>
                  <a:gd name="connsiteY107" fmla="*/ 1326987 h 1509906"/>
                  <a:gd name="connsiteX108" fmla="*/ 789234 w 1034979"/>
                  <a:gd name="connsiteY108" fmla="*/ 1321272 h 1509906"/>
                  <a:gd name="connsiteX109" fmla="*/ 794949 w 1034979"/>
                  <a:gd name="connsiteY109" fmla="*/ 1319367 h 1509906"/>
                  <a:gd name="connsiteX110" fmla="*/ 802569 w 1034979"/>
                  <a:gd name="connsiteY110" fmla="*/ 1302222 h 1509906"/>
                  <a:gd name="connsiteX111" fmla="*/ 800664 w 1034979"/>
                  <a:gd name="connsiteY111" fmla="*/ 1277457 h 1509906"/>
                  <a:gd name="connsiteX112" fmla="*/ 798759 w 1034979"/>
                  <a:gd name="connsiteY112" fmla="*/ 1271742 h 1509906"/>
                  <a:gd name="connsiteX113" fmla="*/ 796854 w 1034979"/>
                  <a:gd name="connsiteY113" fmla="*/ 1264122 h 1509906"/>
                  <a:gd name="connsiteX114" fmla="*/ 783519 w 1034979"/>
                  <a:gd name="connsiteY114" fmla="*/ 1246977 h 1509906"/>
                  <a:gd name="connsiteX115" fmla="*/ 773994 w 1034979"/>
                  <a:gd name="connsiteY115" fmla="*/ 1241262 h 1509906"/>
                  <a:gd name="connsiteX116" fmla="*/ 648264 w 1034979"/>
                  <a:gd name="connsiteY116" fmla="*/ 1149822 h 1509906"/>
                  <a:gd name="connsiteX117" fmla="*/ 644454 w 1034979"/>
                  <a:gd name="connsiteY117" fmla="*/ 1132677 h 1509906"/>
                  <a:gd name="connsiteX118" fmla="*/ 646359 w 1034979"/>
                  <a:gd name="connsiteY118" fmla="*/ 1125057 h 1509906"/>
                  <a:gd name="connsiteX119" fmla="*/ 650169 w 1034979"/>
                  <a:gd name="connsiteY119" fmla="*/ 1107912 h 1509906"/>
                  <a:gd name="connsiteX120" fmla="*/ 653979 w 1034979"/>
                  <a:gd name="connsiteY120" fmla="*/ 1102197 h 1509906"/>
                  <a:gd name="connsiteX121" fmla="*/ 655884 w 1034979"/>
                  <a:gd name="connsiteY121" fmla="*/ 1096482 h 1509906"/>
                  <a:gd name="connsiteX122" fmla="*/ 661599 w 1034979"/>
                  <a:gd name="connsiteY122" fmla="*/ 1094577 h 1509906"/>
                  <a:gd name="connsiteX123" fmla="*/ 671124 w 1034979"/>
                  <a:gd name="connsiteY123" fmla="*/ 1083147 h 1509906"/>
                  <a:gd name="connsiteX124" fmla="*/ 724464 w 1034979"/>
                  <a:gd name="connsiteY124" fmla="*/ 1075527 h 1509906"/>
                  <a:gd name="connsiteX125" fmla="*/ 842574 w 1034979"/>
                  <a:gd name="connsiteY125" fmla="*/ 1077432 h 1509906"/>
                  <a:gd name="connsiteX126" fmla="*/ 871149 w 1034979"/>
                  <a:gd name="connsiteY126" fmla="*/ 1079337 h 1509906"/>
                  <a:gd name="connsiteX127" fmla="*/ 899724 w 1034979"/>
                  <a:gd name="connsiteY127" fmla="*/ 1085052 h 1509906"/>
                  <a:gd name="connsiteX128" fmla="*/ 922584 w 1034979"/>
                  <a:gd name="connsiteY128" fmla="*/ 1088862 h 1509906"/>
                  <a:gd name="connsiteX129" fmla="*/ 951159 w 1034979"/>
                  <a:gd name="connsiteY129" fmla="*/ 1094577 h 1509906"/>
                  <a:gd name="connsiteX130" fmla="*/ 956874 w 1034979"/>
                  <a:gd name="connsiteY130" fmla="*/ 1094577 h 1509906"/>
                  <a:gd name="connsiteX131" fmla="*/ 1002594 w 1034979"/>
                  <a:gd name="connsiteY131" fmla="*/ 1092672 h 1509906"/>
                  <a:gd name="connsiteX132" fmla="*/ 1031169 w 1034979"/>
                  <a:gd name="connsiteY132" fmla="*/ 1085052 h 1509906"/>
                  <a:gd name="connsiteX133" fmla="*/ 1034979 w 1034979"/>
                  <a:gd name="connsiteY133" fmla="*/ 1079337 h 1509906"/>
                  <a:gd name="connsiteX134" fmla="*/ 1033074 w 1034979"/>
                  <a:gd name="connsiteY134" fmla="*/ 1060287 h 1509906"/>
                  <a:gd name="connsiteX135" fmla="*/ 1027359 w 1034979"/>
                  <a:gd name="connsiteY135" fmla="*/ 1056477 h 1509906"/>
                  <a:gd name="connsiteX136" fmla="*/ 1012119 w 1034979"/>
                  <a:gd name="connsiteY136" fmla="*/ 1054572 h 1509906"/>
                  <a:gd name="connsiteX137" fmla="*/ 1006404 w 1034979"/>
                  <a:gd name="connsiteY137" fmla="*/ 1052667 h 1509906"/>
                  <a:gd name="connsiteX138" fmla="*/ 998784 w 1034979"/>
                  <a:gd name="connsiteY138" fmla="*/ 1050762 h 1509906"/>
                  <a:gd name="connsiteX139" fmla="*/ 987354 w 1034979"/>
                  <a:gd name="connsiteY139" fmla="*/ 1043142 h 1509906"/>
                  <a:gd name="connsiteX140" fmla="*/ 975924 w 1034979"/>
                  <a:gd name="connsiteY140" fmla="*/ 1039332 h 1509906"/>
                  <a:gd name="connsiteX141" fmla="*/ 970209 w 1034979"/>
                  <a:gd name="connsiteY141" fmla="*/ 1037427 h 1509906"/>
                  <a:gd name="connsiteX142" fmla="*/ 962589 w 1034979"/>
                  <a:gd name="connsiteY142" fmla="*/ 1035522 h 1509906"/>
                  <a:gd name="connsiteX143" fmla="*/ 956874 w 1034979"/>
                  <a:gd name="connsiteY143" fmla="*/ 1033617 h 1509906"/>
                  <a:gd name="connsiteX144" fmla="*/ 935919 w 1034979"/>
                  <a:gd name="connsiteY144" fmla="*/ 1027902 h 1509906"/>
                  <a:gd name="connsiteX145" fmla="*/ 930204 w 1034979"/>
                  <a:gd name="connsiteY145" fmla="*/ 1025997 h 1509906"/>
                  <a:gd name="connsiteX146" fmla="*/ 825429 w 1034979"/>
                  <a:gd name="connsiteY146" fmla="*/ 1027902 h 1509906"/>
                  <a:gd name="connsiteX147" fmla="*/ 819714 w 1034979"/>
                  <a:gd name="connsiteY147" fmla="*/ 1029807 h 1509906"/>
                  <a:gd name="connsiteX148" fmla="*/ 730179 w 1034979"/>
                  <a:gd name="connsiteY148" fmla="*/ 1031712 h 1509906"/>
                  <a:gd name="connsiteX149" fmla="*/ 716844 w 1034979"/>
                  <a:gd name="connsiteY149" fmla="*/ 1035522 h 1509906"/>
                  <a:gd name="connsiteX150" fmla="*/ 695889 w 1034979"/>
                  <a:gd name="connsiteY150" fmla="*/ 1037427 h 1509906"/>
                  <a:gd name="connsiteX151" fmla="*/ 669219 w 1034979"/>
                  <a:gd name="connsiteY151" fmla="*/ 1039332 h 1509906"/>
                  <a:gd name="connsiteX152" fmla="*/ 669219 w 1034979"/>
                  <a:gd name="connsiteY152" fmla="*/ 1039332 h 1509906"/>
                  <a:gd name="connsiteX153" fmla="*/ 646359 w 1034979"/>
                  <a:gd name="connsiteY153" fmla="*/ 1043142 h 1509906"/>
                  <a:gd name="connsiteX154" fmla="*/ 642549 w 1034979"/>
                  <a:gd name="connsiteY154" fmla="*/ 1031712 h 1509906"/>
                  <a:gd name="connsiteX155" fmla="*/ 640644 w 1034979"/>
                  <a:gd name="connsiteY155" fmla="*/ 1025997 h 1509906"/>
                  <a:gd name="connsiteX156" fmla="*/ 642549 w 1034979"/>
                  <a:gd name="connsiteY156" fmla="*/ 1008852 h 1509906"/>
                  <a:gd name="connsiteX157" fmla="*/ 644454 w 1034979"/>
                  <a:gd name="connsiteY157" fmla="*/ 1003137 h 1509906"/>
                  <a:gd name="connsiteX158" fmla="*/ 661599 w 1034979"/>
                  <a:gd name="connsiteY158" fmla="*/ 993612 h 1509906"/>
                  <a:gd name="connsiteX159" fmla="*/ 673029 w 1034979"/>
                  <a:gd name="connsiteY159" fmla="*/ 985992 h 1509906"/>
                  <a:gd name="connsiteX160" fmla="*/ 674934 w 1034979"/>
                  <a:gd name="connsiteY160" fmla="*/ 980277 h 1509906"/>
                  <a:gd name="connsiteX161" fmla="*/ 680649 w 1034979"/>
                  <a:gd name="connsiteY161" fmla="*/ 978372 h 1509906"/>
                  <a:gd name="connsiteX162" fmla="*/ 686364 w 1034979"/>
                  <a:gd name="connsiteY162" fmla="*/ 974562 h 1509906"/>
                  <a:gd name="connsiteX163" fmla="*/ 695889 w 1034979"/>
                  <a:gd name="connsiteY163" fmla="*/ 965037 h 1509906"/>
                  <a:gd name="connsiteX164" fmla="*/ 705414 w 1034979"/>
                  <a:gd name="connsiteY164" fmla="*/ 953607 h 1509906"/>
                  <a:gd name="connsiteX165" fmla="*/ 716844 w 1034979"/>
                  <a:gd name="connsiteY165" fmla="*/ 945987 h 1509906"/>
                  <a:gd name="connsiteX166" fmla="*/ 732084 w 1034979"/>
                  <a:gd name="connsiteY166" fmla="*/ 932652 h 1509906"/>
                  <a:gd name="connsiteX167" fmla="*/ 741609 w 1034979"/>
                  <a:gd name="connsiteY167" fmla="*/ 921222 h 1509906"/>
                  <a:gd name="connsiteX168" fmla="*/ 753039 w 1034979"/>
                  <a:gd name="connsiteY168" fmla="*/ 911697 h 1509906"/>
                  <a:gd name="connsiteX169" fmla="*/ 758754 w 1034979"/>
                  <a:gd name="connsiteY169" fmla="*/ 900267 h 1509906"/>
                  <a:gd name="connsiteX170" fmla="*/ 760659 w 1034979"/>
                  <a:gd name="connsiteY170" fmla="*/ 894552 h 1509906"/>
                  <a:gd name="connsiteX171" fmla="*/ 766374 w 1034979"/>
                  <a:gd name="connsiteY171" fmla="*/ 883122 h 1509906"/>
                  <a:gd name="connsiteX172" fmla="*/ 764469 w 1034979"/>
                  <a:gd name="connsiteY172" fmla="*/ 867882 h 1509906"/>
                  <a:gd name="connsiteX173" fmla="*/ 758754 w 1034979"/>
                  <a:gd name="connsiteY173" fmla="*/ 865977 h 1509906"/>
                  <a:gd name="connsiteX174" fmla="*/ 737799 w 1034979"/>
                  <a:gd name="connsiteY174" fmla="*/ 867882 h 1509906"/>
                  <a:gd name="connsiteX175" fmla="*/ 732084 w 1034979"/>
                  <a:gd name="connsiteY175" fmla="*/ 871692 h 1509906"/>
                  <a:gd name="connsiteX176" fmla="*/ 720654 w 1034979"/>
                  <a:gd name="connsiteY176" fmla="*/ 875502 h 1509906"/>
                  <a:gd name="connsiteX177" fmla="*/ 716844 w 1034979"/>
                  <a:gd name="connsiteY177" fmla="*/ 881217 h 1509906"/>
                  <a:gd name="connsiteX178" fmla="*/ 711129 w 1034979"/>
                  <a:gd name="connsiteY178" fmla="*/ 883122 h 1509906"/>
                  <a:gd name="connsiteX179" fmla="*/ 705414 w 1034979"/>
                  <a:gd name="connsiteY179" fmla="*/ 886932 h 1509906"/>
                  <a:gd name="connsiteX180" fmla="*/ 699699 w 1034979"/>
                  <a:gd name="connsiteY180" fmla="*/ 892647 h 1509906"/>
                  <a:gd name="connsiteX181" fmla="*/ 692079 w 1034979"/>
                  <a:gd name="connsiteY181" fmla="*/ 896457 h 1509906"/>
                  <a:gd name="connsiteX182" fmla="*/ 650169 w 1034979"/>
                  <a:gd name="connsiteY182" fmla="*/ 925032 h 1509906"/>
                  <a:gd name="connsiteX183" fmla="*/ 636834 w 1034979"/>
                  <a:gd name="connsiteY183" fmla="*/ 936462 h 1509906"/>
                  <a:gd name="connsiteX184" fmla="*/ 627309 w 1034979"/>
                  <a:gd name="connsiteY184" fmla="*/ 953607 h 1509906"/>
                  <a:gd name="connsiteX185" fmla="*/ 602544 w 1034979"/>
                  <a:gd name="connsiteY185" fmla="*/ 959322 h 1509906"/>
                  <a:gd name="connsiteX186" fmla="*/ 589209 w 1034979"/>
                  <a:gd name="connsiteY186" fmla="*/ 963132 h 1509906"/>
                  <a:gd name="connsiteX187" fmla="*/ 573969 w 1034979"/>
                  <a:gd name="connsiteY187" fmla="*/ 961227 h 1509906"/>
                  <a:gd name="connsiteX188" fmla="*/ 562539 w 1034979"/>
                  <a:gd name="connsiteY188" fmla="*/ 957417 h 1509906"/>
                  <a:gd name="connsiteX189" fmla="*/ 551109 w 1034979"/>
                  <a:gd name="connsiteY189" fmla="*/ 953607 h 1509906"/>
                  <a:gd name="connsiteX190" fmla="*/ 539679 w 1034979"/>
                  <a:gd name="connsiteY190" fmla="*/ 949797 h 1509906"/>
                  <a:gd name="connsiteX191" fmla="*/ 533964 w 1034979"/>
                  <a:gd name="connsiteY191" fmla="*/ 947892 h 1509906"/>
                  <a:gd name="connsiteX192" fmla="*/ 528249 w 1034979"/>
                  <a:gd name="connsiteY192" fmla="*/ 944082 h 1509906"/>
                  <a:gd name="connsiteX193" fmla="*/ 516819 w 1034979"/>
                  <a:gd name="connsiteY193" fmla="*/ 938367 h 1509906"/>
                  <a:gd name="connsiteX194" fmla="*/ 509199 w 1034979"/>
                  <a:gd name="connsiteY194" fmla="*/ 926937 h 1509906"/>
                  <a:gd name="connsiteX195" fmla="*/ 505389 w 1034979"/>
                  <a:gd name="connsiteY195" fmla="*/ 905982 h 1509906"/>
                  <a:gd name="connsiteX196" fmla="*/ 507294 w 1034979"/>
                  <a:gd name="connsiteY196" fmla="*/ 841212 h 1509906"/>
                  <a:gd name="connsiteX197" fmla="*/ 503484 w 1034979"/>
                  <a:gd name="connsiteY197" fmla="*/ 351627 h 1509906"/>
                  <a:gd name="connsiteX198" fmla="*/ 499674 w 1034979"/>
                  <a:gd name="connsiteY198" fmla="*/ 60162 h 1509906"/>
                  <a:gd name="connsiteX199" fmla="*/ 490149 w 1034979"/>
                  <a:gd name="connsiteY199" fmla="*/ 33492 h 1509906"/>
                  <a:gd name="connsiteX200" fmla="*/ 488244 w 1034979"/>
                  <a:gd name="connsiteY200" fmla="*/ 27777 h 1509906"/>
                  <a:gd name="connsiteX201" fmla="*/ 484434 w 1034979"/>
                  <a:gd name="connsiteY201" fmla="*/ 22062 h 1509906"/>
                  <a:gd name="connsiteX202" fmla="*/ 478719 w 1034979"/>
                  <a:gd name="connsiteY202" fmla="*/ 10632 h 1509906"/>
                  <a:gd name="connsiteX203" fmla="*/ 473004 w 1034979"/>
                  <a:gd name="connsiteY203" fmla="*/ 6822 h 1509906"/>
                  <a:gd name="connsiteX204" fmla="*/ 469194 w 1034979"/>
                  <a:gd name="connsiteY204" fmla="*/ 1107 h 1509906"/>
                  <a:gd name="connsiteX205" fmla="*/ 429189 w 1034979"/>
                  <a:gd name="connsiteY205" fmla="*/ 4917 h 1509906"/>
                  <a:gd name="connsiteX206" fmla="*/ 421569 w 1034979"/>
                  <a:gd name="connsiteY206" fmla="*/ 16347 h 1509906"/>
                  <a:gd name="connsiteX207" fmla="*/ 417759 w 1034979"/>
                  <a:gd name="connsiteY207" fmla="*/ 22062 h 1509906"/>
                  <a:gd name="connsiteX208" fmla="*/ 419664 w 1034979"/>
                  <a:gd name="connsiteY208" fmla="*/ 54447 h 1509906"/>
                  <a:gd name="connsiteX209" fmla="*/ 423474 w 1034979"/>
                  <a:gd name="connsiteY209" fmla="*/ 65877 h 1509906"/>
                  <a:gd name="connsiteX210" fmla="*/ 425379 w 1034979"/>
                  <a:gd name="connsiteY210" fmla="*/ 71592 h 1509906"/>
                  <a:gd name="connsiteX211" fmla="*/ 425379 w 1034979"/>
                  <a:gd name="connsiteY211" fmla="*/ 77307 h 1509906"/>
                  <a:gd name="connsiteX212" fmla="*/ 429189 w 1034979"/>
                  <a:gd name="connsiteY212" fmla="*/ 231612 h 1509906"/>
                  <a:gd name="connsiteX213" fmla="*/ 440619 w 1034979"/>
                  <a:gd name="connsiteY213" fmla="*/ 414492 h 1509906"/>
                  <a:gd name="connsiteX214" fmla="*/ 425379 w 1034979"/>
                  <a:gd name="connsiteY214" fmla="*/ 711672 h 1509906"/>
                  <a:gd name="connsiteX215" fmla="*/ 425173 w 1034979"/>
                  <a:gd name="connsiteY215" fmla="*/ 765165 h 1509906"/>
                  <a:gd name="connsiteX216" fmla="*/ 421363 w 1034979"/>
                  <a:gd name="connsiteY216" fmla="*/ 844096 h 1509906"/>
                  <a:gd name="connsiteX217" fmla="*/ 425379 w 1034979"/>
                  <a:gd name="connsiteY217" fmla="*/ 894552 h 1509906"/>
                  <a:gd name="connsiteX218" fmla="*/ 423474 w 1034979"/>
                  <a:gd name="connsiteY218" fmla="*/ 921222 h 1509906"/>
                  <a:gd name="connsiteX219" fmla="*/ 417759 w 1034979"/>
                  <a:gd name="connsiteY219" fmla="*/ 923127 h 1509906"/>
                  <a:gd name="connsiteX220" fmla="*/ 412044 w 1034979"/>
                  <a:gd name="connsiteY220" fmla="*/ 926937 h 1509906"/>
                  <a:gd name="connsiteX221" fmla="*/ 421569 w 1034979"/>
                  <a:gd name="connsiteY22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66299 w 1034979"/>
                  <a:gd name="connsiteY35" fmla="*/ 972657 h 1509906"/>
                  <a:gd name="connsiteX36" fmla="*/ 191064 w 1034979"/>
                  <a:gd name="connsiteY36" fmla="*/ 978372 h 1509906"/>
                  <a:gd name="connsiteX37" fmla="*/ 208209 w 1034979"/>
                  <a:gd name="connsiteY37" fmla="*/ 984087 h 1509906"/>
                  <a:gd name="connsiteX38" fmla="*/ 213924 w 1034979"/>
                  <a:gd name="connsiteY38" fmla="*/ 985992 h 1509906"/>
                  <a:gd name="connsiteX39" fmla="*/ 229164 w 1034979"/>
                  <a:gd name="connsiteY39" fmla="*/ 989802 h 1509906"/>
                  <a:gd name="connsiteX40" fmla="*/ 248214 w 1034979"/>
                  <a:gd name="connsiteY40" fmla="*/ 995517 h 1509906"/>
                  <a:gd name="connsiteX41" fmla="*/ 253929 w 1034979"/>
                  <a:gd name="connsiteY41" fmla="*/ 999327 h 1509906"/>
                  <a:gd name="connsiteX42" fmla="*/ 267264 w 1034979"/>
                  <a:gd name="connsiteY42" fmla="*/ 1014567 h 1509906"/>
                  <a:gd name="connsiteX43" fmla="*/ 272979 w 1034979"/>
                  <a:gd name="connsiteY43" fmla="*/ 1033617 h 1509906"/>
                  <a:gd name="connsiteX44" fmla="*/ 274884 w 1034979"/>
                  <a:gd name="connsiteY44" fmla="*/ 1039332 h 1509906"/>
                  <a:gd name="connsiteX45" fmla="*/ 276789 w 1034979"/>
                  <a:gd name="connsiteY45" fmla="*/ 1045047 h 1509906"/>
                  <a:gd name="connsiteX46" fmla="*/ 278694 w 1034979"/>
                  <a:gd name="connsiteY46" fmla="*/ 1069812 h 1509906"/>
                  <a:gd name="connsiteX47" fmla="*/ 280599 w 1034979"/>
                  <a:gd name="connsiteY47" fmla="*/ 1075527 h 1509906"/>
                  <a:gd name="connsiteX48" fmla="*/ 278694 w 1034979"/>
                  <a:gd name="connsiteY48" fmla="*/ 1094577 h 1509906"/>
                  <a:gd name="connsiteX49" fmla="*/ 276789 w 1034979"/>
                  <a:gd name="connsiteY49" fmla="*/ 1104102 h 1509906"/>
                  <a:gd name="connsiteX50" fmla="*/ 263454 w 1034979"/>
                  <a:gd name="connsiteY50" fmla="*/ 1117437 h 1509906"/>
                  <a:gd name="connsiteX51" fmla="*/ 252024 w 1034979"/>
                  <a:gd name="connsiteY51" fmla="*/ 1125057 h 1509906"/>
                  <a:gd name="connsiteX52" fmla="*/ 240594 w 1034979"/>
                  <a:gd name="connsiteY52" fmla="*/ 1128867 h 1509906"/>
                  <a:gd name="connsiteX53" fmla="*/ 27234 w 1034979"/>
                  <a:gd name="connsiteY53" fmla="*/ 1147917 h 1509906"/>
                  <a:gd name="connsiteX54" fmla="*/ 15804 w 1034979"/>
                  <a:gd name="connsiteY54" fmla="*/ 1153632 h 1509906"/>
                  <a:gd name="connsiteX55" fmla="*/ 6279 w 1034979"/>
                  <a:gd name="connsiteY55" fmla="*/ 1163157 h 1509906"/>
                  <a:gd name="connsiteX56" fmla="*/ 4374 w 1034979"/>
                  <a:gd name="connsiteY56" fmla="*/ 1168872 h 1509906"/>
                  <a:gd name="connsiteX57" fmla="*/ 564 w 1034979"/>
                  <a:gd name="connsiteY57" fmla="*/ 1174587 h 1509906"/>
                  <a:gd name="connsiteX58" fmla="*/ 6279 w 1034979"/>
                  <a:gd name="connsiteY58" fmla="*/ 1206972 h 1509906"/>
                  <a:gd name="connsiteX59" fmla="*/ 11994 w 1034979"/>
                  <a:gd name="connsiteY59" fmla="*/ 1210782 h 1509906"/>
                  <a:gd name="connsiteX60" fmla="*/ 17709 w 1034979"/>
                  <a:gd name="connsiteY60" fmla="*/ 1212687 h 1509906"/>
                  <a:gd name="connsiteX61" fmla="*/ 145344 w 1034979"/>
                  <a:gd name="connsiteY61" fmla="*/ 1210782 h 1509906"/>
                  <a:gd name="connsiteX62" fmla="*/ 152964 w 1034979"/>
                  <a:gd name="connsiteY62" fmla="*/ 1208877 h 1509906"/>
                  <a:gd name="connsiteX63" fmla="*/ 303459 w 1034979"/>
                  <a:gd name="connsiteY63" fmla="*/ 1203162 h 1509906"/>
                  <a:gd name="connsiteX64" fmla="*/ 318699 w 1034979"/>
                  <a:gd name="connsiteY64" fmla="*/ 1210782 h 1509906"/>
                  <a:gd name="connsiteX65" fmla="*/ 330129 w 1034979"/>
                  <a:gd name="connsiteY65" fmla="*/ 1216497 h 1509906"/>
                  <a:gd name="connsiteX66" fmla="*/ 333939 w 1034979"/>
                  <a:gd name="connsiteY66" fmla="*/ 1222212 h 1509906"/>
                  <a:gd name="connsiteX67" fmla="*/ 339654 w 1034979"/>
                  <a:gd name="connsiteY67" fmla="*/ 1224117 h 1509906"/>
                  <a:gd name="connsiteX68" fmla="*/ 351084 w 1034979"/>
                  <a:gd name="connsiteY68" fmla="*/ 1231737 h 1509906"/>
                  <a:gd name="connsiteX69" fmla="*/ 356799 w 1034979"/>
                  <a:gd name="connsiteY69" fmla="*/ 1235547 h 1509906"/>
                  <a:gd name="connsiteX70" fmla="*/ 360609 w 1034979"/>
                  <a:gd name="connsiteY70" fmla="*/ 1241262 h 1509906"/>
                  <a:gd name="connsiteX71" fmla="*/ 366324 w 1034979"/>
                  <a:gd name="connsiteY71" fmla="*/ 1252692 h 1509906"/>
                  <a:gd name="connsiteX72" fmla="*/ 362514 w 1034979"/>
                  <a:gd name="connsiteY72" fmla="*/ 1279362 h 1509906"/>
                  <a:gd name="connsiteX73" fmla="*/ 358704 w 1034979"/>
                  <a:gd name="connsiteY73" fmla="*/ 1285077 h 1509906"/>
                  <a:gd name="connsiteX74" fmla="*/ 356799 w 1034979"/>
                  <a:gd name="connsiteY74" fmla="*/ 1290792 h 1509906"/>
                  <a:gd name="connsiteX75" fmla="*/ 352989 w 1034979"/>
                  <a:gd name="connsiteY75" fmla="*/ 1296507 h 1509906"/>
                  <a:gd name="connsiteX76" fmla="*/ 351084 w 1034979"/>
                  <a:gd name="connsiteY76" fmla="*/ 1302222 h 1509906"/>
                  <a:gd name="connsiteX77" fmla="*/ 347274 w 1034979"/>
                  <a:gd name="connsiteY77" fmla="*/ 1307937 h 1509906"/>
                  <a:gd name="connsiteX78" fmla="*/ 330129 w 1034979"/>
                  <a:gd name="connsiteY78" fmla="*/ 1374612 h 1509906"/>
                  <a:gd name="connsiteX79" fmla="*/ 328224 w 1034979"/>
                  <a:gd name="connsiteY79" fmla="*/ 1426047 h 1509906"/>
                  <a:gd name="connsiteX80" fmla="*/ 330129 w 1034979"/>
                  <a:gd name="connsiteY80" fmla="*/ 1450812 h 1509906"/>
                  <a:gd name="connsiteX81" fmla="*/ 332034 w 1034979"/>
                  <a:gd name="connsiteY81" fmla="*/ 1456527 h 1509906"/>
                  <a:gd name="connsiteX82" fmla="*/ 335844 w 1034979"/>
                  <a:gd name="connsiteY82" fmla="*/ 1460337 h 1509906"/>
                  <a:gd name="connsiteX83" fmla="*/ 364419 w 1034979"/>
                  <a:gd name="connsiteY83" fmla="*/ 1506057 h 1509906"/>
                  <a:gd name="connsiteX84" fmla="*/ 387279 w 1034979"/>
                  <a:gd name="connsiteY84" fmla="*/ 1507962 h 1509906"/>
                  <a:gd name="connsiteX85" fmla="*/ 392994 w 1034979"/>
                  <a:gd name="connsiteY85" fmla="*/ 1502247 h 1509906"/>
                  <a:gd name="connsiteX86" fmla="*/ 394899 w 1034979"/>
                  <a:gd name="connsiteY86" fmla="*/ 1490817 h 1509906"/>
                  <a:gd name="connsiteX87" fmla="*/ 396804 w 1034979"/>
                  <a:gd name="connsiteY87" fmla="*/ 1485102 h 1509906"/>
                  <a:gd name="connsiteX88" fmla="*/ 398709 w 1034979"/>
                  <a:gd name="connsiteY88" fmla="*/ 1467957 h 1509906"/>
                  <a:gd name="connsiteX89" fmla="*/ 400614 w 1034979"/>
                  <a:gd name="connsiteY89" fmla="*/ 1454622 h 1509906"/>
                  <a:gd name="connsiteX90" fmla="*/ 404424 w 1034979"/>
                  <a:gd name="connsiteY90" fmla="*/ 1397472 h 1509906"/>
                  <a:gd name="connsiteX91" fmla="*/ 410139 w 1034979"/>
                  <a:gd name="connsiteY91" fmla="*/ 1386042 h 1509906"/>
                  <a:gd name="connsiteX92" fmla="*/ 413949 w 1034979"/>
                  <a:gd name="connsiteY92" fmla="*/ 1372707 h 1509906"/>
                  <a:gd name="connsiteX93" fmla="*/ 415854 w 1034979"/>
                  <a:gd name="connsiteY93" fmla="*/ 1366992 h 1509906"/>
                  <a:gd name="connsiteX94" fmla="*/ 417759 w 1034979"/>
                  <a:gd name="connsiteY94" fmla="*/ 1353657 h 1509906"/>
                  <a:gd name="connsiteX95" fmla="*/ 421569 w 1034979"/>
                  <a:gd name="connsiteY95" fmla="*/ 1342227 h 1509906"/>
                  <a:gd name="connsiteX96" fmla="*/ 427284 w 1034979"/>
                  <a:gd name="connsiteY96" fmla="*/ 1328892 h 1509906"/>
                  <a:gd name="connsiteX97" fmla="*/ 467289 w 1034979"/>
                  <a:gd name="connsiteY97" fmla="*/ 1258407 h 1509906"/>
                  <a:gd name="connsiteX98" fmla="*/ 528455 w 1034979"/>
                  <a:gd name="connsiteY98" fmla="*/ 1245638 h 1509906"/>
                  <a:gd name="connsiteX99" fmla="*/ 573969 w 1034979"/>
                  <a:gd name="connsiteY99" fmla="*/ 1229832 h 1509906"/>
                  <a:gd name="connsiteX100" fmla="*/ 585399 w 1034979"/>
                  <a:gd name="connsiteY100" fmla="*/ 1226022 h 1509906"/>
                  <a:gd name="connsiteX101" fmla="*/ 720654 w 1034979"/>
                  <a:gd name="connsiteY101" fmla="*/ 1309842 h 1509906"/>
                  <a:gd name="connsiteX102" fmla="*/ 733989 w 1034979"/>
                  <a:gd name="connsiteY102" fmla="*/ 1319367 h 1509906"/>
                  <a:gd name="connsiteX103" fmla="*/ 743514 w 1034979"/>
                  <a:gd name="connsiteY103" fmla="*/ 1321272 h 1509906"/>
                  <a:gd name="connsiteX104" fmla="*/ 749229 w 1034979"/>
                  <a:gd name="connsiteY104" fmla="*/ 1323177 h 1509906"/>
                  <a:gd name="connsiteX105" fmla="*/ 762564 w 1034979"/>
                  <a:gd name="connsiteY105" fmla="*/ 1328892 h 1509906"/>
                  <a:gd name="connsiteX106" fmla="*/ 777804 w 1034979"/>
                  <a:gd name="connsiteY106" fmla="*/ 1326987 h 1509906"/>
                  <a:gd name="connsiteX107" fmla="*/ 789234 w 1034979"/>
                  <a:gd name="connsiteY107" fmla="*/ 1321272 h 1509906"/>
                  <a:gd name="connsiteX108" fmla="*/ 794949 w 1034979"/>
                  <a:gd name="connsiteY108" fmla="*/ 1319367 h 1509906"/>
                  <a:gd name="connsiteX109" fmla="*/ 802569 w 1034979"/>
                  <a:gd name="connsiteY109" fmla="*/ 1302222 h 1509906"/>
                  <a:gd name="connsiteX110" fmla="*/ 800664 w 1034979"/>
                  <a:gd name="connsiteY110" fmla="*/ 1277457 h 1509906"/>
                  <a:gd name="connsiteX111" fmla="*/ 798759 w 1034979"/>
                  <a:gd name="connsiteY111" fmla="*/ 1271742 h 1509906"/>
                  <a:gd name="connsiteX112" fmla="*/ 796854 w 1034979"/>
                  <a:gd name="connsiteY112" fmla="*/ 1264122 h 1509906"/>
                  <a:gd name="connsiteX113" fmla="*/ 783519 w 1034979"/>
                  <a:gd name="connsiteY113" fmla="*/ 1246977 h 1509906"/>
                  <a:gd name="connsiteX114" fmla="*/ 773994 w 1034979"/>
                  <a:gd name="connsiteY114" fmla="*/ 1241262 h 1509906"/>
                  <a:gd name="connsiteX115" fmla="*/ 648264 w 1034979"/>
                  <a:gd name="connsiteY115" fmla="*/ 1149822 h 1509906"/>
                  <a:gd name="connsiteX116" fmla="*/ 644454 w 1034979"/>
                  <a:gd name="connsiteY116" fmla="*/ 1132677 h 1509906"/>
                  <a:gd name="connsiteX117" fmla="*/ 646359 w 1034979"/>
                  <a:gd name="connsiteY117" fmla="*/ 1125057 h 1509906"/>
                  <a:gd name="connsiteX118" fmla="*/ 650169 w 1034979"/>
                  <a:gd name="connsiteY118" fmla="*/ 1107912 h 1509906"/>
                  <a:gd name="connsiteX119" fmla="*/ 653979 w 1034979"/>
                  <a:gd name="connsiteY119" fmla="*/ 1102197 h 1509906"/>
                  <a:gd name="connsiteX120" fmla="*/ 655884 w 1034979"/>
                  <a:gd name="connsiteY120" fmla="*/ 1096482 h 1509906"/>
                  <a:gd name="connsiteX121" fmla="*/ 661599 w 1034979"/>
                  <a:gd name="connsiteY121" fmla="*/ 1094577 h 1509906"/>
                  <a:gd name="connsiteX122" fmla="*/ 671124 w 1034979"/>
                  <a:gd name="connsiteY122" fmla="*/ 1083147 h 1509906"/>
                  <a:gd name="connsiteX123" fmla="*/ 724464 w 1034979"/>
                  <a:gd name="connsiteY123" fmla="*/ 1075527 h 1509906"/>
                  <a:gd name="connsiteX124" fmla="*/ 842574 w 1034979"/>
                  <a:gd name="connsiteY124" fmla="*/ 1077432 h 1509906"/>
                  <a:gd name="connsiteX125" fmla="*/ 871149 w 1034979"/>
                  <a:gd name="connsiteY125" fmla="*/ 1079337 h 1509906"/>
                  <a:gd name="connsiteX126" fmla="*/ 899724 w 1034979"/>
                  <a:gd name="connsiteY126" fmla="*/ 1085052 h 1509906"/>
                  <a:gd name="connsiteX127" fmla="*/ 922584 w 1034979"/>
                  <a:gd name="connsiteY127" fmla="*/ 1088862 h 1509906"/>
                  <a:gd name="connsiteX128" fmla="*/ 951159 w 1034979"/>
                  <a:gd name="connsiteY128" fmla="*/ 1094577 h 1509906"/>
                  <a:gd name="connsiteX129" fmla="*/ 956874 w 1034979"/>
                  <a:gd name="connsiteY129" fmla="*/ 1094577 h 1509906"/>
                  <a:gd name="connsiteX130" fmla="*/ 1002594 w 1034979"/>
                  <a:gd name="connsiteY130" fmla="*/ 1092672 h 1509906"/>
                  <a:gd name="connsiteX131" fmla="*/ 1031169 w 1034979"/>
                  <a:gd name="connsiteY131" fmla="*/ 1085052 h 1509906"/>
                  <a:gd name="connsiteX132" fmla="*/ 1034979 w 1034979"/>
                  <a:gd name="connsiteY132" fmla="*/ 1079337 h 1509906"/>
                  <a:gd name="connsiteX133" fmla="*/ 1033074 w 1034979"/>
                  <a:gd name="connsiteY133" fmla="*/ 1060287 h 1509906"/>
                  <a:gd name="connsiteX134" fmla="*/ 1027359 w 1034979"/>
                  <a:gd name="connsiteY134" fmla="*/ 1056477 h 1509906"/>
                  <a:gd name="connsiteX135" fmla="*/ 1012119 w 1034979"/>
                  <a:gd name="connsiteY135" fmla="*/ 1054572 h 1509906"/>
                  <a:gd name="connsiteX136" fmla="*/ 1006404 w 1034979"/>
                  <a:gd name="connsiteY136" fmla="*/ 1052667 h 1509906"/>
                  <a:gd name="connsiteX137" fmla="*/ 998784 w 1034979"/>
                  <a:gd name="connsiteY137" fmla="*/ 1050762 h 1509906"/>
                  <a:gd name="connsiteX138" fmla="*/ 987354 w 1034979"/>
                  <a:gd name="connsiteY138" fmla="*/ 1043142 h 1509906"/>
                  <a:gd name="connsiteX139" fmla="*/ 975924 w 1034979"/>
                  <a:gd name="connsiteY139" fmla="*/ 1039332 h 1509906"/>
                  <a:gd name="connsiteX140" fmla="*/ 970209 w 1034979"/>
                  <a:gd name="connsiteY140" fmla="*/ 1037427 h 1509906"/>
                  <a:gd name="connsiteX141" fmla="*/ 962589 w 1034979"/>
                  <a:gd name="connsiteY141" fmla="*/ 1035522 h 1509906"/>
                  <a:gd name="connsiteX142" fmla="*/ 956874 w 1034979"/>
                  <a:gd name="connsiteY142" fmla="*/ 1033617 h 1509906"/>
                  <a:gd name="connsiteX143" fmla="*/ 935919 w 1034979"/>
                  <a:gd name="connsiteY143" fmla="*/ 1027902 h 1509906"/>
                  <a:gd name="connsiteX144" fmla="*/ 930204 w 1034979"/>
                  <a:gd name="connsiteY144" fmla="*/ 1025997 h 1509906"/>
                  <a:gd name="connsiteX145" fmla="*/ 825429 w 1034979"/>
                  <a:gd name="connsiteY145" fmla="*/ 1027902 h 1509906"/>
                  <a:gd name="connsiteX146" fmla="*/ 819714 w 1034979"/>
                  <a:gd name="connsiteY146" fmla="*/ 1029807 h 1509906"/>
                  <a:gd name="connsiteX147" fmla="*/ 730179 w 1034979"/>
                  <a:gd name="connsiteY147" fmla="*/ 1031712 h 1509906"/>
                  <a:gd name="connsiteX148" fmla="*/ 716844 w 1034979"/>
                  <a:gd name="connsiteY148" fmla="*/ 1035522 h 1509906"/>
                  <a:gd name="connsiteX149" fmla="*/ 695889 w 1034979"/>
                  <a:gd name="connsiteY149" fmla="*/ 1037427 h 1509906"/>
                  <a:gd name="connsiteX150" fmla="*/ 669219 w 1034979"/>
                  <a:gd name="connsiteY150" fmla="*/ 1039332 h 1509906"/>
                  <a:gd name="connsiteX151" fmla="*/ 669219 w 1034979"/>
                  <a:gd name="connsiteY151" fmla="*/ 1039332 h 1509906"/>
                  <a:gd name="connsiteX152" fmla="*/ 646359 w 1034979"/>
                  <a:gd name="connsiteY152" fmla="*/ 1043142 h 1509906"/>
                  <a:gd name="connsiteX153" fmla="*/ 642549 w 1034979"/>
                  <a:gd name="connsiteY153" fmla="*/ 1031712 h 1509906"/>
                  <a:gd name="connsiteX154" fmla="*/ 640644 w 1034979"/>
                  <a:gd name="connsiteY154" fmla="*/ 1025997 h 1509906"/>
                  <a:gd name="connsiteX155" fmla="*/ 642549 w 1034979"/>
                  <a:gd name="connsiteY155" fmla="*/ 1008852 h 1509906"/>
                  <a:gd name="connsiteX156" fmla="*/ 644454 w 1034979"/>
                  <a:gd name="connsiteY156" fmla="*/ 1003137 h 1509906"/>
                  <a:gd name="connsiteX157" fmla="*/ 661599 w 1034979"/>
                  <a:gd name="connsiteY157" fmla="*/ 993612 h 1509906"/>
                  <a:gd name="connsiteX158" fmla="*/ 673029 w 1034979"/>
                  <a:gd name="connsiteY158" fmla="*/ 985992 h 1509906"/>
                  <a:gd name="connsiteX159" fmla="*/ 674934 w 1034979"/>
                  <a:gd name="connsiteY159" fmla="*/ 980277 h 1509906"/>
                  <a:gd name="connsiteX160" fmla="*/ 680649 w 1034979"/>
                  <a:gd name="connsiteY160" fmla="*/ 978372 h 1509906"/>
                  <a:gd name="connsiteX161" fmla="*/ 686364 w 1034979"/>
                  <a:gd name="connsiteY161" fmla="*/ 974562 h 1509906"/>
                  <a:gd name="connsiteX162" fmla="*/ 695889 w 1034979"/>
                  <a:gd name="connsiteY162" fmla="*/ 965037 h 1509906"/>
                  <a:gd name="connsiteX163" fmla="*/ 705414 w 1034979"/>
                  <a:gd name="connsiteY163" fmla="*/ 953607 h 1509906"/>
                  <a:gd name="connsiteX164" fmla="*/ 716844 w 1034979"/>
                  <a:gd name="connsiteY164" fmla="*/ 945987 h 1509906"/>
                  <a:gd name="connsiteX165" fmla="*/ 732084 w 1034979"/>
                  <a:gd name="connsiteY165" fmla="*/ 932652 h 1509906"/>
                  <a:gd name="connsiteX166" fmla="*/ 741609 w 1034979"/>
                  <a:gd name="connsiteY166" fmla="*/ 921222 h 1509906"/>
                  <a:gd name="connsiteX167" fmla="*/ 753039 w 1034979"/>
                  <a:gd name="connsiteY167" fmla="*/ 911697 h 1509906"/>
                  <a:gd name="connsiteX168" fmla="*/ 758754 w 1034979"/>
                  <a:gd name="connsiteY168" fmla="*/ 900267 h 1509906"/>
                  <a:gd name="connsiteX169" fmla="*/ 760659 w 1034979"/>
                  <a:gd name="connsiteY169" fmla="*/ 894552 h 1509906"/>
                  <a:gd name="connsiteX170" fmla="*/ 766374 w 1034979"/>
                  <a:gd name="connsiteY170" fmla="*/ 883122 h 1509906"/>
                  <a:gd name="connsiteX171" fmla="*/ 764469 w 1034979"/>
                  <a:gd name="connsiteY171" fmla="*/ 867882 h 1509906"/>
                  <a:gd name="connsiteX172" fmla="*/ 758754 w 1034979"/>
                  <a:gd name="connsiteY172" fmla="*/ 865977 h 1509906"/>
                  <a:gd name="connsiteX173" fmla="*/ 737799 w 1034979"/>
                  <a:gd name="connsiteY173" fmla="*/ 867882 h 1509906"/>
                  <a:gd name="connsiteX174" fmla="*/ 732084 w 1034979"/>
                  <a:gd name="connsiteY174" fmla="*/ 871692 h 1509906"/>
                  <a:gd name="connsiteX175" fmla="*/ 720654 w 1034979"/>
                  <a:gd name="connsiteY175" fmla="*/ 875502 h 1509906"/>
                  <a:gd name="connsiteX176" fmla="*/ 716844 w 1034979"/>
                  <a:gd name="connsiteY176" fmla="*/ 881217 h 1509906"/>
                  <a:gd name="connsiteX177" fmla="*/ 711129 w 1034979"/>
                  <a:gd name="connsiteY177" fmla="*/ 883122 h 1509906"/>
                  <a:gd name="connsiteX178" fmla="*/ 705414 w 1034979"/>
                  <a:gd name="connsiteY178" fmla="*/ 886932 h 1509906"/>
                  <a:gd name="connsiteX179" fmla="*/ 699699 w 1034979"/>
                  <a:gd name="connsiteY179" fmla="*/ 892647 h 1509906"/>
                  <a:gd name="connsiteX180" fmla="*/ 692079 w 1034979"/>
                  <a:gd name="connsiteY180" fmla="*/ 896457 h 1509906"/>
                  <a:gd name="connsiteX181" fmla="*/ 650169 w 1034979"/>
                  <a:gd name="connsiteY181" fmla="*/ 925032 h 1509906"/>
                  <a:gd name="connsiteX182" fmla="*/ 636834 w 1034979"/>
                  <a:gd name="connsiteY182" fmla="*/ 936462 h 1509906"/>
                  <a:gd name="connsiteX183" fmla="*/ 627309 w 1034979"/>
                  <a:gd name="connsiteY183" fmla="*/ 953607 h 1509906"/>
                  <a:gd name="connsiteX184" fmla="*/ 602544 w 1034979"/>
                  <a:gd name="connsiteY184" fmla="*/ 959322 h 1509906"/>
                  <a:gd name="connsiteX185" fmla="*/ 589209 w 1034979"/>
                  <a:gd name="connsiteY185" fmla="*/ 963132 h 1509906"/>
                  <a:gd name="connsiteX186" fmla="*/ 573969 w 1034979"/>
                  <a:gd name="connsiteY186" fmla="*/ 961227 h 1509906"/>
                  <a:gd name="connsiteX187" fmla="*/ 562539 w 1034979"/>
                  <a:gd name="connsiteY187" fmla="*/ 957417 h 1509906"/>
                  <a:gd name="connsiteX188" fmla="*/ 551109 w 1034979"/>
                  <a:gd name="connsiteY188" fmla="*/ 953607 h 1509906"/>
                  <a:gd name="connsiteX189" fmla="*/ 539679 w 1034979"/>
                  <a:gd name="connsiteY189" fmla="*/ 949797 h 1509906"/>
                  <a:gd name="connsiteX190" fmla="*/ 533964 w 1034979"/>
                  <a:gd name="connsiteY190" fmla="*/ 947892 h 1509906"/>
                  <a:gd name="connsiteX191" fmla="*/ 528249 w 1034979"/>
                  <a:gd name="connsiteY191" fmla="*/ 944082 h 1509906"/>
                  <a:gd name="connsiteX192" fmla="*/ 516819 w 1034979"/>
                  <a:gd name="connsiteY192" fmla="*/ 938367 h 1509906"/>
                  <a:gd name="connsiteX193" fmla="*/ 509199 w 1034979"/>
                  <a:gd name="connsiteY193" fmla="*/ 926937 h 1509906"/>
                  <a:gd name="connsiteX194" fmla="*/ 505389 w 1034979"/>
                  <a:gd name="connsiteY194" fmla="*/ 905982 h 1509906"/>
                  <a:gd name="connsiteX195" fmla="*/ 507294 w 1034979"/>
                  <a:gd name="connsiteY195" fmla="*/ 841212 h 1509906"/>
                  <a:gd name="connsiteX196" fmla="*/ 503484 w 1034979"/>
                  <a:gd name="connsiteY196" fmla="*/ 351627 h 1509906"/>
                  <a:gd name="connsiteX197" fmla="*/ 499674 w 1034979"/>
                  <a:gd name="connsiteY197" fmla="*/ 60162 h 1509906"/>
                  <a:gd name="connsiteX198" fmla="*/ 490149 w 1034979"/>
                  <a:gd name="connsiteY198" fmla="*/ 33492 h 1509906"/>
                  <a:gd name="connsiteX199" fmla="*/ 488244 w 1034979"/>
                  <a:gd name="connsiteY199" fmla="*/ 27777 h 1509906"/>
                  <a:gd name="connsiteX200" fmla="*/ 484434 w 1034979"/>
                  <a:gd name="connsiteY200" fmla="*/ 22062 h 1509906"/>
                  <a:gd name="connsiteX201" fmla="*/ 478719 w 1034979"/>
                  <a:gd name="connsiteY201" fmla="*/ 10632 h 1509906"/>
                  <a:gd name="connsiteX202" fmla="*/ 473004 w 1034979"/>
                  <a:gd name="connsiteY202" fmla="*/ 6822 h 1509906"/>
                  <a:gd name="connsiteX203" fmla="*/ 469194 w 1034979"/>
                  <a:gd name="connsiteY203" fmla="*/ 1107 h 1509906"/>
                  <a:gd name="connsiteX204" fmla="*/ 429189 w 1034979"/>
                  <a:gd name="connsiteY204" fmla="*/ 4917 h 1509906"/>
                  <a:gd name="connsiteX205" fmla="*/ 421569 w 1034979"/>
                  <a:gd name="connsiteY205" fmla="*/ 16347 h 1509906"/>
                  <a:gd name="connsiteX206" fmla="*/ 417759 w 1034979"/>
                  <a:gd name="connsiteY206" fmla="*/ 22062 h 1509906"/>
                  <a:gd name="connsiteX207" fmla="*/ 419664 w 1034979"/>
                  <a:gd name="connsiteY207" fmla="*/ 54447 h 1509906"/>
                  <a:gd name="connsiteX208" fmla="*/ 423474 w 1034979"/>
                  <a:gd name="connsiteY208" fmla="*/ 65877 h 1509906"/>
                  <a:gd name="connsiteX209" fmla="*/ 425379 w 1034979"/>
                  <a:gd name="connsiteY209" fmla="*/ 71592 h 1509906"/>
                  <a:gd name="connsiteX210" fmla="*/ 425379 w 1034979"/>
                  <a:gd name="connsiteY210" fmla="*/ 77307 h 1509906"/>
                  <a:gd name="connsiteX211" fmla="*/ 429189 w 1034979"/>
                  <a:gd name="connsiteY211" fmla="*/ 231612 h 1509906"/>
                  <a:gd name="connsiteX212" fmla="*/ 440619 w 1034979"/>
                  <a:gd name="connsiteY212" fmla="*/ 414492 h 1509906"/>
                  <a:gd name="connsiteX213" fmla="*/ 425379 w 1034979"/>
                  <a:gd name="connsiteY213" fmla="*/ 711672 h 1509906"/>
                  <a:gd name="connsiteX214" fmla="*/ 425173 w 1034979"/>
                  <a:gd name="connsiteY214" fmla="*/ 765165 h 1509906"/>
                  <a:gd name="connsiteX215" fmla="*/ 421363 w 1034979"/>
                  <a:gd name="connsiteY215" fmla="*/ 844096 h 1509906"/>
                  <a:gd name="connsiteX216" fmla="*/ 425379 w 1034979"/>
                  <a:gd name="connsiteY216" fmla="*/ 894552 h 1509906"/>
                  <a:gd name="connsiteX217" fmla="*/ 423474 w 1034979"/>
                  <a:gd name="connsiteY217" fmla="*/ 921222 h 1509906"/>
                  <a:gd name="connsiteX218" fmla="*/ 417759 w 1034979"/>
                  <a:gd name="connsiteY218" fmla="*/ 923127 h 1509906"/>
                  <a:gd name="connsiteX219" fmla="*/ 412044 w 1034979"/>
                  <a:gd name="connsiteY219" fmla="*/ 926937 h 1509906"/>
                  <a:gd name="connsiteX220" fmla="*/ 421569 w 1034979"/>
                  <a:gd name="connsiteY22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66299 w 1034979"/>
                  <a:gd name="connsiteY34" fmla="*/ 972657 h 1509906"/>
                  <a:gd name="connsiteX35" fmla="*/ 191064 w 1034979"/>
                  <a:gd name="connsiteY35" fmla="*/ 978372 h 1509906"/>
                  <a:gd name="connsiteX36" fmla="*/ 208209 w 1034979"/>
                  <a:gd name="connsiteY36" fmla="*/ 984087 h 1509906"/>
                  <a:gd name="connsiteX37" fmla="*/ 213924 w 1034979"/>
                  <a:gd name="connsiteY37" fmla="*/ 985992 h 1509906"/>
                  <a:gd name="connsiteX38" fmla="*/ 229164 w 1034979"/>
                  <a:gd name="connsiteY38" fmla="*/ 989802 h 1509906"/>
                  <a:gd name="connsiteX39" fmla="*/ 248214 w 1034979"/>
                  <a:gd name="connsiteY39" fmla="*/ 995517 h 1509906"/>
                  <a:gd name="connsiteX40" fmla="*/ 253929 w 1034979"/>
                  <a:gd name="connsiteY40" fmla="*/ 999327 h 1509906"/>
                  <a:gd name="connsiteX41" fmla="*/ 267264 w 1034979"/>
                  <a:gd name="connsiteY41" fmla="*/ 1014567 h 1509906"/>
                  <a:gd name="connsiteX42" fmla="*/ 272979 w 1034979"/>
                  <a:gd name="connsiteY42" fmla="*/ 1033617 h 1509906"/>
                  <a:gd name="connsiteX43" fmla="*/ 274884 w 1034979"/>
                  <a:gd name="connsiteY43" fmla="*/ 1039332 h 1509906"/>
                  <a:gd name="connsiteX44" fmla="*/ 276789 w 1034979"/>
                  <a:gd name="connsiteY44" fmla="*/ 1045047 h 1509906"/>
                  <a:gd name="connsiteX45" fmla="*/ 278694 w 1034979"/>
                  <a:gd name="connsiteY45" fmla="*/ 1069812 h 1509906"/>
                  <a:gd name="connsiteX46" fmla="*/ 280599 w 1034979"/>
                  <a:gd name="connsiteY46" fmla="*/ 1075527 h 1509906"/>
                  <a:gd name="connsiteX47" fmla="*/ 278694 w 1034979"/>
                  <a:gd name="connsiteY47" fmla="*/ 1094577 h 1509906"/>
                  <a:gd name="connsiteX48" fmla="*/ 276789 w 1034979"/>
                  <a:gd name="connsiteY48" fmla="*/ 1104102 h 1509906"/>
                  <a:gd name="connsiteX49" fmla="*/ 263454 w 1034979"/>
                  <a:gd name="connsiteY49" fmla="*/ 1117437 h 1509906"/>
                  <a:gd name="connsiteX50" fmla="*/ 252024 w 1034979"/>
                  <a:gd name="connsiteY50" fmla="*/ 1125057 h 1509906"/>
                  <a:gd name="connsiteX51" fmla="*/ 240594 w 1034979"/>
                  <a:gd name="connsiteY51" fmla="*/ 1128867 h 1509906"/>
                  <a:gd name="connsiteX52" fmla="*/ 27234 w 1034979"/>
                  <a:gd name="connsiteY52" fmla="*/ 1147917 h 1509906"/>
                  <a:gd name="connsiteX53" fmla="*/ 15804 w 1034979"/>
                  <a:gd name="connsiteY53" fmla="*/ 1153632 h 1509906"/>
                  <a:gd name="connsiteX54" fmla="*/ 6279 w 1034979"/>
                  <a:gd name="connsiteY54" fmla="*/ 1163157 h 1509906"/>
                  <a:gd name="connsiteX55" fmla="*/ 4374 w 1034979"/>
                  <a:gd name="connsiteY55" fmla="*/ 1168872 h 1509906"/>
                  <a:gd name="connsiteX56" fmla="*/ 564 w 1034979"/>
                  <a:gd name="connsiteY56" fmla="*/ 1174587 h 1509906"/>
                  <a:gd name="connsiteX57" fmla="*/ 6279 w 1034979"/>
                  <a:gd name="connsiteY57" fmla="*/ 1206972 h 1509906"/>
                  <a:gd name="connsiteX58" fmla="*/ 11994 w 1034979"/>
                  <a:gd name="connsiteY58" fmla="*/ 1210782 h 1509906"/>
                  <a:gd name="connsiteX59" fmla="*/ 17709 w 1034979"/>
                  <a:gd name="connsiteY59" fmla="*/ 1212687 h 1509906"/>
                  <a:gd name="connsiteX60" fmla="*/ 145344 w 1034979"/>
                  <a:gd name="connsiteY60" fmla="*/ 1210782 h 1509906"/>
                  <a:gd name="connsiteX61" fmla="*/ 152964 w 1034979"/>
                  <a:gd name="connsiteY61" fmla="*/ 1208877 h 1509906"/>
                  <a:gd name="connsiteX62" fmla="*/ 303459 w 1034979"/>
                  <a:gd name="connsiteY62" fmla="*/ 1203162 h 1509906"/>
                  <a:gd name="connsiteX63" fmla="*/ 318699 w 1034979"/>
                  <a:gd name="connsiteY63" fmla="*/ 1210782 h 1509906"/>
                  <a:gd name="connsiteX64" fmla="*/ 330129 w 1034979"/>
                  <a:gd name="connsiteY64" fmla="*/ 1216497 h 1509906"/>
                  <a:gd name="connsiteX65" fmla="*/ 333939 w 1034979"/>
                  <a:gd name="connsiteY65" fmla="*/ 1222212 h 1509906"/>
                  <a:gd name="connsiteX66" fmla="*/ 339654 w 1034979"/>
                  <a:gd name="connsiteY66" fmla="*/ 1224117 h 1509906"/>
                  <a:gd name="connsiteX67" fmla="*/ 351084 w 1034979"/>
                  <a:gd name="connsiteY67" fmla="*/ 1231737 h 1509906"/>
                  <a:gd name="connsiteX68" fmla="*/ 356799 w 1034979"/>
                  <a:gd name="connsiteY68" fmla="*/ 1235547 h 1509906"/>
                  <a:gd name="connsiteX69" fmla="*/ 360609 w 1034979"/>
                  <a:gd name="connsiteY69" fmla="*/ 1241262 h 1509906"/>
                  <a:gd name="connsiteX70" fmla="*/ 366324 w 1034979"/>
                  <a:gd name="connsiteY70" fmla="*/ 1252692 h 1509906"/>
                  <a:gd name="connsiteX71" fmla="*/ 362514 w 1034979"/>
                  <a:gd name="connsiteY71" fmla="*/ 1279362 h 1509906"/>
                  <a:gd name="connsiteX72" fmla="*/ 358704 w 1034979"/>
                  <a:gd name="connsiteY72" fmla="*/ 1285077 h 1509906"/>
                  <a:gd name="connsiteX73" fmla="*/ 356799 w 1034979"/>
                  <a:gd name="connsiteY73" fmla="*/ 1290792 h 1509906"/>
                  <a:gd name="connsiteX74" fmla="*/ 352989 w 1034979"/>
                  <a:gd name="connsiteY74" fmla="*/ 1296507 h 1509906"/>
                  <a:gd name="connsiteX75" fmla="*/ 351084 w 1034979"/>
                  <a:gd name="connsiteY75" fmla="*/ 1302222 h 1509906"/>
                  <a:gd name="connsiteX76" fmla="*/ 347274 w 1034979"/>
                  <a:gd name="connsiteY76" fmla="*/ 1307937 h 1509906"/>
                  <a:gd name="connsiteX77" fmla="*/ 330129 w 1034979"/>
                  <a:gd name="connsiteY77" fmla="*/ 1374612 h 1509906"/>
                  <a:gd name="connsiteX78" fmla="*/ 328224 w 1034979"/>
                  <a:gd name="connsiteY78" fmla="*/ 1426047 h 1509906"/>
                  <a:gd name="connsiteX79" fmla="*/ 330129 w 1034979"/>
                  <a:gd name="connsiteY79" fmla="*/ 1450812 h 1509906"/>
                  <a:gd name="connsiteX80" fmla="*/ 332034 w 1034979"/>
                  <a:gd name="connsiteY80" fmla="*/ 1456527 h 1509906"/>
                  <a:gd name="connsiteX81" fmla="*/ 335844 w 1034979"/>
                  <a:gd name="connsiteY81" fmla="*/ 1460337 h 1509906"/>
                  <a:gd name="connsiteX82" fmla="*/ 364419 w 1034979"/>
                  <a:gd name="connsiteY82" fmla="*/ 1506057 h 1509906"/>
                  <a:gd name="connsiteX83" fmla="*/ 387279 w 1034979"/>
                  <a:gd name="connsiteY83" fmla="*/ 1507962 h 1509906"/>
                  <a:gd name="connsiteX84" fmla="*/ 392994 w 1034979"/>
                  <a:gd name="connsiteY84" fmla="*/ 1502247 h 1509906"/>
                  <a:gd name="connsiteX85" fmla="*/ 394899 w 1034979"/>
                  <a:gd name="connsiteY85" fmla="*/ 1490817 h 1509906"/>
                  <a:gd name="connsiteX86" fmla="*/ 396804 w 1034979"/>
                  <a:gd name="connsiteY86" fmla="*/ 1485102 h 1509906"/>
                  <a:gd name="connsiteX87" fmla="*/ 398709 w 1034979"/>
                  <a:gd name="connsiteY87" fmla="*/ 1467957 h 1509906"/>
                  <a:gd name="connsiteX88" fmla="*/ 400614 w 1034979"/>
                  <a:gd name="connsiteY88" fmla="*/ 1454622 h 1509906"/>
                  <a:gd name="connsiteX89" fmla="*/ 404424 w 1034979"/>
                  <a:gd name="connsiteY89" fmla="*/ 1397472 h 1509906"/>
                  <a:gd name="connsiteX90" fmla="*/ 410139 w 1034979"/>
                  <a:gd name="connsiteY90" fmla="*/ 1386042 h 1509906"/>
                  <a:gd name="connsiteX91" fmla="*/ 413949 w 1034979"/>
                  <a:gd name="connsiteY91" fmla="*/ 1372707 h 1509906"/>
                  <a:gd name="connsiteX92" fmla="*/ 415854 w 1034979"/>
                  <a:gd name="connsiteY92" fmla="*/ 1366992 h 1509906"/>
                  <a:gd name="connsiteX93" fmla="*/ 417759 w 1034979"/>
                  <a:gd name="connsiteY93" fmla="*/ 1353657 h 1509906"/>
                  <a:gd name="connsiteX94" fmla="*/ 421569 w 1034979"/>
                  <a:gd name="connsiteY94" fmla="*/ 1342227 h 1509906"/>
                  <a:gd name="connsiteX95" fmla="*/ 427284 w 1034979"/>
                  <a:gd name="connsiteY95" fmla="*/ 1328892 h 1509906"/>
                  <a:gd name="connsiteX96" fmla="*/ 467289 w 1034979"/>
                  <a:gd name="connsiteY96" fmla="*/ 1258407 h 1509906"/>
                  <a:gd name="connsiteX97" fmla="*/ 528455 w 1034979"/>
                  <a:gd name="connsiteY97" fmla="*/ 1245638 h 1509906"/>
                  <a:gd name="connsiteX98" fmla="*/ 573969 w 1034979"/>
                  <a:gd name="connsiteY98" fmla="*/ 1229832 h 1509906"/>
                  <a:gd name="connsiteX99" fmla="*/ 585399 w 1034979"/>
                  <a:gd name="connsiteY99" fmla="*/ 1226022 h 1509906"/>
                  <a:gd name="connsiteX100" fmla="*/ 720654 w 1034979"/>
                  <a:gd name="connsiteY100" fmla="*/ 1309842 h 1509906"/>
                  <a:gd name="connsiteX101" fmla="*/ 733989 w 1034979"/>
                  <a:gd name="connsiteY101" fmla="*/ 1319367 h 1509906"/>
                  <a:gd name="connsiteX102" fmla="*/ 743514 w 1034979"/>
                  <a:gd name="connsiteY102" fmla="*/ 1321272 h 1509906"/>
                  <a:gd name="connsiteX103" fmla="*/ 749229 w 1034979"/>
                  <a:gd name="connsiteY103" fmla="*/ 1323177 h 1509906"/>
                  <a:gd name="connsiteX104" fmla="*/ 762564 w 1034979"/>
                  <a:gd name="connsiteY104" fmla="*/ 1328892 h 1509906"/>
                  <a:gd name="connsiteX105" fmla="*/ 777804 w 1034979"/>
                  <a:gd name="connsiteY105" fmla="*/ 1326987 h 1509906"/>
                  <a:gd name="connsiteX106" fmla="*/ 789234 w 1034979"/>
                  <a:gd name="connsiteY106" fmla="*/ 1321272 h 1509906"/>
                  <a:gd name="connsiteX107" fmla="*/ 794949 w 1034979"/>
                  <a:gd name="connsiteY107" fmla="*/ 1319367 h 1509906"/>
                  <a:gd name="connsiteX108" fmla="*/ 802569 w 1034979"/>
                  <a:gd name="connsiteY108" fmla="*/ 1302222 h 1509906"/>
                  <a:gd name="connsiteX109" fmla="*/ 800664 w 1034979"/>
                  <a:gd name="connsiteY109" fmla="*/ 1277457 h 1509906"/>
                  <a:gd name="connsiteX110" fmla="*/ 798759 w 1034979"/>
                  <a:gd name="connsiteY110" fmla="*/ 1271742 h 1509906"/>
                  <a:gd name="connsiteX111" fmla="*/ 796854 w 1034979"/>
                  <a:gd name="connsiteY111" fmla="*/ 1264122 h 1509906"/>
                  <a:gd name="connsiteX112" fmla="*/ 783519 w 1034979"/>
                  <a:gd name="connsiteY112" fmla="*/ 1246977 h 1509906"/>
                  <a:gd name="connsiteX113" fmla="*/ 773994 w 1034979"/>
                  <a:gd name="connsiteY113" fmla="*/ 1241262 h 1509906"/>
                  <a:gd name="connsiteX114" fmla="*/ 648264 w 1034979"/>
                  <a:gd name="connsiteY114" fmla="*/ 1149822 h 1509906"/>
                  <a:gd name="connsiteX115" fmla="*/ 644454 w 1034979"/>
                  <a:gd name="connsiteY115" fmla="*/ 1132677 h 1509906"/>
                  <a:gd name="connsiteX116" fmla="*/ 646359 w 1034979"/>
                  <a:gd name="connsiteY116" fmla="*/ 1125057 h 1509906"/>
                  <a:gd name="connsiteX117" fmla="*/ 650169 w 1034979"/>
                  <a:gd name="connsiteY117" fmla="*/ 1107912 h 1509906"/>
                  <a:gd name="connsiteX118" fmla="*/ 653979 w 1034979"/>
                  <a:gd name="connsiteY118" fmla="*/ 1102197 h 1509906"/>
                  <a:gd name="connsiteX119" fmla="*/ 655884 w 1034979"/>
                  <a:gd name="connsiteY119" fmla="*/ 1096482 h 1509906"/>
                  <a:gd name="connsiteX120" fmla="*/ 661599 w 1034979"/>
                  <a:gd name="connsiteY120" fmla="*/ 1094577 h 1509906"/>
                  <a:gd name="connsiteX121" fmla="*/ 671124 w 1034979"/>
                  <a:gd name="connsiteY121" fmla="*/ 1083147 h 1509906"/>
                  <a:gd name="connsiteX122" fmla="*/ 724464 w 1034979"/>
                  <a:gd name="connsiteY122" fmla="*/ 1075527 h 1509906"/>
                  <a:gd name="connsiteX123" fmla="*/ 842574 w 1034979"/>
                  <a:gd name="connsiteY123" fmla="*/ 1077432 h 1509906"/>
                  <a:gd name="connsiteX124" fmla="*/ 871149 w 1034979"/>
                  <a:gd name="connsiteY124" fmla="*/ 1079337 h 1509906"/>
                  <a:gd name="connsiteX125" fmla="*/ 899724 w 1034979"/>
                  <a:gd name="connsiteY125" fmla="*/ 1085052 h 1509906"/>
                  <a:gd name="connsiteX126" fmla="*/ 922584 w 1034979"/>
                  <a:gd name="connsiteY126" fmla="*/ 1088862 h 1509906"/>
                  <a:gd name="connsiteX127" fmla="*/ 951159 w 1034979"/>
                  <a:gd name="connsiteY127" fmla="*/ 1094577 h 1509906"/>
                  <a:gd name="connsiteX128" fmla="*/ 956874 w 1034979"/>
                  <a:gd name="connsiteY128" fmla="*/ 1094577 h 1509906"/>
                  <a:gd name="connsiteX129" fmla="*/ 1002594 w 1034979"/>
                  <a:gd name="connsiteY129" fmla="*/ 1092672 h 1509906"/>
                  <a:gd name="connsiteX130" fmla="*/ 1031169 w 1034979"/>
                  <a:gd name="connsiteY130" fmla="*/ 1085052 h 1509906"/>
                  <a:gd name="connsiteX131" fmla="*/ 1034979 w 1034979"/>
                  <a:gd name="connsiteY131" fmla="*/ 1079337 h 1509906"/>
                  <a:gd name="connsiteX132" fmla="*/ 1033074 w 1034979"/>
                  <a:gd name="connsiteY132" fmla="*/ 1060287 h 1509906"/>
                  <a:gd name="connsiteX133" fmla="*/ 1027359 w 1034979"/>
                  <a:gd name="connsiteY133" fmla="*/ 1056477 h 1509906"/>
                  <a:gd name="connsiteX134" fmla="*/ 1012119 w 1034979"/>
                  <a:gd name="connsiteY134" fmla="*/ 1054572 h 1509906"/>
                  <a:gd name="connsiteX135" fmla="*/ 1006404 w 1034979"/>
                  <a:gd name="connsiteY135" fmla="*/ 1052667 h 1509906"/>
                  <a:gd name="connsiteX136" fmla="*/ 998784 w 1034979"/>
                  <a:gd name="connsiteY136" fmla="*/ 1050762 h 1509906"/>
                  <a:gd name="connsiteX137" fmla="*/ 987354 w 1034979"/>
                  <a:gd name="connsiteY137" fmla="*/ 1043142 h 1509906"/>
                  <a:gd name="connsiteX138" fmla="*/ 975924 w 1034979"/>
                  <a:gd name="connsiteY138" fmla="*/ 1039332 h 1509906"/>
                  <a:gd name="connsiteX139" fmla="*/ 970209 w 1034979"/>
                  <a:gd name="connsiteY139" fmla="*/ 1037427 h 1509906"/>
                  <a:gd name="connsiteX140" fmla="*/ 962589 w 1034979"/>
                  <a:gd name="connsiteY140" fmla="*/ 1035522 h 1509906"/>
                  <a:gd name="connsiteX141" fmla="*/ 956874 w 1034979"/>
                  <a:gd name="connsiteY141" fmla="*/ 1033617 h 1509906"/>
                  <a:gd name="connsiteX142" fmla="*/ 935919 w 1034979"/>
                  <a:gd name="connsiteY142" fmla="*/ 1027902 h 1509906"/>
                  <a:gd name="connsiteX143" fmla="*/ 930204 w 1034979"/>
                  <a:gd name="connsiteY143" fmla="*/ 1025997 h 1509906"/>
                  <a:gd name="connsiteX144" fmla="*/ 825429 w 1034979"/>
                  <a:gd name="connsiteY144" fmla="*/ 1027902 h 1509906"/>
                  <a:gd name="connsiteX145" fmla="*/ 819714 w 1034979"/>
                  <a:gd name="connsiteY145" fmla="*/ 1029807 h 1509906"/>
                  <a:gd name="connsiteX146" fmla="*/ 730179 w 1034979"/>
                  <a:gd name="connsiteY146" fmla="*/ 1031712 h 1509906"/>
                  <a:gd name="connsiteX147" fmla="*/ 716844 w 1034979"/>
                  <a:gd name="connsiteY147" fmla="*/ 1035522 h 1509906"/>
                  <a:gd name="connsiteX148" fmla="*/ 695889 w 1034979"/>
                  <a:gd name="connsiteY148" fmla="*/ 1037427 h 1509906"/>
                  <a:gd name="connsiteX149" fmla="*/ 669219 w 1034979"/>
                  <a:gd name="connsiteY149" fmla="*/ 1039332 h 1509906"/>
                  <a:gd name="connsiteX150" fmla="*/ 669219 w 1034979"/>
                  <a:gd name="connsiteY150" fmla="*/ 1039332 h 1509906"/>
                  <a:gd name="connsiteX151" fmla="*/ 646359 w 1034979"/>
                  <a:gd name="connsiteY151" fmla="*/ 1043142 h 1509906"/>
                  <a:gd name="connsiteX152" fmla="*/ 642549 w 1034979"/>
                  <a:gd name="connsiteY152" fmla="*/ 1031712 h 1509906"/>
                  <a:gd name="connsiteX153" fmla="*/ 640644 w 1034979"/>
                  <a:gd name="connsiteY153" fmla="*/ 1025997 h 1509906"/>
                  <a:gd name="connsiteX154" fmla="*/ 642549 w 1034979"/>
                  <a:gd name="connsiteY154" fmla="*/ 1008852 h 1509906"/>
                  <a:gd name="connsiteX155" fmla="*/ 644454 w 1034979"/>
                  <a:gd name="connsiteY155" fmla="*/ 1003137 h 1509906"/>
                  <a:gd name="connsiteX156" fmla="*/ 661599 w 1034979"/>
                  <a:gd name="connsiteY156" fmla="*/ 993612 h 1509906"/>
                  <a:gd name="connsiteX157" fmla="*/ 673029 w 1034979"/>
                  <a:gd name="connsiteY157" fmla="*/ 985992 h 1509906"/>
                  <a:gd name="connsiteX158" fmla="*/ 674934 w 1034979"/>
                  <a:gd name="connsiteY158" fmla="*/ 980277 h 1509906"/>
                  <a:gd name="connsiteX159" fmla="*/ 680649 w 1034979"/>
                  <a:gd name="connsiteY159" fmla="*/ 978372 h 1509906"/>
                  <a:gd name="connsiteX160" fmla="*/ 686364 w 1034979"/>
                  <a:gd name="connsiteY160" fmla="*/ 974562 h 1509906"/>
                  <a:gd name="connsiteX161" fmla="*/ 695889 w 1034979"/>
                  <a:gd name="connsiteY161" fmla="*/ 965037 h 1509906"/>
                  <a:gd name="connsiteX162" fmla="*/ 705414 w 1034979"/>
                  <a:gd name="connsiteY162" fmla="*/ 953607 h 1509906"/>
                  <a:gd name="connsiteX163" fmla="*/ 716844 w 1034979"/>
                  <a:gd name="connsiteY163" fmla="*/ 945987 h 1509906"/>
                  <a:gd name="connsiteX164" fmla="*/ 732084 w 1034979"/>
                  <a:gd name="connsiteY164" fmla="*/ 932652 h 1509906"/>
                  <a:gd name="connsiteX165" fmla="*/ 741609 w 1034979"/>
                  <a:gd name="connsiteY165" fmla="*/ 921222 h 1509906"/>
                  <a:gd name="connsiteX166" fmla="*/ 753039 w 1034979"/>
                  <a:gd name="connsiteY166" fmla="*/ 911697 h 1509906"/>
                  <a:gd name="connsiteX167" fmla="*/ 758754 w 1034979"/>
                  <a:gd name="connsiteY167" fmla="*/ 900267 h 1509906"/>
                  <a:gd name="connsiteX168" fmla="*/ 760659 w 1034979"/>
                  <a:gd name="connsiteY168" fmla="*/ 894552 h 1509906"/>
                  <a:gd name="connsiteX169" fmla="*/ 766374 w 1034979"/>
                  <a:gd name="connsiteY169" fmla="*/ 883122 h 1509906"/>
                  <a:gd name="connsiteX170" fmla="*/ 764469 w 1034979"/>
                  <a:gd name="connsiteY170" fmla="*/ 867882 h 1509906"/>
                  <a:gd name="connsiteX171" fmla="*/ 758754 w 1034979"/>
                  <a:gd name="connsiteY171" fmla="*/ 865977 h 1509906"/>
                  <a:gd name="connsiteX172" fmla="*/ 737799 w 1034979"/>
                  <a:gd name="connsiteY172" fmla="*/ 867882 h 1509906"/>
                  <a:gd name="connsiteX173" fmla="*/ 732084 w 1034979"/>
                  <a:gd name="connsiteY173" fmla="*/ 871692 h 1509906"/>
                  <a:gd name="connsiteX174" fmla="*/ 720654 w 1034979"/>
                  <a:gd name="connsiteY174" fmla="*/ 875502 h 1509906"/>
                  <a:gd name="connsiteX175" fmla="*/ 716844 w 1034979"/>
                  <a:gd name="connsiteY175" fmla="*/ 881217 h 1509906"/>
                  <a:gd name="connsiteX176" fmla="*/ 711129 w 1034979"/>
                  <a:gd name="connsiteY176" fmla="*/ 883122 h 1509906"/>
                  <a:gd name="connsiteX177" fmla="*/ 705414 w 1034979"/>
                  <a:gd name="connsiteY177" fmla="*/ 886932 h 1509906"/>
                  <a:gd name="connsiteX178" fmla="*/ 699699 w 1034979"/>
                  <a:gd name="connsiteY178" fmla="*/ 892647 h 1509906"/>
                  <a:gd name="connsiteX179" fmla="*/ 692079 w 1034979"/>
                  <a:gd name="connsiteY179" fmla="*/ 896457 h 1509906"/>
                  <a:gd name="connsiteX180" fmla="*/ 650169 w 1034979"/>
                  <a:gd name="connsiteY180" fmla="*/ 925032 h 1509906"/>
                  <a:gd name="connsiteX181" fmla="*/ 636834 w 1034979"/>
                  <a:gd name="connsiteY181" fmla="*/ 936462 h 1509906"/>
                  <a:gd name="connsiteX182" fmla="*/ 627309 w 1034979"/>
                  <a:gd name="connsiteY182" fmla="*/ 953607 h 1509906"/>
                  <a:gd name="connsiteX183" fmla="*/ 602544 w 1034979"/>
                  <a:gd name="connsiteY183" fmla="*/ 959322 h 1509906"/>
                  <a:gd name="connsiteX184" fmla="*/ 589209 w 1034979"/>
                  <a:gd name="connsiteY184" fmla="*/ 963132 h 1509906"/>
                  <a:gd name="connsiteX185" fmla="*/ 573969 w 1034979"/>
                  <a:gd name="connsiteY185" fmla="*/ 961227 h 1509906"/>
                  <a:gd name="connsiteX186" fmla="*/ 562539 w 1034979"/>
                  <a:gd name="connsiteY186" fmla="*/ 957417 h 1509906"/>
                  <a:gd name="connsiteX187" fmla="*/ 551109 w 1034979"/>
                  <a:gd name="connsiteY187" fmla="*/ 953607 h 1509906"/>
                  <a:gd name="connsiteX188" fmla="*/ 539679 w 1034979"/>
                  <a:gd name="connsiteY188" fmla="*/ 949797 h 1509906"/>
                  <a:gd name="connsiteX189" fmla="*/ 533964 w 1034979"/>
                  <a:gd name="connsiteY189" fmla="*/ 947892 h 1509906"/>
                  <a:gd name="connsiteX190" fmla="*/ 528249 w 1034979"/>
                  <a:gd name="connsiteY190" fmla="*/ 944082 h 1509906"/>
                  <a:gd name="connsiteX191" fmla="*/ 516819 w 1034979"/>
                  <a:gd name="connsiteY191" fmla="*/ 938367 h 1509906"/>
                  <a:gd name="connsiteX192" fmla="*/ 509199 w 1034979"/>
                  <a:gd name="connsiteY192" fmla="*/ 926937 h 1509906"/>
                  <a:gd name="connsiteX193" fmla="*/ 505389 w 1034979"/>
                  <a:gd name="connsiteY193" fmla="*/ 905982 h 1509906"/>
                  <a:gd name="connsiteX194" fmla="*/ 507294 w 1034979"/>
                  <a:gd name="connsiteY194" fmla="*/ 841212 h 1509906"/>
                  <a:gd name="connsiteX195" fmla="*/ 503484 w 1034979"/>
                  <a:gd name="connsiteY195" fmla="*/ 351627 h 1509906"/>
                  <a:gd name="connsiteX196" fmla="*/ 499674 w 1034979"/>
                  <a:gd name="connsiteY196" fmla="*/ 60162 h 1509906"/>
                  <a:gd name="connsiteX197" fmla="*/ 490149 w 1034979"/>
                  <a:gd name="connsiteY197" fmla="*/ 33492 h 1509906"/>
                  <a:gd name="connsiteX198" fmla="*/ 488244 w 1034979"/>
                  <a:gd name="connsiteY198" fmla="*/ 27777 h 1509906"/>
                  <a:gd name="connsiteX199" fmla="*/ 484434 w 1034979"/>
                  <a:gd name="connsiteY199" fmla="*/ 22062 h 1509906"/>
                  <a:gd name="connsiteX200" fmla="*/ 478719 w 1034979"/>
                  <a:gd name="connsiteY200" fmla="*/ 10632 h 1509906"/>
                  <a:gd name="connsiteX201" fmla="*/ 473004 w 1034979"/>
                  <a:gd name="connsiteY201" fmla="*/ 6822 h 1509906"/>
                  <a:gd name="connsiteX202" fmla="*/ 469194 w 1034979"/>
                  <a:gd name="connsiteY202" fmla="*/ 1107 h 1509906"/>
                  <a:gd name="connsiteX203" fmla="*/ 429189 w 1034979"/>
                  <a:gd name="connsiteY203" fmla="*/ 4917 h 1509906"/>
                  <a:gd name="connsiteX204" fmla="*/ 421569 w 1034979"/>
                  <a:gd name="connsiteY204" fmla="*/ 16347 h 1509906"/>
                  <a:gd name="connsiteX205" fmla="*/ 417759 w 1034979"/>
                  <a:gd name="connsiteY205" fmla="*/ 22062 h 1509906"/>
                  <a:gd name="connsiteX206" fmla="*/ 419664 w 1034979"/>
                  <a:gd name="connsiteY206" fmla="*/ 54447 h 1509906"/>
                  <a:gd name="connsiteX207" fmla="*/ 423474 w 1034979"/>
                  <a:gd name="connsiteY207" fmla="*/ 65877 h 1509906"/>
                  <a:gd name="connsiteX208" fmla="*/ 425379 w 1034979"/>
                  <a:gd name="connsiteY208" fmla="*/ 71592 h 1509906"/>
                  <a:gd name="connsiteX209" fmla="*/ 425379 w 1034979"/>
                  <a:gd name="connsiteY209" fmla="*/ 77307 h 1509906"/>
                  <a:gd name="connsiteX210" fmla="*/ 429189 w 1034979"/>
                  <a:gd name="connsiteY210" fmla="*/ 231612 h 1509906"/>
                  <a:gd name="connsiteX211" fmla="*/ 440619 w 1034979"/>
                  <a:gd name="connsiteY211" fmla="*/ 414492 h 1509906"/>
                  <a:gd name="connsiteX212" fmla="*/ 425379 w 1034979"/>
                  <a:gd name="connsiteY212" fmla="*/ 711672 h 1509906"/>
                  <a:gd name="connsiteX213" fmla="*/ 425173 w 1034979"/>
                  <a:gd name="connsiteY213" fmla="*/ 765165 h 1509906"/>
                  <a:gd name="connsiteX214" fmla="*/ 421363 w 1034979"/>
                  <a:gd name="connsiteY214" fmla="*/ 844096 h 1509906"/>
                  <a:gd name="connsiteX215" fmla="*/ 425379 w 1034979"/>
                  <a:gd name="connsiteY215" fmla="*/ 894552 h 1509906"/>
                  <a:gd name="connsiteX216" fmla="*/ 423474 w 1034979"/>
                  <a:gd name="connsiteY216" fmla="*/ 921222 h 1509906"/>
                  <a:gd name="connsiteX217" fmla="*/ 417759 w 1034979"/>
                  <a:gd name="connsiteY217" fmla="*/ 923127 h 1509906"/>
                  <a:gd name="connsiteX218" fmla="*/ 412044 w 1034979"/>
                  <a:gd name="connsiteY218" fmla="*/ 926937 h 1509906"/>
                  <a:gd name="connsiteX219" fmla="*/ 421569 w 1034979"/>
                  <a:gd name="connsiteY21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1363 w 1034979"/>
                  <a:gd name="connsiteY213" fmla="*/ 844096 h 1509906"/>
                  <a:gd name="connsiteX214" fmla="*/ 425379 w 1034979"/>
                  <a:gd name="connsiteY214" fmla="*/ 894552 h 1509906"/>
                  <a:gd name="connsiteX215" fmla="*/ 423474 w 1034979"/>
                  <a:gd name="connsiteY215" fmla="*/ 921222 h 1509906"/>
                  <a:gd name="connsiteX216" fmla="*/ 417759 w 1034979"/>
                  <a:gd name="connsiteY216" fmla="*/ 923127 h 1509906"/>
                  <a:gd name="connsiteX217" fmla="*/ 412044 w 1034979"/>
                  <a:gd name="connsiteY217" fmla="*/ 926937 h 1509906"/>
                  <a:gd name="connsiteX218" fmla="*/ 421569 w 1034979"/>
                  <a:gd name="connsiteY21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5379 w 1034979"/>
                  <a:gd name="connsiteY213" fmla="*/ 894552 h 1509906"/>
                  <a:gd name="connsiteX214" fmla="*/ 423474 w 1034979"/>
                  <a:gd name="connsiteY214" fmla="*/ 921222 h 1509906"/>
                  <a:gd name="connsiteX215" fmla="*/ 417759 w 1034979"/>
                  <a:gd name="connsiteY215" fmla="*/ 923127 h 1509906"/>
                  <a:gd name="connsiteX216" fmla="*/ 412044 w 1034979"/>
                  <a:gd name="connsiteY216" fmla="*/ 926937 h 1509906"/>
                  <a:gd name="connsiteX217" fmla="*/ 421569 w 1034979"/>
                  <a:gd name="connsiteY21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36834 w 1034979"/>
                  <a:gd name="connsiteY179" fmla="*/ 936462 h 1509906"/>
                  <a:gd name="connsiteX180" fmla="*/ 627309 w 1034979"/>
                  <a:gd name="connsiteY180" fmla="*/ 953607 h 1509906"/>
                  <a:gd name="connsiteX181" fmla="*/ 602544 w 1034979"/>
                  <a:gd name="connsiteY181" fmla="*/ 959322 h 1509906"/>
                  <a:gd name="connsiteX182" fmla="*/ 589209 w 1034979"/>
                  <a:gd name="connsiteY182" fmla="*/ 963132 h 1509906"/>
                  <a:gd name="connsiteX183" fmla="*/ 573969 w 1034979"/>
                  <a:gd name="connsiteY183" fmla="*/ 961227 h 1509906"/>
                  <a:gd name="connsiteX184" fmla="*/ 562539 w 1034979"/>
                  <a:gd name="connsiteY184" fmla="*/ 957417 h 1509906"/>
                  <a:gd name="connsiteX185" fmla="*/ 551109 w 1034979"/>
                  <a:gd name="connsiteY185" fmla="*/ 953607 h 1509906"/>
                  <a:gd name="connsiteX186" fmla="*/ 539679 w 1034979"/>
                  <a:gd name="connsiteY186" fmla="*/ 949797 h 1509906"/>
                  <a:gd name="connsiteX187" fmla="*/ 533964 w 1034979"/>
                  <a:gd name="connsiteY187" fmla="*/ 947892 h 1509906"/>
                  <a:gd name="connsiteX188" fmla="*/ 528249 w 1034979"/>
                  <a:gd name="connsiteY188" fmla="*/ 944082 h 1509906"/>
                  <a:gd name="connsiteX189" fmla="*/ 516819 w 1034979"/>
                  <a:gd name="connsiteY189" fmla="*/ 938367 h 1509906"/>
                  <a:gd name="connsiteX190" fmla="*/ 509199 w 1034979"/>
                  <a:gd name="connsiteY190" fmla="*/ 926937 h 1509906"/>
                  <a:gd name="connsiteX191" fmla="*/ 505389 w 1034979"/>
                  <a:gd name="connsiteY191" fmla="*/ 905982 h 1509906"/>
                  <a:gd name="connsiteX192" fmla="*/ 507294 w 1034979"/>
                  <a:gd name="connsiteY192" fmla="*/ 841212 h 1509906"/>
                  <a:gd name="connsiteX193" fmla="*/ 503484 w 1034979"/>
                  <a:gd name="connsiteY193" fmla="*/ 351627 h 1509906"/>
                  <a:gd name="connsiteX194" fmla="*/ 499674 w 1034979"/>
                  <a:gd name="connsiteY194" fmla="*/ 60162 h 1509906"/>
                  <a:gd name="connsiteX195" fmla="*/ 490149 w 1034979"/>
                  <a:gd name="connsiteY195" fmla="*/ 33492 h 1509906"/>
                  <a:gd name="connsiteX196" fmla="*/ 488244 w 1034979"/>
                  <a:gd name="connsiteY196" fmla="*/ 27777 h 1509906"/>
                  <a:gd name="connsiteX197" fmla="*/ 484434 w 1034979"/>
                  <a:gd name="connsiteY197" fmla="*/ 22062 h 1509906"/>
                  <a:gd name="connsiteX198" fmla="*/ 478719 w 1034979"/>
                  <a:gd name="connsiteY198" fmla="*/ 10632 h 1509906"/>
                  <a:gd name="connsiteX199" fmla="*/ 473004 w 1034979"/>
                  <a:gd name="connsiteY199" fmla="*/ 6822 h 1509906"/>
                  <a:gd name="connsiteX200" fmla="*/ 469194 w 1034979"/>
                  <a:gd name="connsiteY200" fmla="*/ 1107 h 1509906"/>
                  <a:gd name="connsiteX201" fmla="*/ 429189 w 1034979"/>
                  <a:gd name="connsiteY201" fmla="*/ 4917 h 1509906"/>
                  <a:gd name="connsiteX202" fmla="*/ 421569 w 1034979"/>
                  <a:gd name="connsiteY202" fmla="*/ 16347 h 1509906"/>
                  <a:gd name="connsiteX203" fmla="*/ 417759 w 1034979"/>
                  <a:gd name="connsiteY203" fmla="*/ 22062 h 1509906"/>
                  <a:gd name="connsiteX204" fmla="*/ 419664 w 1034979"/>
                  <a:gd name="connsiteY204" fmla="*/ 54447 h 1509906"/>
                  <a:gd name="connsiteX205" fmla="*/ 423474 w 1034979"/>
                  <a:gd name="connsiteY205" fmla="*/ 65877 h 1509906"/>
                  <a:gd name="connsiteX206" fmla="*/ 425379 w 1034979"/>
                  <a:gd name="connsiteY206" fmla="*/ 71592 h 1509906"/>
                  <a:gd name="connsiteX207" fmla="*/ 425379 w 1034979"/>
                  <a:gd name="connsiteY207" fmla="*/ 77307 h 1509906"/>
                  <a:gd name="connsiteX208" fmla="*/ 429189 w 1034979"/>
                  <a:gd name="connsiteY208" fmla="*/ 231612 h 1509906"/>
                  <a:gd name="connsiteX209" fmla="*/ 440619 w 1034979"/>
                  <a:gd name="connsiteY209" fmla="*/ 414492 h 1509906"/>
                  <a:gd name="connsiteX210" fmla="*/ 425379 w 1034979"/>
                  <a:gd name="connsiteY210" fmla="*/ 711672 h 1509906"/>
                  <a:gd name="connsiteX211" fmla="*/ 425173 w 1034979"/>
                  <a:gd name="connsiteY211" fmla="*/ 765165 h 1509906"/>
                  <a:gd name="connsiteX212" fmla="*/ 425379 w 1034979"/>
                  <a:gd name="connsiteY212" fmla="*/ 894552 h 1509906"/>
                  <a:gd name="connsiteX213" fmla="*/ 423474 w 1034979"/>
                  <a:gd name="connsiteY213" fmla="*/ 921222 h 1509906"/>
                  <a:gd name="connsiteX214" fmla="*/ 417759 w 1034979"/>
                  <a:gd name="connsiteY214" fmla="*/ 923127 h 1509906"/>
                  <a:gd name="connsiteX215" fmla="*/ 412044 w 1034979"/>
                  <a:gd name="connsiteY215" fmla="*/ 926937 h 1509906"/>
                  <a:gd name="connsiteX216" fmla="*/ 421569 w 1034979"/>
                  <a:gd name="connsiteY21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9199 w 1034979"/>
                  <a:gd name="connsiteY189" fmla="*/ 926937 h 1509906"/>
                  <a:gd name="connsiteX190" fmla="*/ 505389 w 1034979"/>
                  <a:gd name="connsiteY190" fmla="*/ 905982 h 1509906"/>
                  <a:gd name="connsiteX191" fmla="*/ 507294 w 1034979"/>
                  <a:gd name="connsiteY191" fmla="*/ 841212 h 1509906"/>
                  <a:gd name="connsiteX192" fmla="*/ 503484 w 1034979"/>
                  <a:gd name="connsiteY192" fmla="*/ 351627 h 1509906"/>
                  <a:gd name="connsiteX193" fmla="*/ 499674 w 1034979"/>
                  <a:gd name="connsiteY193" fmla="*/ 60162 h 1509906"/>
                  <a:gd name="connsiteX194" fmla="*/ 490149 w 1034979"/>
                  <a:gd name="connsiteY194" fmla="*/ 33492 h 1509906"/>
                  <a:gd name="connsiteX195" fmla="*/ 488244 w 1034979"/>
                  <a:gd name="connsiteY195" fmla="*/ 27777 h 1509906"/>
                  <a:gd name="connsiteX196" fmla="*/ 484434 w 1034979"/>
                  <a:gd name="connsiteY196" fmla="*/ 22062 h 1509906"/>
                  <a:gd name="connsiteX197" fmla="*/ 478719 w 1034979"/>
                  <a:gd name="connsiteY197" fmla="*/ 10632 h 1509906"/>
                  <a:gd name="connsiteX198" fmla="*/ 473004 w 1034979"/>
                  <a:gd name="connsiteY198" fmla="*/ 6822 h 1509906"/>
                  <a:gd name="connsiteX199" fmla="*/ 469194 w 1034979"/>
                  <a:gd name="connsiteY199" fmla="*/ 1107 h 1509906"/>
                  <a:gd name="connsiteX200" fmla="*/ 429189 w 1034979"/>
                  <a:gd name="connsiteY200" fmla="*/ 4917 h 1509906"/>
                  <a:gd name="connsiteX201" fmla="*/ 421569 w 1034979"/>
                  <a:gd name="connsiteY201" fmla="*/ 16347 h 1509906"/>
                  <a:gd name="connsiteX202" fmla="*/ 417759 w 1034979"/>
                  <a:gd name="connsiteY202" fmla="*/ 22062 h 1509906"/>
                  <a:gd name="connsiteX203" fmla="*/ 419664 w 1034979"/>
                  <a:gd name="connsiteY203" fmla="*/ 54447 h 1509906"/>
                  <a:gd name="connsiteX204" fmla="*/ 423474 w 1034979"/>
                  <a:gd name="connsiteY204" fmla="*/ 65877 h 1509906"/>
                  <a:gd name="connsiteX205" fmla="*/ 425379 w 1034979"/>
                  <a:gd name="connsiteY205" fmla="*/ 71592 h 1509906"/>
                  <a:gd name="connsiteX206" fmla="*/ 425379 w 1034979"/>
                  <a:gd name="connsiteY206" fmla="*/ 77307 h 1509906"/>
                  <a:gd name="connsiteX207" fmla="*/ 429189 w 1034979"/>
                  <a:gd name="connsiteY207" fmla="*/ 231612 h 1509906"/>
                  <a:gd name="connsiteX208" fmla="*/ 440619 w 1034979"/>
                  <a:gd name="connsiteY208" fmla="*/ 414492 h 1509906"/>
                  <a:gd name="connsiteX209" fmla="*/ 425379 w 1034979"/>
                  <a:gd name="connsiteY209" fmla="*/ 711672 h 1509906"/>
                  <a:gd name="connsiteX210" fmla="*/ 425173 w 1034979"/>
                  <a:gd name="connsiteY210" fmla="*/ 765165 h 1509906"/>
                  <a:gd name="connsiteX211" fmla="*/ 425379 w 1034979"/>
                  <a:gd name="connsiteY211" fmla="*/ 894552 h 1509906"/>
                  <a:gd name="connsiteX212" fmla="*/ 423474 w 1034979"/>
                  <a:gd name="connsiteY212" fmla="*/ 921222 h 1509906"/>
                  <a:gd name="connsiteX213" fmla="*/ 417759 w 1034979"/>
                  <a:gd name="connsiteY213" fmla="*/ 923127 h 1509906"/>
                  <a:gd name="connsiteX214" fmla="*/ 412044 w 1034979"/>
                  <a:gd name="connsiteY214" fmla="*/ 926937 h 1509906"/>
                  <a:gd name="connsiteX215" fmla="*/ 421569 w 1034979"/>
                  <a:gd name="connsiteY21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5389 w 1034979"/>
                  <a:gd name="connsiteY189" fmla="*/ 905982 h 1509906"/>
                  <a:gd name="connsiteX190" fmla="*/ 507294 w 1034979"/>
                  <a:gd name="connsiteY190" fmla="*/ 841212 h 1509906"/>
                  <a:gd name="connsiteX191" fmla="*/ 503484 w 1034979"/>
                  <a:gd name="connsiteY191" fmla="*/ 351627 h 1509906"/>
                  <a:gd name="connsiteX192" fmla="*/ 499674 w 1034979"/>
                  <a:gd name="connsiteY192" fmla="*/ 60162 h 1509906"/>
                  <a:gd name="connsiteX193" fmla="*/ 490149 w 1034979"/>
                  <a:gd name="connsiteY193" fmla="*/ 33492 h 1509906"/>
                  <a:gd name="connsiteX194" fmla="*/ 488244 w 1034979"/>
                  <a:gd name="connsiteY194" fmla="*/ 27777 h 1509906"/>
                  <a:gd name="connsiteX195" fmla="*/ 484434 w 1034979"/>
                  <a:gd name="connsiteY195" fmla="*/ 22062 h 1509906"/>
                  <a:gd name="connsiteX196" fmla="*/ 478719 w 1034979"/>
                  <a:gd name="connsiteY196" fmla="*/ 10632 h 1509906"/>
                  <a:gd name="connsiteX197" fmla="*/ 473004 w 1034979"/>
                  <a:gd name="connsiteY197" fmla="*/ 6822 h 1509906"/>
                  <a:gd name="connsiteX198" fmla="*/ 469194 w 1034979"/>
                  <a:gd name="connsiteY198" fmla="*/ 1107 h 1509906"/>
                  <a:gd name="connsiteX199" fmla="*/ 429189 w 1034979"/>
                  <a:gd name="connsiteY199" fmla="*/ 4917 h 1509906"/>
                  <a:gd name="connsiteX200" fmla="*/ 421569 w 1034979"/>
                  <a:gd name="connsiteY200" fmla="*/ 16347 h 1509906"/>
                  <a:gd name="connsiteX201" fmla="*/ 417759 w 1034979"/>
                  <a:gd name="connsiteY201" fmla="*/ 22062 h 1509906"/>
                  <a:gd name="connsiteX202" fmla="*/ 419664 w 1034979"/>
                  <a:gd name="connsiteY202" fmla="*/ 54447 h 1509906"/>
                  <a:gd name="connsiteX203" fmla="*/ 423474 w 1034979"/>
                  <a:gd name="connsiteY203" fmla="*/ 65877 h 1509906"/>
                  <a:gd name="connsiteX204" fmla="*/ 425379 w 1034979"/>
                  <a:gd name="connsiteY204" fmla="*/ 71592 h 1509906"/>
                  <a:gd name="connsiteX205" fmla="*/ 425379 w 1034979"/>
                  <a:gd name="connsiteY205" fmla="*/ 77307 h 1509906"/>
                  <a:gd name="connsiteX206" fmla="*/ 429189 w 1034979"/>
                  <a:gd name="connsiteY206" fmla="*/ 231612 h 1509906"/>
                  <a:gd name="connsiteX207" fmla="*/ 440619 w 1034979"/>
                  <a:gd name="connsiteY207" fmla="*/ 414492 h 1509906"/>
                  <a:gd name="connsiteX208" fmla="*/ 425379 w 1034979"/>
                  <a:gd name="connsiteY208" fmla="*/ 711672 h 1509906"/>
                  <a:gd name="connsiteX209" fmla="*/ 425173 w 1034979"/>
                  <a:gd name="connsiteY209" fmla="*/ 765165 h 1509906"/>
                  <a:gd name="connsiteX210" fmla="*/ 425379 w 1034979"/>
                  <a:gd name="connsiteY210" fmla="*/ 894552 h 1509906"/>
                  <a:gd name="connsiteX211" fmla="*/ 423474 w 1034979"/>
                  <a:gd name="connsiteY211" fmla="*/ 921222 h 1509906"/>
                  <a:gd name="connsiteX212" fmla="*/ 417759 w 1034979"/>
                  <a:gd name="connsiteY212" fmla="*/ 923127 h 1509906"/>
                  <a:gd name="connsiteX213" fmla="*/ 412044 w 1034979"/>
                  <a:gd name="connsiteY213" fmla="*/ 926937 h 1509906"/>
                  <a:gd name="connsiteX214" fmla="*/ 421569 w 1034979"/>
                  <a:gd name="connsiteY21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05389 w 1034979"/>
                  <a:gd name="connsiteY188" fmla="*/ 905982 h 1509906"/>
                  <a:gd name="connsiteX189" fmla="*/ 507294 w 1034979"/>
                  <a:gd name="connsiteY189" fmla="*/ 841212 h 1509906"/>
                  <a:gd name="connsiteX190" fmla="*/ 503484 w 1034979"/>
                  <a:gd name="connsiteY190" fmla="*/ 351627 h 1509906"/>
                  <a:gd name="connsiteX191" fmla="*/ 499674 w 1034979"/>
                  <a:gd name="connsiteY191" fmla="*/ 60162 h 1509906"/>
                  <a:gd name="connsiteX192" fmla="*/ 490149 w 1034979"/>
                  <a:gd name="connsiteY192" fmla="*/ 33492 h 1509906"/>
                  <a:gd name="connsiteX193" fmla="*/ 488244 w 1034979"/>
                  <a:gd name="connsiteY193" fmla="*/ 27777 h 1509906"/>
                  <a:gd name="connsiteX194" fmla="*/ 484434 w 1034979"/>
                  <a:gd name="connsiteY194" fmla="*/ 22062 h 1509906"/>
                  <a:gd name="connsiteX195" fmla="*/ 478719 w 1034979"/>
                  <a:gd name="connsiteY195" fmla="*/ 10632 h 1509906"/>
                  <a:gd name="connsiteX196" fmla="*/ 473004 w 1034979"/>
                  <a:gd name="connsiteY196" fmla="*/ 6822 h 1509906"/>
                  <a:gd name="connsiteX197" fmla="*/ 469194 w 1034979"/>
                  <a:gd name="connsiteY197" fmla="*/ 1107 h 1509906"/>
                  <a:gd name="connsiteX198" fmla="*/ 429189 w 1034979"/>
                  <a:gd name="connsiteY198" fmla="*/ 4917 h 1509906"/>
                  <a:gd name="connsiteX199" fmla="*/ 421569 w 1034979"/>
                  <a:gd name="connsiteY199" fmla="*/ 16347 h 1509906"/>
                  <a:gd name="connsiteX200" fmla="*/ 417759 w 1034979"/>
                  <a:gd name="connsiteY200" fmla="*/ 22062 h 1509906"/>
                  <a:gd name="connsiteX201" fmla="*/ 419664 w 1034979"/>
                  <a:gd name="connsiteY201" fmla="*/ 54447 h 1509906"/>
                  <a:gd name="connsiteX202" fmla="*/ 423474 w 1034979"/>
                  <a:gd name="connsiteY202" fmla="*/ 65877 h 1509906"/>
                  <a:gd name="connsiteX203" fmla="*/ 425379 w 1034979"/>
                  <a:gd name="connsiteY203" fmla="*/ 71592 h 1509906"/>
                  <a:gd name="connsiteX204" fmla="*/ 425379 w 1034979"/>
                  <a:gd name="connsiteY204" fmla="*/ 77307 h 1509906"/>
                  <a:gd name="connsiteX205" fmla="*/ 429189 w 1034979"/>
                  <a:gd name="connsiteY205" fmla="*/ 231612 h 1509906"/>
                  <a:gd name="connsiteX206" fmla="*/ 440619 w 1034979"/>
                  <a:gd name="connsiteY206" fmla="*/ 414492 h 1509906"/>
                  <a:gd name="connsiteX207" fmla="*/ 425379 w 1034979"/>
                  <a:gd name="connsiteY207" fmla="*/ 711672 h 1509906"/>
                  <a:gd name="connsiteX208" fmla="*/ 425173 w 1034979"/>
                  <a:gd name="connsiteY208" fmla="*/ 765165 h 1509906"/>
                  <a:gd name="connsiteX209" fmla="*/ 425379 w 1034979"/>
                  <a:gd name="connsiteY209" fmla="*/ 894552 h 1509906"/>
                  <a:gd name="connsiteX210" fmla="*/ 423474 w 1034979"/>
                  <a:gd name="connsiteY210" fmla="*/ 921222 h 1509906"/>
                  <a:gd name="connsiteX211" fmla="*/ 417759 w 1034979"/>
                  <a:gd name="connsiteY211" fmla="*/ 923127 h 1509906"/>
                  <a:gd name="connsiteX212" fmla="*/ 412044 w 1034979"/>
                  <a:gd name="connsiteY212" fmla="*/ 926937 h 1509906"/>
                  <a:gd name="connsiteX213" fmla="*/ 421569 w 1034979"/>
                  <a:gd name="connsiteY21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05389 w 1034979"/>
                  <a:gd name="connsiteY187" fmla="*/ 905982 h 1509906"/>
                  <a:gd name="connsiteX188" fmla="*/ 507294 w 1034979"/>
                  <a:gd name="connsiteY188" fmla="*/ 841212 h 1509906"/>
                  <a:gd name="connsiteX189" fmla="*/ 503484 w 1034979"/>
                  <a:gd name="connsiteY189" fmla="*/ 351627 h 1509906"/>
                  <a:gd name="connsiteX190" fmla="*/ 499674 w 1034979"/>
                  <a:gd name="connsiteY190" fmla="*/ 60162 h 1509906"/>
                  <a:gd name="connsiteX191" fmla="*/ 490149 w 1034979"/>
                  <a:gd name="connsiteY191" fmla="*/ 33492 h 1509906"/>
                  <a:gd name="connsiteX192" fmla="*/ 488244 w 1034979"/>
                  <a:gd name="connsiteY192" fmla="*/ 27777 h 1509906"/>
                  <a:gd name="connsiteX193" fmla="*/ 484434 w 1034979"/>
                  <a:gd name="connsiteY193" fmla="*/ 22062 h 1509906"/>
                  <a:gd name="connsiteX194" fmla="*/ 478719 w 1034979"/>
                  <a:gd name="connsiteY194" fmla="*/ 10632 h 1509906"/>
                  <a:gd name="connsiteX195" fmla="*/ 473004 w 1034979"/>
                  <a:gd name="connsiteY195" fmla="*/ 6822 h 1509906"/>
                  <a:gd name="connsiteX196" fmla="*/ 469194 w 1034979"/>
                  <a:gd name="connsiteY196" fmla="*/ 1107 h 1509906"/>
                  <a:gd name="connsiteX197" fmla="*/ 429189 w 1034979"/>
                  <a:gd name="connsiteY197" fmla="*/ 4917 h 1509906"/>
                  <a:gd name="connsiteX198" fmla="*/ 421569 w 1034979"/>
                  <a:gd name="connsiteY198" fmla="*/ 16347 h 1509906"/>
                  <a:gd name="connsiteX199" fmla="*/ 417759 w 1034979"/>
                  <a:gd name="connsiteY199" fmla="*/ 22062 h 1509906"/>
                  <a:gd name="connsiteX200" fmla="*/ 419664 w 1034979"/>
                  <a:gd name="connsiteY200" fmla="*/ 54447 h 1509906"/>
                  <a:gd name="connsiteX201" fmla="*/ 423474 w 1034979"/>
                  <a:gd name="connsiteY201" fmla="*/ 65877 h 1509906"/>
                  <a:gd name="connsiteX202" fmla="*/ 425379 w 1034979"/>
                  <a:gd name="connsiteY202" fmla="*/ 71592 h 1509906"/>
                  <a:gd name="connsiteX203" fmla="*/ 425379 w 1034979"/>
                  <a:gd name="connsiteY203" fmla="*/ 77307 h 1509906"/>
                  <a:gd name="connsiteX204" fmla="*/ 429189 w 1034979"/>
                  <a:gd name="connsiteY204" fmla="*/ 231612 h 1509906"/>
                  <a:gd name="connsiteX205" fmla="*/ 440619 w 1034979"/>
                  <a:gd name="connsiteY205" fmla="*/ 414492 h 1509906"/>
                  <a:gd name="connsiteX206" fmla="*/ 425379 w 1034979"/>
                  <a:gd name="connsiteY206" fmla="*/ 711672 h 1509906"/>
                  <a:gd name="connsiteX207" fmla="*/ 425173 w 1034979"/>
                  <a:gd name="connsiteY207" fmla="*/ 765165 h 1509906"/>
                  <a:gd name="connsiteX208" fmla="*/ 425379 w 1034979"/>
                  <a:gd name="connsiteY208" fmla="*/ 894552 h 1509906"/>
                  <a:gd name="connsiteX209" fmla="*/ 423474 w 1034979"/>
                  <a:gd name="connsiteY209" fmla="*/ 921222 h 1509906"/>
                  <a:gd name="connsiteX210" fmla="*/ 417759 w 1034979"/>
                  <a:gd name="connsiteY210" fmla="*/ 923127 h 1509906"/>
                  <a:gd name="connsiteX211" fmla="*/ 412044 w 1034979"/>
                  <a:gd name="connsiteY211" fmla="*/ 926937 h 1509906"/>
                  <a:gd name="connsiteX212" fmla="*/ 421569 w 1034979"/>
                  <a:gd name="connsiteY21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05389 w 1034979"/>
                  <a:gd name="connsiteY186" fmla="*/ 905982 h 1509906"/>
                  <a:gd name="connsiteX187" fmla="*/ 507294 w 1034979"/>
                  <a:gd name="connsiteY187" fmla="*/ 841212 h 1509906"/>
                  <a:gd name="connsiteX188" fmla="*/ 503484 w 1034979"/>
                  <a:gd name="connsiteY188" fmla="*/ 351627 h 1509906"/>
                  <a:gd name="connsiteX189" fmla="*/ 499674 w 1034979"/>
                  <a:gd name="connsiteY189" fmla="*/ 60162 h 1509906"/>
                  <a:gd name="connsiteX190" fmla="*/ 490149 w 1034979"/>
                  <a:gd name="connsiteY190" fmla="*/ 33492 h 1509906"/>
                  <a:gd name="connsiteX191" fmla="*/ 488244 w 1034979"/>
                  <a:gd name="connsiteY191" fmla="*/ 27777 h 1509906"/>
                  <a:gd name="connsiteX192" fmla="*/ 484434 w 1034979"/>
                  <a:gd name="connsiteY192" fmla="*/ 22062 h 1509906"/>
                  <a:gd name="connsiteX193" fmla="*/ 478719 w 1034979"/>
                  <a:gd name="connsiteY193" fmla="*/ 10632 h 1509906"/>
                  <a:gd name="connsiteX194" fmla="*/ 473004 w 1034979"/>
                  <a:gd name="connsiteY194" fmla="*/ 6822 h 1509906"/>
                  <a:gd name="connsiteX195" fmla="*/ 469194 w 1034979"/>
                  <a:gd name="connsiteY195" fmla="*/ 1107 h 1509906"/>
                  <a:gd name="connsiteX196" fmla="*/ 429189 w 1034979"/>
                  <a:gd name="connsiteY196" fmla="*/ 4917 h 1509906"/>
                  <a:gd name="connsiteX197" fmla="*/ 421569 w 1034979"/>
                  <a:gd name="connsiteY197" fmla="*/ 16347 h 1509906"/>
                  <a:gd name="connsiteX198" fmla="*/ 417759 w 1034979"/>
                  <a:gd name="connsiteY198" fmla="*/ 22062 h 1509906"/>
                  <a:gd name="connsiteX199" fmla="*/ 419664 w 1034979"/>
                  <a:gd name="connsiteY199" fmla="*/ 54447 h 1509906"/>
                  <a:gd name="connsiteX200" fmla="*/ 423474 w 1034979"/>
                  <a:gd name="connsiteY200" fmla="*/ 65877 h 1509906"/>
                  <a:gd name="connsiteX201" fmla="*/ 425379 w 1034979"/>
                  <a:gd name="connsiteY201" fmla="*/ 71592 h 1509906"/>
                  <a:gd name="connsiteX202" fmla="*/ 425379 w 1034979"/>
                  <a:gd name="connsiteY202" fmla="*/ 77307 h 1509906"/>
                  <a:gd name="connsiteX203" fmla="*/ 429189 w 1034979"/>
                  <a:gd name="connsiteY203" fmla="*/ 231612 h 1509906"/>
                  <a:gd name="connsiteX204" fmla="*/ 440619 w 1034979"/>
                  <a:gd name="connsiteY204" fmla="*/ 414492 h 1509906"/>
                  <a:gd name="connsiteX205" fmla="*/ 425379 w 1034979"/>
                  <a:gd name="connsiteY205" fmla="*/ 711672 h 1509906"/>
                  <a:gd name="connsiteX206" fmla="*/ 425173 w 1034979"/>
                  <a:gd name="connsiteY206" fmla="*/ 765165 h 1509906"/>
                  <a:gd name="connsiteX207" fmla="*/ 425379 w 1034979"/>
                  <a:gd name="connsiteY207" fmla="*/ 894552 h 1509906"/>
                  <a:gd name="connsiteX208" fmla="*/ 423474 w 1034979"/>
                  <a:gd name="connsiteY208" fmla="*/ 921222 h 1509906"/>
                  <a:gd name="connsiteX209" fmla="*/ 417759 w 1034979"/>
                  <a:gd name="connsiteY209" fmla="*/ 923127 h 1509906"/>
                  <a:gd name="connsiteX210" fmla="*/ 412044 w 1034979"/>
                  <a:gd name="connsiteY210" fmla="*/ 926937 h 1509906"/>
                  <a:gd name="connsiteX211" fmla="*/ 421569 w 1034979"/>
                  <a:gd name="connsiteY21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05389 w 1034979"/>
                  <a:gd name="connsiteY185" fmla="*/ 905982 h 1509906"/>
                  <a:gd name="connsiteX186" fmla="*/ 507294 w 1034979"/>
                  <a:gd name="connsiteY186" fmla="*/ 841212 h 1509906"/>
                  <a:gd name="connsiteX187" fmla="*/ 503484 w 1034979"/>
                  <a:gd name="connsiteY187" fmla="*/ 351627 h 1509906"/>
                  <a:gd name="connsiteX188" fmla="*/ 499674 w 1034979"/>
                  <a:gd name="connsiteY188" fmla="*/ 60162 h 1509906"/>
                  <a:gd name="connsiteX189" fmla="*/ 490149 w 1034979"/>
                  <a:gd name="connsiteY189" fmla="*/ 33492 h 1509906"/>
                  <a:gd name="connsiteX190" fmla="*/ 488244 w 1034979"/>
                  <a:gd name="connsiteY190" fmla="*/ 27777 h 1509906"/>
                  <a:gd name="connsiteX191" fmla="*/ 484434 w 1034979"/>
                  <a:gd name="connsiteY191" fmla="*/ 22062 h 1509906"/>
                  <a:gd name="connsiteX192" fmla="*/ 478719 w 1034979"/>
                  <a:gd name="connsiteY192" fmla="*/ 10632 h 1509906"/>
                  <a:gd name="connsiteX193" fmla="*/ 473004 w 1034979"/>
                  <a:gd name="connsiteY193" fmla="*/ 6822 h 1509906"/>
                  <a:gd name="connsiteX194" fmla="*/ 469194 w 1034979"/>
                  <a:gd name="connsiteY194" fmla="*/ 1107 h 1509906"/>
                  <a:gd name="connsiteX195" fmla="*/ 429189 w 1034979"/>
                  <a:gd name="connsiteY195" fmla="*/ 4917 h 1509906"/>
                  <a:gd name="connsiteX196" fmla="*/ 421569 w 1034979"/>
                  <a:gd name="connsiteY196" fmla="*/ 16347 h 1509906"/>
                  <a:gd name="connsiteX197" fmla="*/ 417759 w 1034979"/>
                  <a:gd name="connsiteY197" fmla="*/ 22062 h 1509906"/>
                  <a:gd name="connsiteX198" fmla="*/ 419664 w 1034979"/>
                  <a:gd name="connsiteY198" fmla="*/ 54447 h 1509906"/>
                  <a:gd name="connsiteX199" fmla="*/ 423474 w 1034979"/>
                  <a:gd name="connsiteY199" fmla="*/ 65877 h 1509906"/>
                  <a:gd name="connsiteX200" fmla="*/ 425379 w 1034979"/>
                  <a:gd name="connsiteY200" fmla="*/ 71592 h 1509906"/>
                  <a:gd name="connsiteX201" fmla="*/ 425379 w 1034979"/>
                  <a:gd name="connsiteY201" fmla="*/ 77307 h 1509906"/>
                  <a:gd name="connsiteX202" fmla="*/ 429189 w 1034979"/>
                  <a:gd name="connsiteY202" fmla="*/ 231612 h 1509906"/>
                  <a:gd name="connsiteX203" fmla="*/ 440619 w 1034979"/>
                  <a:gd name="connsiteY203" fmla="*/ 414492 h 1509906"/>
                  <a:gd name="connsiteX204" fmla="*/ 425379 w 1034979"/>
                  <a:gd name="connsiteY204" fmla="*/ 711672 h 1509906"/>
                  <a:gd name="connsiteX205" fmla="*/ 425173 w 1034979"/>
                  <a:gd name="connsiteY205" fmla="*/ 765165 h 1509906"/>
                  <a:gd name="connsiteX206" fmla="*/ 425379 w 1034979"/>
                  <a:gd name="connsiteY206" fmla="*/ 894552 h 1509906"/>
                  <a:gd name="connsiteX207" fmla="*/ 423474 w 1034979"/>
                  <a:gd name="connsiteY207" fmla="*/ 921222 h 1509906"/>
                  <a:gd name="connsiteX208" fmla="*/ 417759 w 1034979"/>
                  <a:gd name="connsiteY208" fmla="*/ 923127 h 1509906"/>
                  <a:gd name="connsiteX209" fmla="*/ 412044 w 1034979"/>
                  <a:gd name="connsiteY209" fmla="*/ 926937 h 1509906"/>
                  <a:gd name="connsiteX210" fmla="*/ 421569 w 1034979"/>
                  <a:gd name="connsiteY21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05389 w 1034979"/>
                  <a:gd name="connsiteY184" fmla="*/ 905982 h 1509906"/>
                  <a:gd name="connsiteX185" fmla="*/ 507294 w 1034979"/>
                  <a:gd name="connsiteY185" fmla="*/ 841212 h 1509906"/>
                  <a:gd name="connsiteX186" fmla="*/ 503484 w 1034979"/>
                  <a:gd name="connsiteY186" fmla="*/ 351627 h 1509906"/>
                  <a:gd name="connsiteX187" fmla="*/ 499674 w 1034979"/>
                  <a:gd name="connsiteY187" fmla="*/ 60162 h 1509906"/>
                  <a:gd name="connsiteX188" fmla="*/ 490149 w 1034979"/>
                  <a:gd name="connsiteY188" fmla="*/ 33492 h 1509906"/>
                  <a:gd name="connsiteX189" fmla="*/ 488244 w 1034979"/>
                  <a:gd name="connsiteY189" fmla="*/ 27777 h 1509906"/>
                  <a:gd name="connsiteX190" fmla="*/ 484434 w 1034979"/>
                  <a:gd name="connsiteY190" fmla="*/ 22062 h 1509906"/>
                  <a:gd name="connsiteX191" fmla="*/ 478719 w 1034979"/>
                  <a:gd name="connsiteY191" fmla="*/ 10632 h 1509906"/>
                  <a:gd name="connsiteX192" fmla="*/ 473004 w 1034979"/>
                  <a:gd name="connsiteY192" fmla="*/ 6822 h 1509906"/>
                  <a:gd name="connsiteX193" fmla="*/ 469194 w 1034979"/>
                  <a:gd name="connsiteY193" fmla="*/ 1107 h 1509906"/>
                  <a:gd name="connsiteX194" fmla="*/ 429189 w 1034979"/>
                  <a:gd name="connsiteY194" fmla="*/ 4917 h 1509906"/>
                  <a:gd name="connsiteX195" fmla="*/ 421569 w 1034979"/>
                  <a:gd name="connsiteY195" fmla="*/ 16347 h 1509906"/>
                  <a:gd name="connsiteX196" fmla="*/ 417759 w 1034979"/>
                  <a:gd name="connsiteY196" fmla="*/ 22062 h 1509906"/>
                  <a:gd name="connsiteX197" fmla="*/ 419664 w 1034979"/>
                  <a:gd name="connsiteY197" fmla="*/ 54447 h 1509906"/>
                  <a:gd name="connsiteX198" fmla="*/ 423474 w 1034979"/>
                  <a:gd name="connsiteY198" fmla="*/ 65877 h 1509906"/>
                  <a:gd name="connsiteX199" fmla="*/ 425379 w 1034979"/>
                  <a:gd name="connsiteY199" fmla="*/ 71592 h 1509906"/>
                  <a:gd name="connsiteX200" fmla="*/ 425379 w 1034979"/>
                  <a:gd name="connsiteY200" fmla="*/ 77307 h 1509906"/>
                  <a:gd name="connsiteX201" fmla="*/ 429189 w 1034979"/>
                  <a:gd name="connsiteY201" fmla="*/ 231612 h 1509906"/>
                  <a:gd name="connsiteX202" fmla="*/ 440619 w 1034979"/>
                  <a:gd name="connsiteY202" fmla="*/ 414492 h 1509906"/>
                  <a:gd name="connsiteX203" fmla="*/ 425379 w 1034979"/>
                  <a:gd name="connsiteY203" fmla="*/ 711672 h 1509906"/>
                  <a:gd name="connsiteX204" fmla="*/ 425173 w 1034979"/>
                  <a:gd name="connsiteY204" fmla="*/ 765165 h 1509906"/>
                  <a:gd name="connsiteX205" fmla="*/ 425379 w 1034979"/>
                  <a:gd name="connsiteY205" fmla="*/ 894552 h 1509906"/>
                  <a:gd name="connsiteX206" fmla="*/ 423474 w 1034979"/>
                  <a:gd name="connsiteY206" fmla="*/ 921222 h 1509906"/>
                  <a:gd name="connsiteX207" fmla="*/ 417759 w 1034979"/>
                  <a:gd name="connsiteY207" fmla="*/ 923127 h 1509906"/>
                  <a:gd name="connsiteX208" fmla="*/ 412044 w 1034979"/>
                  <a:gd name="connsiteY208" fmla="*/ 926937 h 1509906"/>
                  <a:gd name="connsiteX209" fmla="*/ 421569 w 1034979"/>
                  <a:gd name="connsiteY20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5389 w 1034979"/>
                  <a:gd name="connsiteY183" fmla="*/ 9059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7518 w 1034979"/>
                  <a:gd name="connsiteY183" fmla="*/ 918339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12044 w 1034979"/>
                  <a:gd name="connsiteY0" fmla="*/ 92693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0" fmla="*/ 41775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0" fmla="*/ 423474 w 1034979"/>
                  <a:gd name="connsiteY0" fmla="*/ 92122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0" fmla="*/ 425379 w 1034979"/>
                  <a:gd name="connsiteY0" fmla="*/ 89455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87279 w 1034979"/>
                  <a:gd name="connsiteY2" fmla="*/ 934557 h 1509906"/>
                  <a:gd name="connsiteX3" fmla="*/ 339654 w 1034979"/>
                  <a:gd name="connsiteY3" fmla="*/ 949797 h 1509906"/>
                  <a:gd name="connsiteX4" fmla="*/ 328224 w 1034979"/>
                  <a:gd name="connsiteY4" fmla="*/ 953607 h 1509906"/>
                  <a:gd name="connsiteX5" fmla="*/ 312984 w 1034979"/>
                  <a:gd name="connsiteY5" fmla="*/ 959322 h 1509906"/>
                  <a:gd name="connsiteX6" fmla="*/ 265359 w 1034979"/>
                  <a:gd name="connsiteY6" fmla="*/ 955512 h 1509906"/>
                  <a:gd name="connsiteX7" fmla="*/ 253929 w 1034979"/>
                  <a:gd name="connsiteY7" fmla="*/ 951702 h 1509906"/>
                  <a:gd name="connsiteX8" fmla="*/ 242499 w 1034979"/>
                  <a:gd name="connsiteY8" fmla="*/ 947892 h 1509906"/>
                  <a:gd name="connsiteX9" fmla="*/ 236784 w 1034979"/>
                  <a:gd name="connsiteY9" fmla="*/ 945987 h 1509906"/>
                  <a:gd name="connsiteX10" fmla="*/ 231069 w 1034979"/>
                  <a:gd name="connsiteY10" fmla="*/ 944082 h 1509906"/>
                  <a:gd name="connsiteX11" fmla="*/ 219639 w 1034979"/>
                  <a:gd name="connsiteY11" fmla="*/ 942177 h 1509906"/>
                  <a:gd name="connsiteX12" fmla="*/ 213924 w 1034979"/>
                  <a:gd name="connsiteY12" fmla="*/ 940272 h 1509906"/>
                  <a:gd name="connsiteX13" fmla="*/ 206304 w 1034979"/>
                  <a:gd name="connsiteY13" fmla="*/ 938367 h 1509906"/>
                  <a:gd name="connsiteX14" fmla="*/ 194874 w 1034979"/>
                  <a:gd name="connsiteY14" fmla="*/ 934557 h 1509906"/>
                  <a:gd name="connsiteX15" fmla="*/ 189159 w 1034979"/>
                  <a:gd name="connsiteY15" fmla="*/ 932652 h 1509906"/>
                  <a:gd name="connsiteX16" fmla="*/ 181539 w 1034979"/>
                  <a:gd name="connsiteY16" fmla="*/ 930747 h 1509906"/>
                  <a:gd name="connsiteX17" fmla="*/ 170109 w 1034979"/>
                  <a:gd name="connsiteY17" fmla="*/ 925032 h 1509906"/>
                  <a:gd name="connsiteX18" fmla="*/ 164394 w 1034979"/>
                  <a:gd name="connsiteY18" fmla="*/ 921222 h 1509906"/>
                  <a:gd name="connsiteX19" fmla="*/ 116769 w 1034979"/>
                  <a:gd name="connsiteY19" fmla="*/ 896457 h 1509906"/>
                  <a:gd name="connsiteX20" fmla="*/ 111054 w 1034979"/>
                  <a:gd name="connsiteY20" fmla="*/ 890742 h 1509906"/>
                  <a:gd name="connsiteX21" fmla="*/ 84384 w 1034979"/>
                  <a:gd name="connsiteY21" fmla="*/ 865977 h 1509906"/>
                  <a:gd name="connsiteX22" fmla="*/ 78669 w 1034979"/>
                  <a:gd name="connsiteY22" fmla="*/ 864072 h 1509906"/>
                  <a:gd name="connsiteX23" fmla="*/ 59619 w 1034979"/>
                  <a:gd name="connsiteY23" fmla="*/ 867882 h 1509906"/>
                  <a:gd name="connsiteX24" fmla="*/ 53904 w 1034979"/>
                  <a:gd name="connsiteY24" fmla="*/ 871692 h 1509906"/>
                  <a:gd name="connsiteX25" fmla="*/ 50094 w 1034979"/>
                  <a:gd name="connsiteY25" fmla="*/ 877407 h 1509906"/>
                  <a:gd name="connsiteX26" fmla="*/ 46284 w 1034979"/>
                  <a:gd name="connsiteY26" fmla="*/ 888837 h 1509906"/>
                  <a:gd name="connsiteX27" fmla="*/ 50094 w 1034979"/>
                  <a:gd name="connsiteY27" fmla="*/ 926937 h 1509906"/>
                  <a:gd name="connsiteX28" fmla="*/ 53904 w 1034979"/>
                  <a:gd name="connsiteY28" fmla="*/ 932652 h 1509906"/>
                  <a:gd name="connsiteX29" fmla="*/ 59619 w 1034979"/>
                  <a:gd name="connsiteY29" fmla="*/ 936462 h 1509906"/>
                  <a:gd name="connsiteX30" fmla="*/ 63429 w 1034979"/>
                  <a:gd name="connsiteY30" fmla="*/ 942177 h 1509906"/>
                  <a:gd name="connsiteX31" fmla="*/ 80574 w 1034979"/>
                  <a:gd name="connsiteY31" fmla="*/ 951702 h 1509906"/>
                  <a:gd name="connsiteX32" fmla="*/ 166299 w 1034979"/>
                  <a:gd name="connsiteY32" fmla="*/ 972657 h 1509906"/>
                  <a:gd name="connsiteX33" fmla="*/ 191064 w 1034979"/>
                  <a:gd name="connsiteY33" fmla="*/ 978372 h 1509906"/>
                  <a:gd name="connsiteX34" fmla="*/ 208209 w 1034979"/>
                  <a:gd name="connsiteY34" fmla="*/ 984087 h 1509906"/>
                  <a:gd name="connsiteX35" fmla="*/ 213924 w 1034979"/>
                  <a:gd name="connsiteY35" fmla="*/ 985992 h 1509906"/>
                  <a:gd name="connsiteX36" fmla="*/ 229164 w 1034979"/>
                  <a:gd name="connsiteY36" fmla="*/ 989802 h 1509906"/>
                  <a:gd name="connsiteX37" fmla="*/ 248214 w 1034979"/>
                  <a:gd name="connsiteY37" fmla="*/ 995517 h 1509906"/>
                  <a:gd name="connsiteX38" fmla="*/ 253929 w 1034979"/>
                  <a:gd name="connsiteY38" fmla="*/ 999327 h 1509906"/>
                  <a:gd name="connsiteX39" fmla="*/ 267264 w 1034979"/>
                  <a:gd name="connsiteY39" fmla="*/ 1014567 h 1509906"/>
                  <a:gd name="connsiteX40" fmla="*/ 272979 w 1034979"/>
                  <a:gd name="connsiteY40" fmla="*/ 1033617 h 1509906"/>
                  <a:gd name="connsiteX41" fmla="*/ 274884 w 1034979"/>
                  <a:gd name="connsiteY41" fmla="*/ 1039332 h 1509906"/>
                  <a:gd name="connsiteX42" fmla="*/ 276789 w 1034979"/>
                  <a:gd name="connsiteY42" fmla="*/ 1045047 h 1509906"/>
                  <a:gd name="connsiteX43" fmla="*/ 278694 w 1034979"/>
                  <a:gd name="connsiteY43" fmla="*/ 1069812 h 1509906"/>
                  <a:gd name="connsiteX44" fmla="*/ 280599 w 1034979"/>
                  <a:gd name="connsiteY44" fmla="*/ 1075527 h 1509906"/>
                  <a:gd name="connsiteX45" fmla="*/ 278694 w 1034979"/>
                  <a:gd name="connsiteY45" fmla="*/ 1094577 h 1509906"/>
                  <a:gd name="connsiteX46" fmla="*/ 276789 w 1034979"/>
                  <a:gd name="connsiteY46" fmla="*/ 1104102 h 1509906"/>
                  <a:gd name="connsiteX47" fmla="*/ 263454 w 1034979"/>
                  <a:gd name="connsiteY47" fmla="*/ 1117437 h 1509906"/>
                  <a:gd name="connsiteX48" fmla="*/ 252024 w 1034979"/>
                  <a:gd name="connsiteY48" fmla="*/ 1125057 h 1509906"/>
                  <a:gd name="connsiteX49" fmla="*/ 240594 w 1034979"/>
                  <a:gd name="connsiteY49" fmla="*/ 1128867 h 1509906"/>
                  <a:gd name="connsiteX50" fmla="*/ 27234 w 1034979"/>
                  <a:gd name="connsiteY50" fmla="*/ 1147917 h 1509906"/>
                  <a:gd name="connsiteX51" fmla="*/ 15804 w 1034979"/>
                  <a:gd name="connsiteY51" fmla="*/ 1153632 h 1509906"/>
                  <a:gd name="connsiteX52" fmla="*/ 6279 w 1034979"/>
                  <a:gd name="connsiteY52" fmla="*/ 1163157 h 1509906"/>
                  <a:gd name="connsiteX53" fmla="*/ 4374 w 1034979"/>
                  <a:gd name="connsiteY53" fmla="*/ 1168872 h 1509906"/>
                  <a:gd name="connsiteX54" fmla="*/ 564 w 1034979"/>
                  <a:gd name="connsiteY54" fmla="*/ 1174587 h 1509906"/>
                  <a:gd name="connsiteX55" fmla="*/ 6279 w 1034979"/>
                  <a:gd name="connsiteY55" fmla="*/ 1206972 h 1509906"/>
                  <a:gd name="connsiteX56" fmla="*/ 11994 w 1034979"/>
                  <a:gd name="connsiteY56" fmla="*/ 1210782 h 1509906"/>
                  <a:gd name="connsiteX57" fmla="*/ 17709 w 1034979"/>
                  <a:gd name="connsiteY57" fmla="*/ 1212687 h 1509906"/>
                  <a:gd name="connsiteX58" fmla="*/ 145344 w 1034979"/>
                  <a:gd name="connsiteY58" fmla="*/ 1210782 h 1509906"/>
                  <a:gd name="connsiteX59" fmla="*/ 152964 w 1034979"/>
                  <a:gd name="connsiteY59" fmla="*/ 1208877 h 1509906"/>
                  <a:gd name="connsiteX60" fmla="*/ 303459 w 1034979"/>
                  <a:gd name="connsiteY60" fmla="*/ 1203162 h 1509906"/>
                  <a:gd name="connsiteX61" fmla="*/ 318699 w 1034979"/>
                  <a:gd name="connsiteY61" fmla="*/ 1210782 h 1509906"/>
                  <a:gd name="connsiteX62" fmla="*/ 330129 w 1034979"/>
                  <a:gd name="connsiteY62" fmla="*/ 1216497 h 1509906"/>
                  <a:gd name="connsiteX63" fmla="*/ 333939 w 1034979"/>
                  <a:gd name="connsiteY63" fmla="*/ 1222212 h 1509906"/>
                  <a:gd name="connsiteX64" fmla="*/ 339654 w 1034979"/>
                  <a:gd name="connsiteY64" fmla="*/ 1224117 h 1509906"/>
                  <a:gd name="connsiteX65" fmla="*/ 351084 w 1034979"/>
                  <a:gd name="connsiteY65" fmla="*/ 1231737 h 1509906"/>
                  <a:gd name="connsiteX66" fmla="*/ 356799 w 1034979"/>
                  <a:gd name="connsiteY66" fmla="*/ 1235547 h 1509906"/>
                  <a:gd name="connsiteX67" fmla="*/ 360609 w 1034979"/>
                  <a:gd name="connsiteY67" fmla="*/ 1241262 h 1509906"/>
                  <a:gd name="connsiteX68" fmla="*/ 366324 w 1034979"/>
                  <a:gd name="connsiteY68" fmla="*/ 1252692 h 1509906"/>
                  <a:gd name="connsiteX69" fmla="*/ 362514 w 1034979"/>
                  <a:gd name="connsiteY69" fmla="*/ 1279362 h 1509906"/>
                  <a:gd name="connsiteX70" fmla="*/ 358704 w 1034979"/>
                  <a:gd name="connsiteY70" fmla="*/ 1285077 h 1509906"/>
                  <a:gd name="connsiteX71" fmla="*/ 356799 w 1034979"/>
                  <a:gd name="connsiteY71" fmla="*/ 1290792 h 1509906"/>
                  <a:gd name="connsiteX72" fmla="*/ 352989 w 1034979"/>
                  <a:gd name="connsiteY72" fmla="*/ 1296507 h 1509906"/>
                  <a:gd name="connsiteX73" fmla="*/ 351084 w 1034979"/>
                  <a:gd name="connsiteY73" fmla="*/ 1302222 h 1509906"/>
                  <a:gd name="connsiteX74" fmla="*/ 347274 w 1034979"/>
                  <a:gd name="connsiteY74" fmla="*/ 1307937 h 1509906"/>
                  <a:gd name="connsiteX75" fmla="*/ 330129 w 1034979"/>
                  <a:gd name="connsiteY75" fmla="*/ 1374612 h 1509906"/>
                  <a:gd name="connsiteX76" fmla="*/ 328224 w 1034979"/>
                  <a:gd name="connsiteY76" fmla="*/ 1426047 h 1509906"/>
                  <a:gd name="connsiteX77" fmla="*/ 330129 w 1034979"/>
                  <a:gd name="connsiteY77" fmla="*/ 1450812 h 1509906"/>
                  <a:gd name="connsiteX78" fmla="*/ 332034 w 1034979"/>
                  <a:gd name="connsiteY78" fmla="*/ 1456527 h 1509906"/>
                  <a:gd name="connsiteX79" fmla="*/ 335844 w 1034979"/>
                  <a:gd name="connsiteY79" fmla="*/ 1460337 h 1509906"/>
                  <a:gd name="connsiteX80" fmla="*/ 364419 w 1034979"/>
                  <a:gd name="connsiteY80" fmla="*/ 1506057 h 1509906"/>
                  <a:gd name="connsiteX81" fmla="*/ 387279 w 1034979"/>
                  <a:gd name="connsiteY81" fmla="*/ 1507962 h 1509906"/>
                  <a:gd name="connsiteX82" fmla="*/ 392994 w 1034979"/>
                  <a:gd name="connsiteY82" fmla="*/ 1502247 h 1509906"/>
                  <a:gd name="connsiteX83" fmla="*/ 394899 w 1034979"/>
                  <a:gd name="connsiteY83" fmla="*/ 1490817 h 1509906"/>
                  <a:gd name="connsiteX84" fmla="*/ 396804 w 1034979"/>
                  <a:gd name="connsiteY84" fmla="*/ 1485102 h 1509906"/>
                  <a:gd name="connsiteX85" fmla="*/ 398709 w 1034979"/>
                  <a:gd name="connsiteY85" fmla="*/ 1467957 h 1509906"/>
                  <a:gd name="connsiteX86" fmla="*/ 400614 w 1034979"/>
                  <a:gd name="connsiteY86" fmla="*/ 1454622 h 1509906"/>
                  <a:gd name="connsiteX87" fmla="*/ 404424 w 1034979"/>
                  <a:gd name="connsiteY87" fmla="*/ 1397472 h 1509906"/>
                  <a:gd name="connsiteX88" fmla="*/ 410139 w 1034979"/>
                  <a:gd name="connsiteY88" fmla="*/ 1386042 h 1509906"/>
                  <a:gd name="connsiteX89" fmla="*/ 413949 w 1034979"/>
                  <a:gd name="connsiteY89" fmla="*/ 1372707 h 1509906"/>
                  <a:gd name="connsiteX90" fmla="*/ 415854 w 1034979"/>
                  <a:gd name="connsiteY90" fmla="*/ 1366992 h 1509906"/>
                  <a:gd name="connsiteX91" fmla="*/ 417759 w 1034979"/>
                  <a:gd name="connsiteY91" fmla="*/ 1353657 h 1509906"/>
                  <a:gd name="connsiteX92" fmla="*/ 421569 w 1034979"/>
                  <a:gd name="connsiteY92" fmla="*/ 1342227 h 1509906"/>
                  <a:gd name="connsiteX93" fmla="*/ 427284 w 1034979"/>
                  <a:gd name="connsiteY93" fmla="*/ 1328892 h 1509906"/>
                  <a:gd name="connsiteX94" fmla="*/ 467289 w 1034979"/>
                  <a:gd name="connsiteY94" fmla="*/ 1258407 h 1509906"/>
                  <a:gd name="connsiteX95" fmla="*/ 528455 w 1034979"/>
                  <a:gd name="connsiteY95" fmla="*/ 1245638 h 1509906"/>
                  <a:gd name="connsiteX96" fmla="*/ 573969 w 1034979"/>
                  <a:gd name="connsiteY96" fmla="*/ 1229832 h 1509906"/>
                  <a:gd name="connsiteX97" fmla="*/ 585399 w 1034979"/>
                  <a:gd name="connsiteY97" fmla="*/ 1226022 h 1509906"/>
                  <a:gd name="connsiteX98" fmla="*/ 720654 w 1034979"/>
                  <a:gd name="connsiteY98" fmla="*/ 1309842 h 1509906"/>
                  <a:gd name="connsiteX99" fmla="*/ 733989 w 1034979"/>
                  <a:gd name="connsiteY99" fmla="*/ 1319367 h 1509906"/>
                  <a:gd name="connsiteX100" fmla="*/ 743514 w 1034979"/>
                  <a:gd name="connsiteY100" fmla="*/ 1321272 h 1509906"/>
                  <a:gd name="connsiteX101" fmla="*/ 749229 w 1034979"/>
                  <a:gd name="connsiteY101" fmla="*/ 1323177 h 1509906"/>
                  <a:gd name="connsiteX102" fmla="*/ 762564 w 1034979"/>
                  <a:gd name="connsiteY102" fmla="*/ 1328892 h 1509906"/>
                  <a:gd name="connsiteX103" fmla="*/ 777804 w 1034979"/>
                  <a:gd name="connsiteY103" fmla="*/ 1326987 h 1509906"/>
                  <a:gd name="connsiteX104" fmla="*/ 789234 w 1034979"/>
                  <a:gd name="connsiteY104" fmla="*/ 1321272 h 1509906"/>
                  <a:gd name="connsiteX105" fmla="*/ 794949 w 1034979"/>
                  <a:gd name="connsiteY105" fmla="*/ 1319367 h 1509906"/>
                  <a:gd name="connsiteX106" fmla="*/ 802569 w 1034979"/>
                  <a:gd name="connsiteY106" fmla="*/ 1302222 h 1509906"/>
                  <a:gd name="connsiteX107" fmla="*/ 800664 w 1034979"/>
                  <a:gd name="connsiteY107" fmla="*/ 1277457 h 1509906"/>
                  <a:gd name="connsiteX108" fmla="*/ 798759 w 1034979"/>
                  <a:gd name="connsiteY108" fmla="*/ 1271742 h 1509906"/>
                  <a:gd name="connsiteX109" fmla="*/ 796854 w 1034979"/>
                  <a:gd name="connsiteY109" fmla="*/ 1264122 h 1509906"/>
                  <a:gd name="connsiteX110" fmla="*/ 783519 w 1034979"/>
                  <a:gd name="connsiteY110" fmla="*/ 1246977 h 1509906"/>
                  <a:gd name="connsiteX111" fmla="*/ 773994 w 1034979"/>
                  <a:gd name="connsiteY111" fmla="*/ 1241262 h 1509906"/>
                  <a:gd name="connsiteX112" fmla="*/ 648264 w 1034979"/>
                  <a:gd name="connsiteY112" fmla="*/ 1149822 h 1509906"/>
                  <a:gd name="connsiteX113" fmla="*/ 644454 w 1034979"/>
                  <a:gd name="connsiteY113" fmla="*/ 1132677 h 1509906"/>
                  <a:gd name="connsiteX114" fmla="*/ 646359 w 1034979"/>
                  <a:gd name="connsiteY114" fmla="*/ 1125057 h 1509906"/>
                  <a:gd name="connsiteX115" fmla="*/ 650169 w 1034979"/>
                  <a:gd name="connsiteY115" fmla="*/ 1107912 h 1509906"/>
                  <a:gd name="connsiteX116" fmla="*/ 653979 w 1034979"/>
                  <a:gd name="connsiteY116" fmla="*/ 1102197 h 1509906"/>
                  <a:gd name="connsiteX117" fmla="*/ 655884 w 1034979"/>
                  <a:gd name="connsiteY117" fmla="*/ 1096482 h 1509906"/>
                  <a:gd name="connsiteX118" fmla="*/ 661599 w 1034979"/>
                  <a:gd name="connsiteY118" fmla="*/ 1094577 h 1509906"/>
                  <a:gd name="connsiteX119" fmla="*/ 671124 w 1034979"/>
                  <a:gd name="connsiteY119" fmla="*/ 1083147 h 1509906"/>
                  <a:gd name="connsiteX120" fmla="*/ 724464 w 1034979"/>
                  <a:gd name="connsiteY120" fmla="*/ 1075527 h 1509906"/>
                  <a:gd name="connsiteX121" fmla="*/ 842574 w 1034979"/>
                  <a:gd name="connsiteY121" fmla="*/ 1077432 h 1509906"/>
                  <a:gd name="connsiteX122" fmla="*/ 871149 w 1034979"/>
                  <a:gd name="connsiteY122" fmla="*/ 1079337 h 1509906"/>
                  <a:gd name="connsiteX123" fmla="*/ 899724 w 1034979"/>
                  <a:gd name="connsiteY123" fmla="*/ 1085052 h 1509906"/>
                  <a:gd name="connsiteX124" fmla="*/ 922584 w 1034979"/>
                  <a:gd name="connsiteY124" fmla="*/ 1088862 h 1509906"/>
                  <a:gd name="connsiteX125" fmla="*/ 951159 w 1034979"/>
                  <a:gd name="connsiteY125" fmla="*/ 1094577 h 1509906"/>
                  <a:gd name="connsiteX126" fmla="*/ 956874 w 1034979"/>
                  <a:gd name="connsiteY126" fmla="*/ 1094577 h 1509906"/>
                  <a:gd name="connsiteX127" fmla="*/ 1002594 w 1034979"/>
                  <a:gd name="connsiteY127" fmla="*/ 1092672 h 1509906"/>
                  <a:gd name="connsiteX128" fmla="*/ 1031169 w 1034979"/>
                  <a:gd name="connsiteY128" fmla="*/ 1085052 h 1509906"/>
                  <a:gd name="connsiteX129" fmla="*/ 1034979 w 1034979"/>
                  <a:gd name="connsiteY129" fmla="*/ 1079337 h 1509906"/>
                  <a:gd name="connsiteX130" fmla="*/ 1033074 w 1034979"/>
                  <a:gd name="connsiteY130" fmla="*/ 1060287 h 1509906"/>
                  <a:gd name="connsiteX131" fmla="*/ 1027359 w 1034979"/>
                  <a:gd name="connsiteY131" fmla="*/ 1056477 h 1509906"/>
                  <a:gd name="connsiteX132" fmla="*/ 1012119 w 1034979"/>
                  <a:gd name="connsiteY132" fmla="*/ 1054572 h 1509906"/>
                  <a:gd name="connsiteX133" fmla="*/ 1006404 w 1034979"/>
                  <a:gd name="connsiteY133" fmla="*/ 1052667 h 1509906"/>
                  <a:gd name="connsiteX134" fmla="*/ 998784 w 1034979"/>
                  <a:gd name="connsiteY134" fmla="*/ 1050762 h 1509906"/>
                  <a:gd name="connsiteX135" fmla="*/ 987354 w 1034979"/>
                  <a:gd name="connsiteY135" fmla="*/ 1043142 h 1509906"/>
                  <a:gd name="connsiteX136" fmla="*/ 975924 w 1034979"/>
                  <a:gd name="connsiteY136" fmla="*/ 1039332 h 1509906"/>
                  <a:gd name="connsiteX137" fmla="*/ 970209 w 1034979"/>
                  <a:gd name="connsiteY137" fmla="*/ 1037427 h 1509906"/>
                  <a:gd name="connsiteX138" fmla="*/ 962589 w 1034979"/>
                  <a:gd name="connsiteY138" fmla="*/ 1035522 h 1509906"/>
                  <a:gd name="connsiteX139" fmla="*/ 956874 w 1034979"/>
                  <a:gd name="connsiteY139" fmla="*/ 1033617 h 1509906"/>
                  <a:gd name="connsiteX140" fmla="*/ 935919 w 1034979"/>
                  <a:gd name="connsiteY140" fmla="*/ 1027902 h 1509906"/>
                  <a:gd name="connsiteX141" fmla="*/ 930204 w 1034979"/>
                  <a:gd name="connsiteY141" fmla="*/ 1025997 h 1509906"/>
                  <a:gd name="connsiteX142" fmla="*/ 825429 w 1034979"/>
                  <a:gd name="connsiteY142" fmla="*/ 1027902 h 1509906"/>
                  <a:gd name="connsiteX143" fmla="*/ 819714 w 1034979"/>
                  <a:gd name="connsiteY143" fmla="*/ 1029807 h 1509906"/>
                  <a:gd name="connsiteX144" fmla="*/ 730179 w 1034979"/>
                  <a:gd name="connsiteY144" fmla="*/ 1031712 h 1509906"/>
                  <a:gd name="connsiteX145" fmla="*/ 716844 w 1034979"/>
                  <a:gd name="connsiteY145" fmla="*/ 1035522 h 1509906"/>
                  <a:gd name="connsiteX146" fmla="*/ 695889 w 1034979"/>
                  <a:gd name="connsiteY146" fmla="*/ 1037427 h 1509906"/>
                  <a:gd name="connsiteX147" fmla="*/ 669219 w 1034979"/>
                  <a:gd name="connsiteY147" fmla="*/ 1039332 h 1509906"/>
                  <a:gd name="connsiteX148" fmla="*/ 669219 w 1034979"/>
                  <a:gd name="connsiteY148" fmla="*/ 1039332 h 1509906"/>
                  <a:gd name="connsiteX149" fmla="*/ 646359 w 1034979"/>
                  <a:gd name="connsiteY149" fmla="*/ 1043142 h 1509906"/>
                  <a:gd name="connsiteX150" fmla="*/ 642549 w 1034979"/>
                  <a:gd name="connsiteY150" fmla="*/ 1031712 h 1509906"/>
                  <a:gd name="connsiteX151" fmla="*/ 640644 w 1034979"/>
                  <a:gd name="connsiteY151" fmla="*/ 1025997 h 1509906"/>
                  <a:gd name="connsiteX152" fmla="*/ 642549 w 1034979"/>
                  <a:gd name="connsiteY152" fmla="*/ 1008852 h 1509906"/>
                  <a:gd name="connsiteX153" fmla="*/ 644454 w 1034979"/>
                  <a:gd name="connsiteY153" fmla="*/ 1003137 h 1509906"/>
                  <a:gd name="connsiteX154" fmla="*/ 661599 w 1034979"/>
                  <a:gd name="connsiteY154" fmla="*/ 993612 h 1509906"/>
                  <a:gd name="connsiteX155" fmla="*/ 673029 w 1034979"/>
                  <a:gd name="connsiteY155" fmla="*/ 985992 h 1509906"/>
                  <a:gd name="connsiteX156" fmla="*/ 674934 w 1034979"/>
                  <a:gd name="connsiteY156" fmla="*/ 980277 h 1509906"/>
                  <a:gd name="connsiteX157" fmla="*/ 680649 w 1034979"/>
                  <a:gd name="connsiteY157" fmla="*/ 978372 h 1509906"/>
                  <a:gd name="connsiteX158" fmla="*/ 686364 w 1034979"/>
                  <a:gd name="connsiteY158" fmla="*/ 974562 h 1509906"/>
                  <a:gd name="connsiteX159" fmla="*/ 695889 w 1034979"/>
                  <a:gd name="connsiteY159" fmla="*/ 965037 h 1509906"/>
                  <a:gd name="connsiteX160" fmla="*/ 705414 w 1034979"/>
                  <a:gd name="connsiteY160" fmla="*/ 953607 h 1509906"/>
                  <a:gd name="connsiteX161" fmla="*/ 716844 w 1034979"/>
                  <a:gd name="connsiteY161" fmla="*/ 945987 h 1509906"/>
                  <a:gd name="connsiteX162" fmla="*/ 732084 w 1034979"/>
                  <a:gd name="connsiteY162" fmla="*/ 932652 h 1509906"/>
                  <a:gd name="connsiteX163" fmla="*/ 741609 w 1034979"/>
                  <a:gd name="connsiteY163" fmla="*/ 921222 h 1509906"/>
                  <a:gd name="connsiteX164" fmla="*/ 753039 w 1034979"/>
                  <a:gd name="connsiteY164" fmla="*/ 911697 h 1509906"/>
                  <a:gd name="connsiteX165" fmla="*/ 758754 w 1034979"/>
                  <a:gd name="connsiteY165" fmla="*/ 900267 h 1509906"/>
                  <a:gd name="connsiteX166" fmla="*/ 760659 w 1034979"/>
                  <a:gd name="connsiteY166" fmla="*/ 894552 h 1509906"/>
                  <a:gd name="connsiteX167" fmla="*/ 766374 w 1034979"/>
                  <a:gd name="connsiteY167" fmla="*/ 883122 h 1509906"/>
                  <a:gd name="connsiteX168" fmla="*/ 764469 w 1034979"/>
                  <a:gd name="connsiteY168" fmla="*/ 867882 h 1509906"/>
                  <a:gd name="connsiteX169" fmla="*/ 758754 w 1034979"/>
                  <a:gd name="connsiteY169" fmla="*/ 865977 h 1509906"/>
                  <a:gd name="connsiteX170" fmla="*/ 737799 w 1034979"/>
                  <a:gd name="connsiteY170" fmla="*/ 867882 h 1509906"/>
                  <a:gd name="connsiteX171" fmla="*/ 732084 w 1034979"/>
                  <a:gd name="connsiteY171" fmla="*/ 871692 h 1509906"/>
                  <a:gd name="connsiteX172" fmla="*/ 720654 w 1034979"/>
                  <a:gd name="connsiteY172" fmla="*/ 875502 h 1509906"/>
                  <a:gd name="connsiteX173" fmla="*/ 716844 w 1034979"/>
                  <a:gd name="connsiteY173" fmla="*/ 881217 h 1509906"/>
                  <a:gd name="connsiteX174" fmla="*/ 711129 w 1034979"/>
                  <a:gd name="connsiteY174" fmla="*/ 883122 h 1509906"/>
                  <a:gd name="connsiteX175" fmla="*/ 705414 w 1034979"/>
                  <a:gd name="connsiteY175" fmla="*/ 886932 h 1509906"/>
                  <a:gd name="connsiteX176" fmla="*/ 699699 w 1034979"/>
                  <a:gd name="connsiteY176" fmla="*/ 892647 h 1509906"/>
                  <a:gd name="connsiteX177" fmla="*/ 692079 w 1034979"/>
                  <a:gd name="connsiteY177" fmla="*/ 896457 h 1509906"/>
                  <a:gd name="connsiteX178" fmla="*/ 627309 w 1034979"/>
                  <a:gd name="connsiteY178" fmla="*/ 953607 h 1509906"/>
                  <a:gd name="connsiteX179" fmla="*/ 602544 w 1034979"/>
                  <a:gd name="connsiteY179" fmla="*/ 959322 h 1509906"/>
                  <a:gd name="connsiteX180" fmla="*/ 589209 w 1034979"/>
                  <a:gd name="connsiteY180" fmla="*/ 963132 h 1509906"/>
                  <a:gd name="connsiteX181" fmla="*/ 569026 w 1034979"/>
                  <a:gd name="connsiteY181" fmla="*/ 948870 h 1509906"/>
                  <a:gd name="connsiteX182" fmla="*/ 507294 w 1034979"/>
                  <a:gd name="connsiteY182" fmla="*/ 841212 h 1509906"/>
                  <a:gd name="connsiteX183" fmla="*/ 503484 w 1034979"/>
                  <a:gd name="connsiteY183" fmla="*/ 351627 h 1509906"/>
                  <a:gd name="connsiteX184" fmla="*/ 499674 w 1034979"/>
                  <a:gd name="connsiteY184" fmla="*/ 60162 h 1509906"/>
                  <a:gd name="connsiteX185" fmla="*/ 490149 w 1034979"/>
                  <a:gd name="connsiteY185" fmla="*/ 33492 h 1509906"/>
                  <a:gd name="connsiteX186" fmla="*/ 488244 w 1034979"/>
                  <a:gd name="connsiteY186" fmla="*/ 27777 h 1509906"/>
                  <a:gd name="connsiteX187" fmla="*/ 484434 w 1034979"/>
                  <a:gd name="connsiteY187" fmla="*/ 22062 h 1509906"/>
                  <a:gd name="connsiteX188" fmla="*/ 478719 w 1034979"/>
                  <a:gd name="connsiteY188" fmla="*/ 10632 h 1509906"/>
                  <a:gd name="connsiteX189" fmla="*/ 473004 w 1034979"/>
                  <a:gd name="connsiteY189" fmla="*/ 6822 h 1509906"/>
                  <a:gd name="connsiteX190" fmla="*/ 469194 w 1034979"/>
                  <a:gd name="connsiteY190" fmla="*/ 1107 h 1509906"/>
                  <a:gd name="connsiteX191" fmla="*/ 429189 w 1034979"/>
                  <a:gd name="connsiteY191" fmla="*/ 4917 h 1509906"/>
                  <a:gd name="connsiteX192" fmla="*/ 421569 w 1034979"/>
                  <a:gd name="connsiteY192" fmla="*/ 16347 h 1509906"/>
                  <a:gd name="connsiteX193" fmla="*/ 417759 w 1034979"/>
                  <a:gd name="connsiteY193" fmla="*/ 22062 h 1509906"/>
                  <a:gd name="connsiteX194" fmla="*/ 419664 w 1034979"/>
                  <a:gd name="connsiteY194" fmla="*/ 54447 h 1509906"/>
                  <a:gd name="connsiteX195" fmla="*/ 423474 w 1034979"/>
                  <a:gd name="connsiteY195" fmla="*/ 65877 h 1509906"/>
                  <a:gd name="connsiteX196" fmla="*/ 425379 w 1034979"/>
                  <a:gd name="connsiteY196" fmla="*/ 71592 h 1509906"/>
                  <a:gd name="connsiteX197" fmla="*/ 425379 w 1034979"/>
                  <a:gd name="connsiteY197" fmla="*/ 77307 h 1509906"/>
                  <a:gd name="connsiteX198" fmla="*/ 429189 w 1034979"/>
                  <a:gd name="connsiteY198" fmla="*/ 231612 h 1509906"/>
                  <a:gd name="connsiteX199" fmla="*/ 440619 w 1034979"/>
                  <a:gd name="connsiteY199" fmla="*/ 414492 h 1509906"/>
                  <a:gd name="connsiteX200" fmla="*/ 425379 w 1034979"/>
                  <a:gd name="connsiteY200" fmla="*/ 711672 h 1509906"/>
                  <a:gd name="connsiteX201" fmla="*/ 425173 w 1034979"/>
                  <a:gd name="connsiteY201" fmla="*/ 765165 h 1509906"/>
                  <a:gd name="connsiteX202" fmla="*/ 425379 w 1034979"/>
                  <a:gd name="connsiteY202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2 h 1509906"/>
                  <a:gd name="connsiteX0" fmla="*/ 425379 w 1034979"/>
                  <a:gd name="connsiteY0" fmla="*/ 894553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3 h 1509906"/>
                  <a:gd name="connsiteX0" fmla="*/ 430322 w 1034979"/>
                  <a:gd name="connsiteY0" fmla="*/ 872310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5059 w 1034979"/>
                  <a:gd name="connsiteY200" fmla="*/ 792350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07294 w 1034979"/>
                  <a:gd name="connsiteY180" fmla="*/ 841212 h 1509906"/>
                  <a:gd name="connsiteX181" fmla="*/ 503484 w 1034979"/>
                  <a:gd name="connsiteY181" fmla="*/ 351627 h 1509906"/>
                  <a:gd name="connsiteX182" fmla="*/ 499674 w 1034979"/>
                  <a:gd name="connsiteY182" fmla="*/ 60162 h 1509906"/>
                  <a:gd name="connsiteX183" fmla="*/ 490149 w 1034979"/>
                  <a:gd name="connsiteY183" fmla="*/ 33492 h 1509906"/>
                  <a:gd name="connsiteX184" fmla="*/ 488244 w 1034979"/>
                  <a:gd name="connsiteY184" fmla="*/ 27777 h 1509906"/>
                  <a:gd name="connsiteX185" fmla="*/ 484434 w 1034979"/>
                  <a:gd name="connsiteY185" fmla="*/ 22062 h 1509906"/>
                  <a:gd name="connsiteX186" fmla="*/ 478719 w 1034979"/>
                  <a:gd name="connsiteY186" fmla="*/ 10632 h 1509906"/>
                  <a:gd name="connsiteX187" fmla="*/ 473004 w 1034979"/>
                  <a:gd name="connsiteY187" fmla="*/ 6822 h 1509906"/>
                  <a:gd name="connsiteX188" fmla="*/ 469194 w 1034979"/>
                  <a:gd name="connsiteY188" fmla="*/ 1107 h 1509906"/>
                  <a:gd name="connsiteX189" fmla="*/ 429189 w 1034979"/>
                  <a:gd name="connsiteY189" fmla="*/ 4917 h 1509906"/>
                  <a:gd name="connsiteX190" fmla="*/ 421569 w 1034979"/>
                  <a:gd name="connsiteY190" fmla="*/ 16347 h 1509906"/>
                  <a:gd name="connsiteX191" fmla="*/ 417759 w 1034979"/>
                  <a:gd name="connsiteY191" fmla="*/ 22062 h 1509906"/>
                  <a:gd name="connsiteX192" fmla="*/ 419664 w 1034979"/>
                  <a:gd name="connsiteY192" fmla="*/ 54447 h 1509906"/>
                  <a:gd name="connsiteX193" fmla="*/ 423474 w 1034979"/>
                  <a:gd name="connsiteY193" fmla="*/ 65877 h 1509906"/>
                  <a:gd name="connsiteX194" fmla="*/ 425379 w 1034979"/>
                  <a:gd name="connsiteY194" fmla="*/ 71592 h 1509906"/>
                  <a:gd name="connsiteX195" fmla="*/ 425379 w 1034979"/>
                  <a:gd name="connsiteY195" fmla="*/ 77307 h 1509906"/>
                  <a:gd name="connsiteX196" fmla="*/ 429189 w 1034979"/>
                  <a:gd name="connsiteY196" fmla="*/ 231612 h 1509906"/>
                  <a:gd name="connsiteX197" fmla="*/ 440619 w 1034979"/>
                  <a:gd name="connsiteY197" fmla="*/ 414492 h 1509906"/>
                  <a:gd name="connsiteX198" fmla="*/ 435265 w 1034979"/>
                  <a:gd name="connsiteY198" fmla="*/ 711672 h 1509906"/>
                  <a:gd name="connsiteX199" fmla="*/ 435059 w 1034979"/>
                  <a:gd name="connsiteY199" fmla="*/ 792350 h 1509906"/>
                  <a:gd name="connsiteX200" fmla="*/ 430322 w 1034979"/>
                  <a:gd name="connsiteY20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07294 w 1034979"/>
                  <a:gd name="connsiteY179" fmla="*/ 841212 h 1509906"/>
                  <a:gd name="connsiteX180" fmla="*/ 503484 w 1034979"/>
                  <a:gd name="connsiteY180" fmla="*/ 351627 h 1509906"/>
                  <a:gd name="connsiteX181" fmla="*/ 499674 w 1034979"/>
                  <a:gd name="connsiteY181" fmla="*/ 60162 h 1509906"/>
                  <a:gd name="connsiteX182" fmla="*/ 490149 w 1034979"/>
                  <a:gd name="connsiteY182" fmla="*/ 33492 h 1509906"/>
                  <a:gd name="connsiteX183" fmla="*/ 488244 w 1034979"/>
                  <a:gd name="connsiteY183" fmla="*/ 27777 h 1509906"/>
                  <a:gd name="connsiteX184" fmla="*/ 484434 w 1034979"/>
                  <a:gd name="connsiteY184" fmla="*/ 22062 h 1509906"/>
                  <a:gd name="connsiteX185" fmla="*/ 478719 w 1034979"/>
                  <a:gd name="connsiteY185" fmla="*/ 10632 h 1509906"/>
                  <a:gd name="connsiteX186" fmla="*/ 473004 w 1034979"/>
                  <a:gd name="connsiteY186" fmla="*/ 6822 h 1509906"/>
                  <a:gd name="connsiteX187" fmla="*/ 469194 w 1034979"/>
                  <a:gd name="connsiteY187" fmla="*/ 1107 h 1509906"/>
                  <a:gd name="connsiteX188" fmla="*/ 429189 w 1034979"/>
                  <a:gd name="connsiteY188" fmla="*/ 4917 h 1509906"/>
                  <a:gd name="connsiteX189" fmla="*/ 421569 w 1034979"/>
                  <a:gd name="connsiteY189" fmla="*/ 16347 h 1509906"/>
                  <a:gd name="connsiteX190" fmla="*/ 417759 w 1034979"/>
                  <a:gd name="connsiteY190" fmla="*/ 22062 h 1509906"/>
                  <a:gd name="connsiteX191" fmla="*/ 419664 w 1034979"/>
                  <a:gd name="connsiteY191" fmla="*/ 54447 h 1509906"/>
                  <a:gd name="connsiteX192" fmla="*/ 423474 w 1034979"/>
                  <a:gd name="connsiteY192" fmla="*/ 65877 h 1509906"/>
                  <a:gd name="connsiteX193" fmla="*/ 425379 w 1034979"/>
                  <a:gd name="connsiteY193" fmla="*/ 71592 h 1509906"/>
                  <a:gd name="connsiteX194" fmla="*/ 425379 w 1034979"/>
                  <a:gd name="connsiteY194" fmla="*/ 77307 h 1509906"/>
                  <a:gd name="connsiteX195" fmla="*/ 429189 w 1034979"/>
                  <a:gd name="connsiteY195" fmla="*/ 231612 h 1509906"/>
                  <a:gd name="connsiteX196" fmla="*/ 440619 w 1034979"/>
                  <a:gd name="connsiteY196" fmla="*/ 414492 h 1509906"/>
                  <a:gd name="connsiteX197" fmla="*/ 435265 w 1034979"/>
                  <a:gd name="connsiteY197" fmla="*/ 711672 h 1509906"/>
                  <a:gd name="connsiteX198" fmla="*/ 435059 w 1034979"/>
                  <a:gd name="connsiteY198" fmla="*/ 792350 h 1509906"/>
                  <a:gd name="connsiteX199" fmla="*/ 430322 w 1034979"/>
                  <a:gd name="connsiteY19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59619 w 1034979"/>
                  <a:gd name="connsiteY21" fmla="*/ 867882 h 1509906"/>
                  <a:gd name="connsiteX22" fmla="*/ 53904 w 1034979"/>
                  <a:gd name="connsiteY22" fmla="*/ 871692 h 1509906"/>
                  <a:gd name="connsiteX23" fmla="*/ 50094 w 1034979"/>
                  <a:gd name="connsiteY23" fmla="*/ 877407 h 1509906"/>
                  <a:gd name="connsiteX24" fmla="*/ 46284 w 1034979"/>
                  <a:gd name="connsiteY24" fmla="*/ 888837 h 1509906"/>
                  <a:gd name="connsiteX25" fmla="*/ 50094 w 1034979"/>
                  <a:gd name="connsiteY25" fmla="*/ 926937 h 1509906"/>
                  <a:gd name="connsiteX26" fmla="*/ 53904 w 1034979"/>
                  <a:gd name="connsiteY26" fmla="*/ 932652 h 1509906"/>
                  <a:gd name="connsiteX27" fmla="*/ 59619 w 1034979"/>
                  <a:gd name="connsiteY27" fmla="*/ 936462 h 1509906"/>
                  <a:gd name="connsiteX28" fmla="*/ 63429 w 1034979"/>
                  <a:gd name="connsiteY28" fmla="*/ 942177 h 1509906"/>
                  <a:gd name="connsiteX29" fmla="*/ 80574 w 1034979"/>
                  <a:gd name="connsiteY29" fmla="*/ 951702 h 1509906"/>
                  <a:gd name="connsiteX30" fmla="*/ 166299 w 1034979"/>
                  <a:gd name="connsiteY30" fmla="*/ 972657 h 1509906"/>
                  <a:gd name="connsiteX31" fmla="*/ 191064 w 1034979"/>
                  <a:gd name="connsiteY31" fmla="*/ 978372 h 1509906"/>
                  <a:gd name="connsiteX32" fmla="*/ 208209 w 1034979"/>
                  <a:gd name="connsiteY32" fmla="*/ 984087 h 1509906"/>
                  <a:gd name="connsiteX33" fmla="*/ 213924 w 1034979"/>
                  <a:gd name="connsiteY33" fmla="*/ 985992 h 1509906"/>
                  <a:gd name="connsiteX34" fmla="*/ 229164 w 1034979"/>
                  <a:gd name="connsiteY34" fmla="*/ 989802 h 1509906"/>
                  <a:gd name="connsiteX35" fmla="*/ 248214 w 1034979"/>
                  <a:gd name="connsiteY35" fmla="*/ 995517 h 1509906"/>
                  <a:gd name="connsiteX36" fmla="*/ 253929 w 1034979"/>
                  <a:gd name="connsiteY36" fmla="*/ 999327 h 1509906"/>
                  <a:gd name="connsiteX37" fmla="*/ 267264 w 1034979"/>
                  <a:gd name="connsiteY37" fmla="*/ 1014567 h 1509906"/>
                  <a:gd name="connsiteX38" fmla="*/ 272979 w 1034979"/>
                  <a:gd name="connsiteY38" fmla="*/ 1033617 h 1509906"/>
                  <a:gd name="connsiteX39" fmla="*/ 274884 w 1034979"/>
                  <a:gd name="connsiteY39" fmla="*/ 1039332 h 1509906"/>
                  <a:gd name="connsiteX40" fmla="*/ 276789 w 1034979"/>
                  <a:gd name="connsiteY40" fmla="*/ 1045047 h 1509906"/>
                  <a:gd name="connsiteX41" fmla="*/ 278694 w 1034979"/>
                  <a:gd name="connsiteY41" fmla="*/ 1069812 h 1509906"/>
                  <a:gd name="connsiteX42" fmla="*/ 280599 w 1034979"/>
                  <a:gd name="connsiteY42" fmla="*/ 1075527 h 1509906"/>
                  <a:gd name="connsiteX43" fmla="*/ 278694 w 1034979"/>
                  <a:gd name="connsiteY43" fmla="*/ 1094577 h 1509906"/>
                  <a:gd name="connsiteX44" fmla="*/ 276789 w 1034979"/>
                  <a:gd name="connsiteY44" fmla="*/ 1104102 h 1509906"/>
                  <a:gd name="connsiteX45" fmla="*/ 263454 w 1034979"/>
                  <a:gd name="connsiteY45" fmla="*/ 1117437 h 1509906"/>
                  <a:gd name="connsiteX46" fmla="*/ 252024 w 1034979"/>
                  <a:gd name="connsiteY46" fmla="*/ 1125057 h 1509906"/>
                  <a:gd name="connsiteX47" fmla="*/ 240594 w 1034979"/>
                  <a:gd name="connsiteY47" fmla="*/ 1128867 h 1509906"/>
                  <a:gd name="connsiteX48" fmla="*/ 27234 w 1034979"/>
                  <a:gd name="connsiteY48" fmla="*/ 1147917 h 1509906"/>
                  <a:gd name="connsiteX49" fmla="*/ 15804 w 1034979"/>
                  <a:gd name="connsiteY49" fmla="*/ 1153632 h 1509906"/>
                  <a:gd name="connsiteX50" fmla="*/ 6279 w 1034979"/>
                  <a:gd name="connsiteY50" fmla="*/ 1163157 h 1509906"/>
                  <a:gd name="connsiteX51" fmla="*/ 4374 w 1034979"/>
                  <a:gd name="connsiteY51" fmla="*/ 1168872 h 1509906"/>
                  <a:gd name="connsiteX52" fmla="*/ 564 w 1034979"/>
                  <a:gd name="connsiteY52" fmla="*/ 1174587 h 1509906"/>
                  <a:gd name="connsiteX53" fmla="*/ 6279 w 1034979"/>
                  <a:gd name="connsiteY53" fmla="*/ 1206972 h 1509906"/>
                  <a:gd name="connsiteX54" fmla="*/ 11994 w 1034979"/>
                  <a:gd name="connsiteY54" fmla="*/ 1210782 h 1509906"/>
                  <a:gd name="connsiteX55" fmla="*/ 17709 w 1034979"/>
                  <a:gd name="connsiteY55" fmla="*/ 1212687 h 1509906"/>
                  <a:gd name="connsiteX56" fmla="*/ 145344 w 1034979"/>
                  <a:gd name="connsiteY56" fmla="*/ 1210782 h 1509906"/>
                  <a:gd name="connsiteX57" fmla="*/ 152964 w 1034979"/>
                  <a:gd name="connsiteY57" fmla="*/ 1208877 h 1509906"/>
                  <a:gd name="connsiteX58" fmla="*/ 303459 w 1034979"/>
                  <a:gd name="connsiteY58" fmla="*/ 1203162 h 1509906"/>
                  <a:gd name="connsiteX59" fmla="*/ 318699 w 1034979"/>
                  <a:gd name="connsiteY59" fmla="*/ 1210782 h 1509906"/>
                  <a:gd name="connsiteX60" fmla="*/ 330129 w 1034979"/>
                  <a:gd name="connsiteY60" fmla="*/ 1216497 h 1509906"/>
                  <a:gd name="connsiteX61" fmla="*/ 333939 w 1034979"/>
                  <a:gd name="connsiteY61" fmla="*/ 1222212 h 1509906"/>
                  <a:gd name="connsiteX62" fmla="*/ 339654 w 1034979"/>
                  <a:gd name="connsiteY62" fmla="*/ 1224117 h 1509906"/>
                  <a:gd name="connsiteX63" fmla="*/ 351084 w 1034979"/>
                  <a:gd name="connsiteY63" fmla="*/ 1231737 h 1509906"/>
                  <a:gd name="connsiteX64" fmla="*/ 356799 w 1034979"/>
                  <a:gd name="connsiteY64" fmla="*/ 1235547 h 1509906"/>
                  <a:gd name="connsiteX65" fmla="*/ 360609 w 1034979"/>
                  <a:gd name="connsiteY65" fmla="*/ 1241262 h 1509906"/>
                  <a:gd name="connsiteX66" fmla="*/ 366324 w 1034979"/>
                  <a:gd name="connsiteY66" fmla="*/ 1252692 h 1509906"/>
                  <a:gd name="connsiteX67" fmla="*/ 362514 w 1034979"/>
                  <a:gd name="connsiteY67" fmla="*/ 1279362 h 1509906"/>
                  <a:gd name="connsiteX68" fmla="*/ 358704 w 1034979"/>
                  <a:gd name="connsiteY68" fmla="*/ 1285077 h 1509906"/>
                  <a:gd name="connsiteX69" fmla="*/ 356799 w 1034979"/>
                  <a:gd name="connsiteY69" fmla="*/ 1290792 h 1509906"/>
                  <a:gd name="connsiteX70" fmla="*/ 352989 w 1034979"/>
                  <a:gd name="connsiteY70" fmla="*/ 1296507 h 1509906"/>
                  <a:gd name="connsiteX71" fmla="*/ 351084 w 1034979"/>
                  <a:gd name="connsiteY71" fmla="*/ 1302222 h 1509906"/>
                  <a:gd name="connsiteX72" fmla="*/ 347274 w 1034979"/>
                  <a:gd name="connsiteY72" fmla="*/ 1307937 h 1509906"/>
                  <a:gd name="connsiteX73" fmla="*/ 330129 w 1034979"/>
                  <a:gd name="connsiteY73" fmla="*/ 1374612 h 1509906"/>
                  <a:gd name="connsiteX74" fmla="*/ 328224 w 1034979"/>
                  <a:gd name="connsiteY74" fmla="*/ 1426047 h 1509906"/>
                  <a:gd name="connsiteX75" fmla="*/ 330129 w 1034979"/>
                  <a:gd name="connsiteY75" fmla="*/ 1450812 h 1509906"/>
                  <a:gd name="connsiteX76" fmla="*/ 332034 w 1034979"/>
                  <a:gd name="connsiteY76" fmla="*/ 1456527 h 1509906"/>
                  <a:gd name="connsiteX77" fmla="*/ 335844 w 1034979"/>
                  <a:gd name="connsiteY77" fmla="*/ 1460337 h 1509906"/>
                  <a:gd name="connsiteX78" fmla="*/ 364419 w 1034979"/>
                  <a:gd name="connsiteY78" fmla="*/ 1506057 h 1509906"/>
                  <a:gd name="connsiteX79" fmla="*/ 387279 w 1034979"/>
                  <a:gd name="connsiteY79" fmla="*/ 1507962 h 1509906"/>
                  <a:gd name="connsiteX80" fmla="*/ 392994 w 1034979"/>
                  <a:gd name="connsiteY80" fmla="*/ 1502247 h 1509906"/>
                  <a:gd name="connsiteX81" fmla="*/ 394899 w 1034979"/>
                  <a:gd name="connsiteY81" fmla="*/ 1490817 h 1509906"/>
                  <a:gd name="connsiteX82" fmla="*/ 396804 w 1034979"/>
                  <a:gd name="connsiteY82" fmla="*/ 1485102 h 1509906"/>
                  <a:gd name="connsiteX83" fmla="*/ 398709 w 1034979"/>
                  <a:gd name="connsiteY83" fmla="*/ 1467957 h 1509906"/>
                  <a:gd name="connsiteX84" fmla="*/ 400614 w 1034979"/>
                  <a:gd name="connsiteY84" fmla="*/ 1454622 h 1509906"/>
                  <a:gd name="connsiteX85" fmla="*/ 404424 w 1034979"/>
                  <a:gd name="connsiteY85" fmla="*/ 1397472 h 1509906"/>
                  <a:gd name="connsiteX86" fmla="*/ 410139 w 1034979"/>
                  <a:gd name="connsiteY86" fmla="*/ 1386042 h 1509906"/>
                  <a:gd name="connsiteX87" fmla="*/ 413949 w 1034979"/>
                  <a:gd name="connsiteY87" fmla="*/ 1372707 h 1509906"/>
                  <a:gd name="connsiteX88" fmla="*/ 415854 w 1034979"/>
                  <a:gd name="connsiteY88" fmla="*/ 1366992 h 1509906"/>
                  <a:gd name="connsiteX89" fmla="*/ 417759 w 1034979"/>
                  <a:gd name="connsiteY89" fmla="*/ 1353657 h 1509906"/>
                  <a:gd name="connsiteX90" fmla="*/ 421569 w 1034979"/>
                  <a:gd name="connsiteY90" fmla="*/ 1342227 h 1509906"/>
                  <a:gd name="connsiteX91" fmla="*/ 427284 w 1034979"/>
                  <a:gd name="connsiteY91" fmla="*/ 1328892 h 1509906"/>
                  <a:gd name="connsiteX92" fmla="*/ 467289 w 1034979"/>
                  <a:gd name="connsiteY92" fmla="*/ 1258407 h 1509906"/>
                  <a:gd name="connsiteX93" fmla="*/ 528455 w 1034979"/>
                  <a:gd name="connsiteY93" fmla="*/ 1245638 h 1509906"/>
                  <a:gd name="connsiteX94" fmla="*/ 573969 w 1034979"/>
                  <a:gd name="connsiteY94" fmla="*/ 1229832 h 1509906"/>
                  <a:gd name="connsiteX95" fmla="*/ 585399 w 1034979"/>
                  <a:gd name="connsiteY95" fmla="*/ 1226022 h 1509906"/>
                  <a:gd name="connsiteX96" fmla="*/ 720654 w 1034979"/>
                  <a:gd name="connsiteY96" fmla="*/ 1309842 h 1509906"/>
                  <a:gd name="connsiteX97" fmla="*/ 733989 w 1034979"/>
                  <a:gd name="connsiteY97" fmla="*/ 1319367 h 1509906"/>
                  <a:gd name="connsiteX98" fmla="*/ 743514 w 1034979"/>
                  <a:gd name="connsiteY98" fmla="*/ 1321272 h 1509906"/>
                  <a:gd name="connsiteX99" fmla="*/ 749229 w 1034979"/>
                  <a:gd name="connsiteY99" fmla="*/ 1323177 h 1509906"/>
                  <a:gd name="connsiteX100" fmla="*/ 762564 w 1034979"/>
                  <a:gd name="connsiteY100" fmla="*/ 1328892 h 1509906"/>
                  <a:gd name="connsiteX101" fmla="*/ 777804 w 1034979"/>
                  <a:gd name="connsiteY101" fmla="*/ 1326987 h 1509906"/>
                  <a:gd name="connsiteX102" fmla="*/ 789234 w 1034979"/>
                  <a:gd name="connsiteY102" fmla="*/ 1321272 h 1509906"/>
                  <a:gd name="connsiteX103" fmla="*/ 794949 w 1034979"/>
                  <a:gd name="connsiteY103" fmla="*/ 1319367 h 1509906"/>
                  <a:gd name="connsiteX104" fmla="*/ 802569 w 1034979"/>
                  <a:gd name="connsiteY104" fmla="*/ 1302222 h 1509906"/>
                  <a:gd name="connsiteX105" fmla="*/ 800664 w 1034979"/>
                  <a:gd name="connsiteY105" fmla="*/ 1277457 h 1509906"/>
                  <a:gd name="connsiteX106" fmla="*/ 798759 w 1034979"/>
                  <a:gd name="connsiteY106" fmla="*/ 1271742 h 1509906"/>
                  <a:gd name="connsiteX107" fmla="*/ 796854 w 1034979"/>
                  <a:gd name="connsiteY107" fmla="*/ 1264122 h 1509906"/>
                  <a:gd name="connsiteX108" fmla="*/ 783519 w 1034979"/>
                  <a:gd name="connsiteY108" fmla="*/ 1246977 h 1509906"/>
                  <a:gd name="connsiteX109" fmla="*/ 773994 w 1034979"/>
                  <a:gd name="connsiteY109" fmla="*/ 1241262 h 1509906"/>
                  <a:gd name="connsiteX110" fmla="*/ 648264 w 1034979"/>
                  <a:gd name="connsiteY110" fmla="*/ 1149822 h 1509906"/>
                  <a:gd name="connsiteX111" fmla="*/ 644454 w 1034979"/>
                  <a:gd name="connsiteY111" fmla="*/ 1132677 h 1509906"/>
                  <a:gd name="connsiteX112" fmla="*/ 646359 w 1034979"/>
                  <a:gd name="connsiteY112" fmla="*/ 1125057 h 1509906"/>
                  <a:gd name="connsiteX113" fmla="*/ 650169 w 1034979"/>
                  <a:gd name="connsiteY113" fmla="*/ 1107912 h 1509906"/>
                  <a:gd name="connsiteX114" fmla="*/ 653979 w 1034979"/>
                  <a:gd name="connsiteY114" fmla="*/ 1102197 h 1509906"/>
                  <a:gd name="connsiteX115" fmla="*/ 655884 w 1034979"/>
                  <a:gd name="connsiteY115" fmla="*/ 1096482 h 1509906"/>
                  <a:gd name="connsiteX116" fmla="*/ 661599 w 1034979"/>
                  <a:gd name="connsiteY116" fmla="*/ 1094577 h 1509906"/>
                  <a:gd name="connsiteX117" fmla="*/ 671124 w 1034979"/>
                  <a:gd name="connsiteY117" fmla="*/ 1083147 h 1509906"/>
                  <a:gd name="connsiteX118" fmla="*/ 724464 w 1034979"/>
                  <a:gd name="connsiteY118" fmla="*/ 1075527 h 1509906"/>
                  <a:gd name="connsiteX119" fmla="*/ 842574 w 1034979"/>
                  <a:gd name="connsiteY119" fmla="*/ 1077432 h 1509906"/>
                  <a:gd name="connsiteX120" fmla="*/ 871149 w 1034979"/>
                  <a:gd name="connsiteY120" fmla="*/ 1079337 h 1509906"/>
                  <a:gd name="connsiteX121" fmla="*/ 899724 w 1034979"/>
                  <a:gd name="connsiteY121" fmla="*/ 1085052 h 1509906"/>
                  <a:gd name="connsiteX122" fmla="*/ 922584 w 1034979"/>
                  <a:gd name="connsiteY122" fmla="*/ 1088862 h 1509906"/>
                  <a:gd name="connsiteX123" fmla="*/ 951159 w 1034979"/>
                  <a:gd name="connsiteY123" fmla="*/ 1094577 h 1509906"/>
                  <a:gd name="connsiteX124" fmla="*/ 956874 w 1034979"/>
                  <a:gd name="connsiteY124" fmla="*/ 1094577 h 1509906"/>
                  <a:gd name="connsiteX125" fmla="*/ 1002594 w 1034979"/>
                  <a:gd name="connsiteY125" fmla="*/ 1092672 h 1509906"/>
                  <a:gd name="connsiteX126" fmla="*/ 1031169 w 1034979"/>
                  <a:gd name="connsiteY126" fmla="*/ 1085052 h 1509906"/>
                  <a:gd name="connsiteX127" fmla="*/ 1034979 w 1034979"/>
                  <a:gd name="connsiteY127" fmla="*/ 1079337 h 1509906"/>
                  <a:gd name="connsiteX128" fmla="*/ 1033074 w 1034979"/>
                  <a:gd name="connsiteY128" fmla="*/ 1060287 h 1509906"/>
                  <a:gd name="connsiteX129" fmla="*/ 1027359 w 1034979"/>
                  <a:gd name="connsiteY129" fmla="*/ 1056477 h 1509906"/>
                  <a:gd name="connsiteX130" fmla="*/ 1012119 w 1034979"/>
                  <a:gd name="connsiteY130" fmla="*/ 1054572 h 1509906"/>
                  <a:gd name="connsiteX131" fmla="*/ 1006404 w 1034979"/>
                  <a:gd name="connsiteY131" fmla="*/ 1052667 h 1509906"/>
                  <a:gd name="connsiteX132" fmla="*/ 998784 w 1034979"/>
                  <a:gd name="connsiteY132" fmla="*/ 1050762 h 1509906"/>
                  <a:gd name="connsiteX133" fmla="*/ 987354 w 1034979"/>
                  <a:gd name="connsiteY133" fmla="*/ 1043142 h 1509906"/>
                  <a:gd name="connsiteX134" fmla="*/ 975924 w 1034979"/>
                  <a:gd name="connsiteY134" fmla="*/ 1039332 h 1509906"/>
                  <a:gd name="connsiteX135" fmla="*/ 970209 w 1034979"/>
                  <a:gd name="connsiteY135" fmla="*/ 1037427 h 1509906"/>
                  <a:gd name="connsiteX136" fmla="*/ 962589 w 1034979"/>
                  <a:gd name="connsiteY136" fmla="*/ 1035522 h 1509906"/>
                  <a:gd name="connsiteX137" fmla="*/ 956874 w 1034979"/>
                  <a:gd name="connsiteY137" fmla="*/ 1033617 h 1509906"/>
                  <a:gd name="connsiteX138" fmla="*/ 935919 w 1034979"/>
                  <a:gd name="connsiteY138" fmla="*/ 1027902 h 1509906"/>
                  <a:gd name="connsiteX139" fmla="*/ 930204 w 1034979"/>
                  <a:gd name="connsiteY139" fmla="*/ 1025997 h 1509906"/>
                  <a:gd name="connsiteX140" fmla="*/ 825429 w 1034979"/>
                  <a:gd name="connsiteY140" fmla="*/ 1027902 h 1509906"/>
                  <a:gd name="connsiteX141" fmla="*/ 819714 w 1034979"/>
                  <a:gd name="connsiteY141" fmla="*/ 1029807 h 1509906"/>
                  <a:gd name="connsiteX142" fmla="*/ 730179 w 1034979"/>
                  <a:gd name="connsiteY142" fmla="*/ 1031712 h 1509906"/>
                  <a:gd name="connsiteX143" fmla="*/ 716844 w 1034979"/>
                  <a:gd name="connsiteY143" fmla="*/ 1035522 h 1509906"/>
                  <a:gd name="connsiteX144" fmla="*/ 695889 w 1034979"/>
                  <a:gd name="connsiteY144" fmla="*/ 1037427 h 1509906"/>
                  <a:gd name="connsiteX145" fmla="*/ 669219 w 1034979"/>
                  <a:gd name="connsiteY145" fmla="*/ 1039332 h 1509906"/>
                  <a:gd name="connsiteX146" fmla="*/ 669219 w 1034979"/>
                  <a:gd name="connsiteY146" fmla="*/ 1039332 h 1509906"/>
                  <a:gd name="connsiteX147" fmla="*/ 646359 w 1034979"/>
                  <a:gd name="connsiteY147" fmla="*/ 1043142 h 1509906"/>
                  <a:gd name="connsiteX148" fmla="*/ 642549 w 1034979"/>
                  <a:gd name="connsiteY148" fmla="*/ 1031712 h 1509906"/>
                  <a:gd name="connsiteX149" fmla="*/ 640644 w 1034979"/>
                  <a:gd name="connsiteY149" fmla="*/ 1025997 h 1509906"/>
                  <a:gd name="connsiteX150" fmla="*/ 642549 w 1034979"/>
                  <a:gd name="connsiteY150" fmla="*/ 1008852 h 1509906"/>
                  <a:gd name="connsiteX151" fmla="*/ 644454 w 1034979"/>
                  <a:gd name="connsiteY151" fmla="*/ 1003137 h 1509906"/>
                  <a:gd name="connsiteX152" fmla="*/ 661599 w 1034979"/>
                  <a:gd name="connsiteY152" fmla="*/ 993612 h 1509906"/>
                  <a:gd name="connsiteX153" fmla="*/ 673029 w 1034979"/>
                  <a:gd name="connsiteY153" fmla="*/ 985992 h 1509906"/>
                  <a:gd name="connsiteX154" fmla="*/ 674934 w 1034979"/>
                  <a:gd name="connsiteY154" fmla="*/ 980277 h 1509906"/>
                  <a:gd name="connsiteX155" fmla="*/ 680649 w 1034979"/>
                  <a:gd name="connsiteY155" fmla="*/ 978372 h 1509906"/>
                  <a:gd name="connsiteX156" fmla="*/ 686364 w 1034979"/>
                  <a:gd name="connsiteY156" fmla="*/ 974562 h 1509906"/>
                  <a:gd name="connsiteX157" fmla="*/ 695889 w 1034979"/>
                  <a:gd name="connsiteY157" fmla="*/ 965037 h 1509906"/>
                  <a:gd name="connsiteX158" fmla="*/ 705414 w 1034979"/>
                  <a:gd name="connsiteY158" fmla="*/ 953607 h 1509906"/>
                  <a:gd name="connsiteX159" fmla="*/ 716844 w 1034979"/>
                  <a:gd name="connsiteY159" fmla="*/ 945987 h 1509906"/>
                  <a:gd name="connsiteX160" fmla="*/ 732084 w 1034979"/>
                  <a:gd name="connsiteY160" fmla="*/ 932652 h 1509906"/>
                  <a:gd name="connsiteX161" fmla="*/ 741609 w 1034979"/>
                  <a:gd name="connsiteY161" fmla="*/ 921222 h 1509906"/>
                  <a:gd name="connsiteX162" fmla="*/ 753039 w 1034979"/>
                  <a:gd name="connsiteY162" fmla="*/ 911697 h 1509906"/>
                  <a:gd name="connsiteX163" fmla="*/ 758754 w 1034979"/>
                  <a:gd name="connsiteY163" fmla="*/ 900267 h 1509906"/>
                  <a:gd name="connsiteX164" fmla="*/ 760659 w 1034979"/>
                  <a:gd name="connsiteY164" fmla="*/ 894552 h 1509906"/>
                  <a:gd name="connsiteX165" fmla="*/ 766374 w 1034979"/>
                  <a:gd name="connsiteY165" fmla="*/ 883122 h 1509906"/>
                  <a:gd name="connsiteX166" fmla="*/ 764469 w 1034979"/>
                  <a:gd name="connsiteY166" fmla="*/ 867882 h 1509906"/>
                  <a:gd name="connsiteX167" fmla="*/ 758754 w 1034979"/>
                  <a:gd name="connsiteY167" fmla="*/ 865977 h 1509906"/>
                  <a:gd name="connsiteX168" fmla="*/ 737799 w 1034979"/>
                  <a:gd name="connsiteY168" fmla="*/ 867882 h 1509906"/>
                  <a:gd name="connsiteX169" fmla="*/ 732084 w 1034979"/>
                  <a:gd name="connsiteY169" fmla="*/ 871692 h 1509906"/>
                  <a:gd name="connsiteX170" fmla="*/ 720654 w 1034979"/>
                  <a:gd name="connsiteY170" fmla="*/ 875502 h 1509906"/>
                  <a:gd name="connsiteX171" fmla="*/ 716844 w 1034979"/>
                  <a:gd name="connsiteY171" fmla="*/ 881217 h 1509906"/>
                  <a:gd name="connsiteX172" fmla="*/ 711129 w 1034979"/>
                  <a:gd name="connsiteY172" fmla="*/ 883122 h 1509906"/>
                  <a:gd name="connsiteX173" fmla="*/ 705414 w 1034979"/>
                  <a:gd name="connsiteY173" fmla="*/ 886932 h 1509906"/>
                  <a:gd name="connsiteX174" fmla="*/ 699699 w 1034979"/>
                  <a:gd name="connsiteY174" fmla="*/ 892647 h 1509906"/>
                  <a:gd name="connsiteX175" fmla="*/ 692079 w 1034979"/>
                  <a:gd name="connsiteY175" fmla="*/ 896457 h 1509906"/>
                  <a:gd name="connsiteX176" fmla="*/ 595181 w 1034979"/>
                  <a:gd name="connsiteY176" fmla="*/ 951135 h 1509906"/>
                  <a:gd name="connsiteX177" fmla="*/ 507294 w 1034979"/>
                  <a:gd name="connsiteY177" fmla="*/ 841212 h 1509906"/>
                  <a:gd name="connsiteX178" fmla="*/ 503484 w 1034979"/>
                  <a:gd name="connsiteY178" fmla="*/ 351627 h 1509906"/>
                  <a:gd name="connsiteX179" fmla="*/ 499674 w 1034979"/>
                  <a:gd name="connsiteY179" fmla="*/ 60162 h 1509906"/>
                  <a:gd name="connsiteX180" fmla="*/ 490149 w 1034979"/>
                  <a:gd name="connsiteY180" fmla="*/ 33492 h 1509906"/>
                  <a:gd name="connsiteX181" fmla="*/ 488244 w 1034979"/>
                  <a:gd name="connsiteY181" fmla="*/ 27777 h 1509906"/>
                  <a:gd name="connsiteX182" fmla="*/ 484434 w 1034979"/>
                  <a:gd name="connsiteY182" fmla="*/ 22062 h 1509906"/>
                  <a:gd name="connsiteX183" fmla="*/ 478719 w 1034979"/>
                  <a:gd name="connsiteY183" fmla="*/ 10632 h 1509906"/>
                  <a:gd name="connsiteX184" fmla="*/ 473004 w 1034979"/>
                  <a:gd name="connsiteY184" fmla="*/ 6822 h 1509906"/>
                  <a:gd name="connsiteX185" fmla="*/ 469194 w 1034979"/>
                  <a:gd name="connsiteY185" fmla="*/ 1107 h 1509906"/>
                  <a:gd name="connsiteX186" fmla="*/ 429189 w 1034979"/>
                  <a:gd name="connsiteY186" fmla="*/ 4917 h 1509906"/>
                  <a:gd name="connsiteX187" fmla="*/ 421569 w 1034979"/>
                  <a:gd name="connsiteY187" fmla="*/ 16347 h 1509906"/>
                  <a:gd name="connsiteX188" fmla="*/ 417759 w 1034979"/>
                  <a:gd name="connsiteY188" fmla="*/ 22062 h 1509906"/>
                  <a:gd name="connsiteX189" fmla="*/ 419664 w 1034979"/>
                  <a:gd name="connsiteY189" fmla="*/ 54447 h 1509906"/>
                  <a:gd name="connsiteX190" fmla="*/ 423474 w 1034979"/>
                  <a:gd name="connsiteY190" fmla="*/ 65877 h 1509906"/>
                  <a:gd name="connsiteX191" fmla="*/ 425379 w 1034979"/>
                  <a:gd name="connsiteY191" fmla="*/ 71592 h 1509906"/>
                  <a:gd name="connsiteX192" fmla="*/ 425379 w 1034979"/>
                  <a:gd name="connsiteY192" fmla="*/ 77307 h 1509906"/>
                  <a:gd name="connsiteX193" fmla="*/ 429189 w 1034979"/>
                  <a:gd name="connsiteY193" fmla="*/ 231612 h 1509906"/>
                  <a:gd name="connsiteX194" fmla="*/ 440619 w 1034979"/>
                  <a:gd name="connsiteY194" fmla="*/ 414492 h 1509906"/>
                  <a:gd name="connsiteX195" fmla="*/ 435265 w 1034979"/>
                  <a:gd name="connsiteY195" fmla="*/ 711672 h 1509906"/>
                  <a:gd name="connsiteX196" fmla="*/ 435059 w 1034979"/>
                  <a:gd name="connsiteY196" fmla="*/ 792350 h 1509906"/>
                  <a:gd name="connsiteX197" fmla="*/ 430322 w 1034979"/>
                  <a:gd name="connsiteY19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50094 w 1034979"/>
                  <a:gd name="connsiteY22" fmla="*/ 877407 h 1509906"/>
                  <a:gd name="connsiteX23" fmla="*/ 46284 w 1034979"/>
                  <a:gd name="connsiteY23" fmla="*/ 888837 h 1509906"/>
                  <a:gd name="connsiteX24" fmla="*/ 50094 w 1034979"/>
                  <a:gd name="connsiteY24" fmla="*/ 926937 h 1509906"/>
                  <a:gd name="connsiteX25" fmla="*/ 53904 w 1034979"/>
                  <a:gd name="connsiteY25" fmla="*/ 932652 h 1509906"/>
                  <a:gd name="connsiteX26" fmla="*/ 59619 w 1034979"/>
                  <a:gd name="connsiteY26" fmla="*/ 936462 h 1509906"/>
                  <a:gd name="connsiteX27" fmla="*/ 63429 w 1034979"/>
                  <a:gd name="connsiteY27" fmla="*/ 942177 h 1509906"/>
                  <a:gd name="connsiteX28" fmla="*/ 80574 w 1034979"/>
                  <a:gd name="connsiteY28" fmla="*/ 951702 h 1509906"/>
                  <a:gd name="connsiteX29" fmla="*/ 166299 w 1034979"/>
                  <a:gd name="connsiteY29" fmla="*/ 972657 h 1509906"/>
                  <a:gd name="connsiteX30" fmla="*/ 191064 w 1034979"/>
                  <a:gd name="connsiteY30" fmla="*/ 978372 h 1509906"/>
                  <a:gd name="connsiteX31" fmla="*/ 208209 w 1034979"/>
                  <a:gd name="connsiteY31" fmla="*/ 984087 h 1509906"/>
                  <a:gd name="connsiteX32" fmla="*/ 213924 w 1034979"/>
                  <a:gd name="connsiteY32" fmla="*/ 985992 h 1509906"/>
                  <a:gd name="connsiteX33" fmla="*/ 229164 w 1034979"/>
                  <a:gd name="connsiteY33" fmla="*/ 989802 h 1509906"/>
                  <a:gd name="connsiteX34" fmla="*/ 248214 w 1034979"/>
                  <a:gd name="connsiteY34" fmla="*/ 995517 h 1509906"/>
                  <a:gd name="connsiteX35" fmla="*/ 253929 w 1034979"/>
                  <a:gd name="connsiteY35" fmla="*/ 999327 h 1509906"/>
                  <a:gd name="connsiteX36" fmla="*/ 267264 w 1034979"/>
                  <a:gd name="connsiteY36" fmla="*/ 1014567 h 1509906"/>
                  <a:gd name="connsiteX37" fmla="*/ 272979 w 1034979"/>
                  <a:gd name="connsiteY37" fmla="*/ 1033617 h 1509906"/>
                  <a:gd name="connsiteX38" fmla="*/ 274884 w 1034979"/>
                  <a:gd name="connsiteY38" fmla="*/ 1039332 h 1509906"/>
                  <a:gd name="connsiteX39" fmla="*/ 276789 w 1034979"/>
                  <a:gd name="connsiteY39" fmla="*/ 1045047 h 1509906"/>
                  <a:gd name="connsiteX40" fmla="*/ 278694 w 1034979"/>
                  <a:gd name="connsiteY40" fmla="*/ 1069812 h 1509906"/>
                  <a:gd name="connsiteX41" fmla="*/ 280599 w 1034979"/>
                  <a:gd name="connsiteY41" fmla="*/ 1075527 h 1509906"/>
                  <a:gd name="connsiteX42" fmla="*/ 278694 w 1034979"/>
                  <a:gd name="connsiteY42" fmla="*/ 1094577 h 1509906"/>
                  <a:gd name="connsiteX43" fmla="*/ 276789 w 1034979"/>
                  <a:gd name="connsiteY43" fmla="*/ 1104102 h 1509906"/>
                  <a:gd name="connsiteX44" fmla="*/ 263454 w 1034979"/>
                  <a:gd name="connsiteY44" fmla="*/ 1117437 h 1509906"/>
                  <a:gd name="connsiteX45" fmla="*/ 252024 w 1034979"/>
                  <a:gd name="connsiteY45" fmla="*/ 1125057 h 1509906"/>
                  <a:gd name="connsiteX46" fmla="*/ 240594 w 1034979"/>
                  <a:gd name="connsiteY46" fmla="*/ 1128867 h 1509906"/>
                  <a:gd name="connsiteX47" fmla="*/ 27234 w 1034979"/>
                  <a:gd name="connsiteY47" fmla="*/ 1147917 h 1509906"/>
                  <a:gd name="connsiteX48" fmla="*/ 15804 w 1034979"/>
                  <a:gd name="connsiteY48" fmla="*/ 1153632 h 1509906"/>
                  <a:gd name="connsiteX49" fmla="*/ 6279 w 1034979"/>
                  <a:gd name="connsiteY49" fmla="*/ 1163157 h 1509906"/>
                  <a:gd name="connsiteX50" fmla="*/ 4374 w 1034979"/>
                  <a:gd name="connsiteY50" fmla="*/ 1168872 h 1509906"/>
                  <a:gd name="connsiteX51" fmla="*/ 564 w 1034979"/>
                  <a:gd name="connsiteY51" fmla="*/ 1174587 h 1509906"/>
                  <a:gd name="connsiteX52" fmla="*/ 6279 w 1034979"/>
                  <a:gd name="connsiteY52" fmla="*/ 1206972 h 1509906"/>
                  <a:gd name="connsiteX53" fmla="*/ 11994 w 1034979"/>
                  <a:gd name="connsiteY53" fmla="*/ 1210782 h 1509906"/>
                  <a:gd name="connsiteX54" fmla="*/ 17709 w 1034979"/>
                  <a:gd name="connsiteY54" fmla="*/ 1212687 h 1509906"/>
                  <a:gd name="connsiteX55" fmla="*/ 145344 w 1034979"/>
                  <a:gd name="connsiteY55" fmla="*/ 1210782 h 1509906"/>
                  <a:gd name="connsiteX56" fmla="*/ 152964 w 1034979"/>
                  <a:gd name="connsiteY56" fmla="*/ 1208877 h 1509906"/>
                  <a:gd name="connsiteX57" fmla="*/ 303459 w 1034979"/>
                  <a:gd name="connsiteY57" fmla="*/ 1203162 h 1509906"/>
                  <a:gd name="connsiteX58" fmla="*/ 318699 w 1034979"/>
                  <a:gd name="connsiteY58" fmla="*/ 1210782 h 1509906"/>
                  <a:gd name="connsiteX59" fmla="*/ 330129 w 1034979"/>
                  <a:gd name="connsiteY59" fmla="*/ 1216497 h 1509906"/>
                  <a:gd name="connsiteX60" fmla="*/ 333939 w 1034979"/>
                  <a:gd name="connsiteY60" fmla="*/ 1222212 h 1509906"/>
                  <a:gd name="connsiteX61" fmla="*/ 339654 w 1034979"/>
                  <a:gd name="connsiteY61" fmla="*/ 1224117 h 1509906"/>
                  <a:gd name="connsiteX62" fmla="*/ 351084 w 1034979"/>
                  <a:gd name="connsiteY62" fmla="*/ 1231737 h 1509906"/>
                  <a:gd name="connsiteX63" fmla="*/ 356799 w 1034979"/>
                  <a:gd name="connsiteY63" fmla="*/ 1235547 h 1509906"/>
                  <a:gd name="connsiteX64" fmla="*/ 360609 w 1034979"/>
                  <a:gd name="connsiteY64" fmla="*/ 1241262 h 1509906"/>
                  <a:gd name="connsiteX65" fmla="*/ 366324 w 1034979"/>
                  <a:gd name="connsiteY65" fmla="*/ 1252692 h 1509906"/>
                  <a:gd name="connsiteX66" fmla="*/ 362514 w 1034979"/>
                  <a:gd name="connsiteY66" fmla="*/ 1279362 h 1509906"/>
                  <a:gd name="connsiteX67" fmla="*/ 358704 w 1034979"/>
                  <a:gd name="connsiteY67" fmla="*/ 1285077 h 1509906"/>
                  <a:gd name="connsiteX68" fmla="*/ 356799 w 1034979"/>
                  <a:gd name="connsiteY68" fmla="*/ 1290792 h 1509906"/>
                  <a:gd name="connsiteX69" fmla="*/ 352989 w 1034979"/>
                  <a:gd name="connsiteY69" fmla="*/ 1296507 h 1509906"/>
                  <a:gd name="connsiteX70" fmla="*/ 351084 w 1034979"/>
                  <a:gd name="connsiteY70" fmla="*/ 1302222 h 1509906"/>
                  <a:gd name="connsiteX71" fmla="*/ 347274 w 1034979"/>
                  <a:gd name="connsiteY71" fmla="*/ 1307937 h 1509906"/>
                  <a:gd name="connsiteX72" fmla="*/ 330129 w 1034979"/>
                  <a:gd name="connsiteY72" fmla="*/ 1374612 h 1509906"/>
                  <a:gd name="connsiteX73" fmla="*/ 328224 w 1034979"/>
                  <a:gd name="connsiteY73" fmla="*/ 1426047 h 1509906"/>
                  <a:gd name="connsiteX74" fmla="*/ 330129 w 1034979"/>
                  <a:gd name="connsiteY74" fmla="*/ 1450812 h 1509906"/>
                  <a:gd name="connsiteX75" fmla="*/ 332034 w 1034979"/>
                  <a:gd name="connsiteY75" fmla="*/ 1456527 h 1509906"/>
                  <a:gd name="connsiteX76" fmla="*/ 335844 w 1034979"/>
                  <a:gd name="connsiteY76" fmla="*/ 1460337 h 1509906"/>
                  <a:gd name="connsiteX77" fmla="*/ 364419 w 1034979"/>
                  <a:gd name="connsiteY77" fmla="*/ 1506057 h 1509906"/>
                  <a:gd name="connsiteX78" fmla="*/ 387279 w 1034979"/>
                  <a:gd name="connsiteY78" fmla="*/ 1507962 h 1509906"/>
                  <a:gd name="connsiteX79" fmla="*/ 392994 w 1034979"/>
                  <a:gd name="connsiteY79" fmla="*/ 1502247 h 1509906"/>
                  <a:gd name="connsiteX80" fmla="*/ 394899 w 1034979"/>
                  <a:gd name="connsiteY80" fmla="*/ 1490817 h 1509906"/>
                  <a:gd name="connsiteX81" fmla="*/ 396804 w 1034979"/>
                  <a:gd name="connsiteY81" fmla="*/ 1485102 h 1509906"/>
                  <a:gd name="connsiteX82" fmla="*/ 398709 w 1034979"/>
                  <a:gd name="connsiteY82" fmla="*/ 1467957 h 1509906"/>
                  <a:gd name="connsiteX83" fmla="*/ 400614 w 1034979"/>
                  <a:gd name="connsiteY83" fmla="*/ 1454622 h 1509906"/>
                  <a:gd name="connsiteX84" fmla="*/ 404424 w 1034979"/>
                  <a:gd name="connsiteY84" fmla="*/ 1397472 h 1509906"/>
                  <a:gd name="connsiteX85" fmla="*/ 410139 w 1034979"/>
                  <a:gd name="connsiteY85" fmla="*/ 1386042 h 1509906"/>
                  <a:gd name="connsiteX86" fmla="*/ 413949 w 1034979"/>
                  <a:gd name="connsiteY86" fmla="*/ 1372707 h 1509906"/>
                  <a:gd name="connsiteX87" fmla="*/ 415854 w 1034979"/>
                  <a:gd name="connsiteY87" fmla="*/ 1366992 h 1509906"/>
                  <a:gd name="connsiteX88" fmla="*/ 417759 w 1034979"/>
                  <a:gd name="connsiteY88" fmla="*/ 1353657 h 1509906"/>
                  <a:gd name="connsiteX89" fmla="*/ 421569 w 1034979"/>
                  <a:gd name="connsiteY89" fmla="*/ 1342227 h 1509906"/>
                  <a:gd name="connsiteX90" fmla="*/ 427284 w 1034979"/>
                  <a:gd name="connsiteY90" fmla="*/ 1328892 h 1509906"/>
                  <a:gd name="connsiteX91" fmla="*/ 467289 w 1034979"/>
                  <a:gd name="connsiteY91" fmla="*/ 1258407 h 1509906"/>
                  <a:gd name="connsiteX92" fmla="*/ 528455 w 1034979"/>
                  <a:gd name="connsiteY92" fmla="*/ 1245638 h 1509906"/>
                  <a:gd name="connsiteX93" fmla="*/ 573969 w 1034979"/>
                  <a:gd name="connsiteY93" fmla="*/ 1229832 h 1509906"/>
                  <a:gd name="connsiteX94" fmla="*/ 585399 w 1034979"/>
                  <a:gd name="connsiteY94" fmla="*/ 1226022 h 1509906"/>
                  <a:gd name="connsiteX95" fmla="*/ 720654 w 1034979"/>
                  <a:gd name="connsiteY95" fmla="*/ 1309842 h 1509906"/>
                  <a:gd name="connsiteX96" fmla="*/ 733989 w 1034979"/>
                  <a:gd name="connsiteY96" fmla="*/ 1319367 h 1509906"/>
                  <a:gd name="connsiteX97" fmla="*/ 743514 w 1034979"/>
                  <a:gd name="connsiteY97" fmla="*/ 1321272 h 1509906"/>
                  <a:gd name="connsiteX98" fmla="*/ 749229 w 1034979"/>
                  <a:gd name="connsiteY98" fmla="*/ 1323177 h 1509906"/>
                  <a:gd name="connsiteX99" fmla="*/ 762564 w 1034979"/>
                  <a:gd name="connsiteY99" fmla="*/ 1328892 h 1509906"/>
                  <a:gd name="connsiteX100" fmla="*/ 777804 w 1034979"/>
                  <a:gd name="connsiteY100" fmla="*/ 1326987 h 1509906"/>
                  <a:gd name="connsiteX101" fmla="*/ 789234 w 1034979"/>
                  <a:gd name="connsiteY101" fmla="*/ 1321272 h 1509906"/>
                  <a:gd name="connsiteX102" fmla="*/ 794949 w 1034979"/>
                  <a:gd name="connsiteY102" fmla="*/ 1319367 h 1509906"/>
                  <a:gd name="connsiteX103" fmla="*/ 802569 w 1034979"/>
                  <a:gd name="connsiteY103" fmla="*/ 1302222 h 1509906"/>
                  <a:gd name="connsiteX104" fmla="*/ 800664 w 1034979"/>
                  <a:gd name="connsiteY104" fmla="*/ 1277457 h 1509906"/>
                  <a:gd name="connsiteX105" fmla="*/ 798759 w 1034979"/>
                  <a:gd name="connsiteY105" fmla="*/ 1271742 h 1509906"/>
                  <a:gd name="connsiteX106" fmla="*/ 796854 w 1034979"/>
                  <a:gd name="connsiteY106" fmla="*/ 1264122 h 1509906"/>
                  <a:gd name="connsiteX107" fmla="*/ 783519 w 1034979"/>
                  <a:gd name="connsiteY107" fmla="*/ 1246977 h 1509906"/>
                  <a:gd name="connsiteX108" fmla="*/ 773994 w 1034979"/>
                  <a:gd name="connsiteY108" fmla="*/ 1241262 h 1509906"/>
                  <a:gd name="connsiteX109" fmla="*/ 648264 w 1034979"/>
                  <a:gd name="connsiteY109" fmla="*/ 1149822 h 1509906"/>
                  <a:gd name="connsiteX110" fmla="*/ 644454 w 1034979"/>
                  <a:gd name="connsiteY110" fmla="*/ 1132677 h 1509906"/>
                  <a:gd name="connsiteX111" fmla="*/ 646359 w 1034979"/>
                  <a:gd name="connsiteY111" fmla="*/ 1125057 h 1509906"/>
                  <a:gd name="connsiteX112" fmla="*/ 650169 w 1034979"/>
                  <a:gd name="connsiteY112" fmla="*/ 1107912 h 1509906"/>
                  <a:gd name="connsiteX113" fmla="*/ 653979 w 1034979"/>
                  <a:gd name="connsiteY113" fmla="*/ 1102197 h 1509906"/>
                  <a:gd name="connsiteX114" fmla="*/ 655884 w 1034979"/>
                  <a:gd name="connsiteY114" fmla="*/ 1096482 h 1509906"/>
                  <a:gd name="connsiteX115" fmla="*/ 661599 w 1034979"/>
                  <a:gd name="connsiteY115" fmla="*/ 1094577 h 1509906"/>
                  <a:gd name="connsiteX116" fmla="*/ 671124 w 1034979"/>
                  <a:gd name="connsiteY116" fmla="*/ 1083147 h 1509906"/>
                  <a:gd name="connsiteX117" fmla="*/ 724464 w 1034979"/>
                  <a:gd name="connsiteY117" fmla="*/ 1075527 h 1509906"/>
                  <a:gd name="connsiteX118" fmla="*/ 842574 w 1034979"/>
                  <a:gd name="connsiteY118" fmla="*/ 1077432 h 1509906"/>
                  <a:gd name="connsiteX119" fmla="*/ 871149 w 1034979"/>
                  <a:gd name="connsiteY119" fmla="*/ 1079337 h 1509906"/>
                  <a:gd name="connsiteX120" fmla="*/ 899724 w 1034979"/>
                  <a:gd name="connsiteY120" fmla="*/ 1085052 h 1509906"/>
                  <a:gd name="connsiteX121" fmla="*/ 922584 w 1034979"/>
                  <a:gd name="connsiteY121" fmla="*/ 1088862 h 1509906"/>
                  <a:gd name="connsiteX122" fmla="*/ 951159 w 1034979"/>
                  <a:gd name="connsiteY122" fmla="*/ 1094577 h 1509906"/>
                  <a:gd name="connsiteX123" fmla="*/ 956874 w 1034979"/>
                  <a:gd name="connsiteY123" fmla="*/ 1094577 h 1509906"/>
                  <a:gd name="connsiteX124" fmla="*/ 1002594 w 1034979"/>
                  <a:gd name="connsiteY124" fmla="*/ 1092672 h 1509906"/>
                  <a:gd name="connsiteX125" fmla="*/ 1031169 w 1034979"/>
                  <a:gd name="connsiteY125" fmla="*/ 1085052 h 1509906"/>
                  <a:gd name="connsiteX126" fmla="*/ 1034979 w 1034979"/>
                  <a:gd name="connsiteY126" fmla="*/ 1079337 h 1509906"/>
                  <a:gd name="connsiteX127" fmla="*/ 1033074 w 1034979"/>
                  <a:gd name="connsiteY127" fmla="*/ 1060287 h 1509906"/>
                  <a:gd name="connsiteX128" fmla="*/ 1027359 w 1034979"/>
                  <a:gd name="connsiteY128" fmla="*/ 1056477 h 1509906"/>
                  <a:gd name="connsiteX129" fmla="*/ 1012119 w 1034979"/>
                  <a:gd name="connsiteY129" fmla="*/ 1054572 h 1509906"/>
                  <a:gd name="connsiteX130" fmla="*/ 1006404 w 1034979"/>
                  <a:gd name="connsiteY130" fmla="*/ 1052667 h 1509906"/>
                  <a:gd name="connsiteX131" fmla="*/ 998784 w 1034979"/>
                  <a:gd name="connsiteY131" fmla="*/ 1050762 h 1509906"/>
                  <a:gd name="connsiteX132" fmla="*/ 987354 w 1034979"/>
                  <a:gd name="connsiteY132" fmla="*/ 1043142 h 1509906"/>
                  <a:gd name="connsiteX133" fmla="*/ 975924 w 1034979"/>
                  <a:gd name="connsiteY133" fmla="*/ 1039332 h 1509906"/>
                  <a:gd name="connsiteX134" fmla="*/ 970209 w 1034979"/>
                  <a:gd name="connsiteY134" fmla="*/ 1037427 h 1509906"/>
                  <a:gd name="connsiteX135" fmla="*/ 962589 w 1034979"/>
                  <a:gd name="connsiteY135" fmla="*/ 1035522 h 1509906"/>
                  <a:gd name="connsiteX136" fmla="*/ 956874 w 1034979"/>
                  <a:gd name="connsiteY136" fmla="*/ 1033617 h 1509906"/>
                  <a:gd name="connsiteX137" fmla="*/ 935919 w 1034979"/>
                  <a:gd name="connsiteY137" fmla="*/ 1027902 h 1509906"/>
                  <a:gd name="connsiteX138" fmla="*/ 930204 w 1034979"/>
                  <a:gd name="connsiteY138" fmla="*/ 1025997 h 1509906"/>
                  <a:gd name="connsiteX139" fmla="*/ 825429 w 1034979"/>
                  <a:gd name="connsiteY139" fmla="*/ 1027902 h 1509906"/>
                  <a:gd name="connsiteX140" fmla="*/ 819714 w 1034979"/>
                  <a:gd name="connsiteY140" fmla="*/ 1029807 h 1509906"/>
                  <a:gd name="connsiteX141" fmla="*/ 730179 w 1034979"/>
                  <a:gd name="connsiteY141" fmla="*/ 1031712 h 1509906"/>
                  <a:gd name="connsiteX142" fmla="*/ 716844 w 1034979"/>
                  <a:gd name="connsiteY142" fmla="*/ 1035522 h 1509906"/>
                  <a:gd name="connsiteX143" fmla="*/ 695889 w 1034979"/>
                  <a:gd name="connsiteY143" fmla="*/ 1037427 h 1509906"/>
                  <a:gd name="connsiteX144" fmla="*/ 669219 w 1034979"/>
                  <a:gd name="connsiteY144" fmla="*/ 1039332 h 1509906"/>
                  <a:gd name="connsiteX145" fmla="*/ 669219 w 1034979"/>
                  <a:gd name="connsiteY145" fmla="*/ 1039332 h 1509906"/>
                  <a:gd name="connsiteX146" fmla="*/ 646359 w 1034979"/>
                  <a:gd name="connsiteY146" fmla="*/ 1043142 h 1509906"/>
                  <a:gd name="connsiteX147" fmla="*/ 642549 w 1034979"/>
                  <a:gd name="connsiteY147" fmla="*/ 1031712 h 1509906"/>
                  <a:gd name="connsiteX148" fmla="*/ 640644 w 1034979"/>
                  <a:gd name="connsiteY148" fmla="*/ 1025997 h 1509906"/>
                  <a:gd name="connsiteX149" fmla="*/ 642549 w 1034979"/>
                  <a:gd name="connsiteY149" fmla="*/ 1008852 h 1509906"/>
                  <a:gd name="connsiteX150" fmla="*/ 644454 w 1034979"/>
                  <a:gd name="connsiteY150" fmla="*/ 1003137 h 1509906"/>
                  <a:gd name="connsiteX151" fmla="*/ 661599 w 1034979"/>
                  <a:gd name="connsiteY151" fmla="*/ 993612 h 1509906"/>
                  <a:gd name="connsiteX152" fmla="*/ 673029 w 1034979"/>
                  <a:gd name="connsiteY152" fmla="*/ 985992 h 1509906"/>
                  <a:gd name="connsiteX153" fmla="*/ 674934 w 1034979"/>
                  <a:gd name="connsiteY153" fmla="*/ 980277 h 1509906"/>
                  <a:gd name="connsiteX154" fmla="*/ 680649 w 1034979"/>
                  <a:gd name="connsiteY154" fmla="*/ 978372 h 1509906"/>
                  <a:gd name="connsiteX155" fmla="*/ 686364 w 1034979"/>
                  <a:gd name="connsiteY155" fmla="*/ 974562 h 1509906"/>
                  <a:gd name="connsiteX156" fmla="*/ 695889 w 1034979"/>
                  <a:gd name="connsiteY156" fmla="*/ 965037 h 1509906"/>
                  <a:gd name="connsiteX157" fmla="*/ 705414 w 1034979"/>
                  <a:gd name="connsiteY157" fmla="*/ 953607 h 1509906"/>
                  <a:gd name="connsiteX158" fmla="*/ 716844 w 1034979"/>
                  <a:gd name="connsiteY158" fmla="*/ 945987 h 1509906"/>
                  <a:gd name="connsiteX159" fmla="*/ 732084 w 1034979"/>
                  <a:gd name="connsiteY159" fmla="*/ 932652 h 1509906"/>
                  <a:gd name="connsiteX160" fmla="*/ 741609 w 1034979"/>
                  <a:gd name="connsiteY160" fmla="*/ 921222 h 1509906"/>
                  <a:gd name="connsiteX161" fmla="*/ 753039 w 1034979"/>
                  <a:gd name="connsiteY161" fmla="*/ 911697 h 1509906"/>
                  <a:gd name="connsiteX162" fmla="*/ 758754 w 1034979"/>
                  <a:gd name="connsiteY162" fmla="*/ 900267 h 1509906"/>
                  <a:gd name="connsiteX163" fmla="*/ 760659 w 1034979"/>
                  <a:gd name="connsiteY163" fmla="*/ 894552 h 1509906"/>
                  <a:gd name="connsiteX164" fmla="*/ 766374 w 1034979"/>
                  <a:gd name="connsiteY164" fmla="*/ 883122 h 1509906"/>
                  <a:gd name="connsiteX165" fmla="*/ 764469 w 1034979"/>
                  <a:gd name="connsiteY165" fmla="*/ 867882 h 1509906"/>
                  <a:gd name="connsiteX166" fmla="*/ 758754 w 1034979"/>
                  <a:gd name="connsiteY166" fmla="*/ 865977 h 1509906"/>
                  <a:gd name="connsiteX167" fmla="*/ 737799 w 1034979"/>
                  <a:gd name="connsiteY167" fmla="*/ 867882 h 1509906"/>
                  <a:gd name="connsiteX168" fmla="*/ 732084 w 1034979"/>
                  <a:gd name="connsiteY168" fmla="*/ 871692 h 1509906"/>
                  <a:gd name="connsiteX169" fmla="*/ 720654 w 1034979"/>
                  <a:gd name="connsiteY169" fmla="*/ 875502 h 1509906"/>
                  <a:gd name="connsiteX170" fmla="*/ 716844 w 1034979"/>
                  <a:gd name="connsiteY170" fmla="*/ 881217 h 1509906"/>
                  <a:gd name="connsiteX171" fmla="*/ 711129 w 1034979"/>
                  <a:gd name="connsiteY171" fmla="*/ 883122 h 1509906"/>
                  <a:gd name="connsiteX172" fmla="*/ 705414 w 1034979"/>
                  <a:gd name="connsiteY172" fmla="*/ 886932 h 1509906"/>
                  <a:gd name="connsiteX173" fmla="*/ 699699 w 1034979"/>
                  <a:gd name="connsiteY173" fmla="*/ 892647 h 1509906"/>
                  <a:gd name="connsiteX174" fmla="*/ 692079 w 1034979"/>
                  <a:gd name="connsiteY174" fmla="*/ 896457 h 1509906"/>
                  <a:gd name="connsiteX175" fmla="*/ 595181 w 1034979"/>
                  <a:gd name="connsiteY175" fmla="*/ 951135 h 1509906"/>
                  <a:gd name="connsiteX176" fmla="*/ 507294 w 1034979"/>
                  <a:gd name="connsiteY176" fmla="*/ 841212 h 1509906"/>
                  <a:gd name="connsiteX177" fmla="*/ 503484 w 1034979"/>
                  <a:gd name="connsiteY177" fmla="*/ 351627 h 1509906"/>
                  <a:gd name="connsiteX178" fmla="*/ 499674 w 1034979"/>
                  <a:gd name="connsiteY178" fmla="*/ 60162 h 1509906"/>
                  <a:gd name="connsiteX179" fmla="*/ 490149 w 1034979"/>
                  <a:gd name="connsiteY179" fmla="*/ 33492 h 1509906"/>
                  <a:gd name="connsiteX180" fmla="*/ 488244 w 1034979"/>
                  <a:gd name="connsiteY180" fmla="*/ 27777 h 1509906"/>
                  <a:gd name="connsiteX181" fmla="*/ 484434 w 1034979"/>
                  <a:gd name="connsiteY181" fmla="*/ 22062 h 1509906"/>
                  <a:gd name="connsiteX182" fmla="*/ 478719 w 1034979"/>
                  <a:gd name="connsiteY182" fmla="*/ 10632 h 1509906"/>
                  <a:gd name="connsiteX183" fmla="*/ 473004 w 1034979"/>
                  <a:gd name="connsiteY183" fmla="*/ 6822 h 1509906"/>
                  <a:gd name="connsiteX184" fmla="*/ 469194 w 1034979"/>
                  <a:gd name="connsiteY184" fmla="*/ 1107 h 1509906"/>
                  <a:gd name="connsiteX185" fmla="*/ 429189 w 1034979"/>
                  <a:gd name="connsiteY185" fmla="*/ 4917 h 1509906"/>
                  <a:gd name="connsiteX186" fmla="*/ 421569 w 1034979"/>
                  <a:gd name="connsiteY186" fmla="*/ 16347 h 1509906"/>
                  <a:gd name="connsiteX187" fmla="*/ 417759 w 1034979"/>
                  <a:gd name="connsiteY187" fmla="*/ 22062 h 1509906"/>
                  <a:gd name="connsiteX188" fmla="*/ 419664 w 1034979"/>
                  <a:gd name="connsiteY188" fmla="*/ 54447 h 1509906"/>
                  <a:gd name="connsiteX189" fmla="*/ 423474 w 1034979"/>
                  <a:gd name="connsiteY189" fmla="*/ 65877 h 1509906"/>
                  <a:gd name="connsiteX190" fmla="*/ 425379 w 1034979"/>
                  <a:gd name="connsiteY190" fmla="*/ 71592 h 1509906"/>
                  <a:gd name="connsiteX191" fmla="*/ 425379 w 1034979"/>
                  <a:gd name="connsiteY191" fmla="*/ 77307 h 1509906"/>
                  <a:gd name="connsiteX192" fmla="*/ 429189 w 1034979"/>
                  <a:gd name="connsiteY192" fmla="*/ 231612 h 1509906"/>
                  <a:gd name="connsiteX193" fmla="*/ 440619 w 1034979"/>
                  <a:gd name="connsiteY193" fmla="*/ 414492 h 1509906"/>
                  <a:gd name="connsiteX194" fmla="*/ 435265 w 1034979"/>
                  <a:gd name="connsiteY194" fmla="*/ 711672 h 1509906"/>
                  <a:gd name="connsiteX195" fmla="*/ 435059 w 1034979"/>
                  <a:gd name="connsiteY195" fmla="*/ 792350 h 1509906"/>
                  <a:gd name="connsiteX196" fmla="*/ 430322 w 1034979"/>
                  <a:gd name="connsiteY19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46284 w 1034979"/>
                  <a:gd name="connsiteY22" fmla="*/ 888837 h 1509906"/>
                  <a:gd name="connsiteX23" fmla="*/ 50094 w 1034979"/>
                  <a:gd name="connsiteY23" fmla="*/ 926937 h 1509906"/>
                  <a:gd name="connsiteX24" fmla="*/ 53904 w 1034979"/>
                  <a:gd name="connsiteY24" fmla="*/ 932652 h 1509906"/>
                  <a:gd name="connsiteX25" fmla="*/ 59619 w 1034979"/>
                  <a:gd name="connsiteY25" fmla="*/ 936462 h 1509906"/>
                  <a:gd name="connsiteX26" fmla="*/ 63429 w 1034979"/>
                  <a:gd name="connsiteY26" fmla="*/ 942177 h 1509906"/>
                  <a:gd name="connsiteX27" fmla="*/ 80574 w 1034979"/>
                  <a:gd name="connsiteY27" fmla="*/ 951702 h 1509906"/>
                  <a:gd name="connsiteX28" fmla="*/ 166299 w 1034979"/>
                  <a:gd name="connsiteY28" fmla="*/ 972657 h 1509906"/>
                  <a:gd name="connsiteX29" fmla="*/ 191064 w 1034979"/>
                  <a:gd name="connsiteY29" fmla="*/ 978372 h 1509906"/>
                  <a:gd name="connsiteX30" fmla="*/ 208209 w 1034979"/>
                  <a:gd name="connsiteY30" fmla="*/ 984087 h 1509906"/>
                  <a:gd name="connsiteX31" fmla="*/ 213924 w 1034979"/>
                  <a:gd name="connsiteY31" fmla="*/ 985992 h 1509906"/>
                  <a:gd name="connsiteX32" fmla="*/ 229164 w 1034979"/>
                  <a:gd name="connsiteY32" fmla="*/ 989802 h 1509906"/>
                  <a:gd name="connsiteX33" fmla="*/ 248214 w 1034979"/>
                  <a:gd name="connsiteY33" fmla="*/ 995517 h 1509906"/>
                  <a:gd name="connsiteX34" fmla="*/ 253929 w 1034979"/>
                  <a:gd name="connsiteY34" fmla="*/ 999327 h 1509906"/>
                  <a:gd name="connsiteX35" fmla="*/ 267264 w 1034979"/>
                  <a:gd name="connsiteY35" fmla="*/ 1014567 h 1509906"/>
                  <a:gd name="connsiteX36" fmla="*/ 272979 w 1034979"/>
                  <a:gd name="connsiteY36" fmla="*/ 1033617 h 1509906"/>
                  <a:gd name="connsiteX37" fmla="*/ 274884 w 1034979"/>
                  <a:gd name="connsiteY37" fmla="*/ 1039332 h 1509906"/>
                  <a:gd name="connsiteX38" fmla="*/ 276789 w 1034979"/>
                  <a:gd name="connsiteY38" fmla="*/ 1045047 h 1509906"/>
                  <a:gd name="connsiteX39" fmla="*/ 278694 w 1034979"/>
                  <a:gd name="connsiteY39" fmla="*/ 1069812 h 1509906"/>
                  <a:gd name="connsiteX40" fmla="*/ 280599 w 1034979"/>
                  <a:gd name="connsiteY40" fmla="*/ 1075527 h 1509906"/>
                  <a:gd name="connsiteX41" fmla="*/ 278694 w 1034979"/>
                  <a:gd name="connsiteY41" fmla="*/ 1094577 h 1509906"/>
                  <a:gd name="connsiteX42" fmla="*/ 276789 w 1034979"/>
                  <a:gd name="connsiteY42" fmla="*/ 1104102 h 1509906"/>
                  <a:gd name="connsiteX43" fmla="*/ 263454 w 1034979"/>
                  <a:gd name="connsiteY43" fmla="*/ 1117437 h 1509906"/>
                  <a:gd name="connsiteX44" fmla="*/ 252024 w 1034979"/>
                  <a:gd name="connsiteY44" fmla="*/ 1125057 h 1509906"/>
                  <a:gd name="connsiteX45" fmla="*/ 240594 w 1034979"/>
                  <a:gd name="connsiteY45" fmla="*/ 1128867 h 1509906"/>
                  <a:gd name="connsiteX46" fmla="*/ 27234 w 1034979"/>
                  <a:gd name="connsiteY46" fmla="*/ 1147917 h 1509906"/>
                  <a:gd name="connsiteX47" fmla="*/ 15804 w 1034979"/>
                  <a:gd name="connsiteY47" fmla="*/ 1153632 h 1509906"/>
                  <a:gd name="connsiteX48" fmla="*/ 6279 w 1034979"/>
                  <a:gd name="connsiteY48" fmla="*/ 1163157 h 1509906"/>
                  <a:gd name="connsiteX49" fmla="*/ 4374 w 1034979"/>
                  <a:gd name="connsiteY49" fmla="*/ 1168872 h 1509906"/>
                  <a:gd name="connsiteX50" fmla="*/ 564 w 1034979"/>
                  <a:gd name="connsiteY50" fmla="*/ 1174587 h 1509906"/>
                  <a:gd name="connsiteX51" fmla="*/ 6279 w 1034979"/>
                  <a:gd name="connsiteY51" fmla="*/ 1206972 h 1509906"/>
                  <a:gd name="connsiteX52" fmla="*/ 11994 w 1034979"/>
                  <a:gd name="connsiteY52" fmla="*/ 1210782 h 1509906"/>
                  <a:gd name="connsiteX53" fmla="*/ 17709 w 1034979"/>
                  <a:gd name="connsiteY53" fmla="*/ 1212687 h 1509906"/>
                  <a:gd name="connsiteX54" fmla="*/ 145344 w 1034979"/>
                  <a:gd name="connsiteY54" fmla="*/ 1210782 h 1509906"/>
                  <a:gd name="connsiteX55" fmla="*/ 152964 w 1034979"/>
                  <a:gd name="connsiteY55" fmla="*/ 1208877 h 1509906"/>
                  <a:gd name="connsiteX56" fmla="*/ 303459 w 1034979"/>
                  <a:gd name="connsiteY56" fmla="*/ 1203162 h 1509906"/>
                  <a:gd name="connsiteX57" fmla="*/ 318699 w 1034979"/>
                  <a:gd name="connsiteY57" fmla="*/ 1210782 h 1509906"/>
                  <a:gd name="connsiteX58" fmla="*/ 330129 w 1034979"/>
                  <a:gd name="connsiteY58" fmla="*/ 1216497 h 1509906"/>
                  <a:gd name="connsiteX59" fmla="*/ 333939 w 1034979"/>
                  <a:gd name="connsiteY59" fmla="*/ 1222212 h 1509906"/>
                  <a:gd name="connsiteX60" fmla="*/ 339654 w 1034979"/>
                  <a:gd name="connsiteY60" fmla="*/ 1224117 h 1509906"/>
                  <a:gd name="connsiteX61" fmla="*/ 351084 w 1034979"/>
                  <a:gd name="connsiteY61" fmla="*/ 1231737 h 1509906"/>
                  <a:gd name="connsiteX62" fmla="*/ 356799 w 1034979"/>
                  <a:gd name="connsiteY62" fmla="*/ 1235547 h 1509906"/>
                  <a:gd name="connsiteX63" fmla="*/ 360609 w 1034979"/>
                  <a:gd name="connsiteY63" fmla="*/ 1241262 h 1509906"/>
                  <a:gd name="connsiteX64" fmla="*/ 366324 w 1034979"/>
                  <a:gd name="connsiteY64" fmla="*/ 1252692 h 1509906"/>
                  <a:gd name="connsiteX65" fmla="*/ 362514 w 1034979"/>
                  <a:gd name="connsiteY65" fmla="*/ 1279362 h 1509906"/>
                  <a:gd name="connsiteX66" fmla="*/ 358704 w 1034979"/>
                  <a:gd name="connsiteY66" fmla="*/ 1285077 h 1509906"/>
                  <a:gd name="connsiteX67" fmla="*/ 356799 w 1034979"/>
                  <a:gd name="connsiteY67" fmla="*/ 1290792 h 1509906"/>
                  <a:gd name="connsiteX68" fmla="*/ 352989 w 1034979"/>
                  <a:gd name="connsiteY68" fmla="*/ 1296507 h 1509906"/>
                  <a:gd name="connsiteX69" fmla="*/ 351084 w 1034979"/>
                  <a:gd name="connsiteY69" fmla="*/ 1302222 h 1509906"/>
                  <a:gd name="connsiteX70" fmla="*/ 347274 w 1034979"/>
                  <a:gd name="connsiteY70" fmla="*/ 1307937 h 1509906"/>
                  <a:gd name="connsiteX71" fmla="*/ 330129 w 1034979"/>
                  <a:gd name="connsiteY71" fmla="*/ 1374612 h 1509906"/>
                  <a:gd name="connsiteX72" fmla="*/ 328224 w 1034979"/>
                  <a:gd name="connsiteY72" fmla="*/ 1426047 h 1509906"/>
                  <a:gd name="connsiteX73" fmla="*/ 330129 w 1034979"/>
                  <a:gd name="connsiteY73" fmla="*/ 1450812 h 1509906"/>
                  <a:gd name="connsiteX74" fmla="*/ 332034 w 1034979"/>
                  <a:gd name="connsiteY74" fmla="*/ 1456527 h 1509906"/>
                  <a:gd name="connsiteX75" fmla="*/ 335844 w 1034979"/>
                  <a:gd name="connsiteY75" fmla="*/ 1460337 h 1509906"/>
                  <a:gd name="connsiteX76" fmla="*/ 364419 w 1034979"/>
                  <a:gd name="connsiteY76" fmla="*/ 1506057 h 1509906"/>
                  <a:gd name="connsiteX77" fmla="*/ 387279 w 1034979"/>
                  <a:gd name="connsiteY77" fmla="*/ 1507962 h 1509906"/>
                  <a:gd name="connsiteX78" fmla="*/ 392994 w 1034979"/>
                  <a:gd name="connsiteY78" fmla="*/ 1502247 h 1509906"/>
                  <a:gd name="connsiteX79" fmla="*/ 394899 w 1034979"/>
                  <a:gd name="connsiteY79" fmla="*/ 1490817 h 1509906"/>
                  <a:gd name="connsiteX80" fmla="*/ 396804 w 1034979"/>
                  <a:gd name="connsiteY80" fmla="*/ 1485102 h 1509906"/>
                  <a:gd name="connsiteX81" fmla="*/ 398709 w 1034979"/>
                  <a:gd name="connsiteY81" fmla="*/ 1467957 h 1509906"/>
                  <a:gd name="connsiteX82" fmla="*/ 400614 w 1034979"/>
                  <a:gd name="connsiteY82" fmla="*/ 1454622 h 1509906"/>
                  <a:gd name="connsiteX83" fmla="*/ 404424 w 1034979"/>
                  <a:gd name="connsiteY83" fmla="*/ 1397472 h 1509906"/>
                  <a:gd name="connsiteX84" fmla="*/ 410139 w 1034979"/>
                  <a:gd name="connsiteY84" fmla="*/ 1386042 h 1509906"/>
                  <a:gd name="connsiteX85" fmla="*/ 413949 w 1034979"/>
                  <a:gd name="connsiteY85" fmla="*/ 1372707 h 1509906"/>
                  <a:gd name="connsiteX86" fmla="*/ 415854 w 1034979"/>
                  <a:gd name="connsiteY86" fmla="*/ 1366992 h 1509906"/>
                  <a:gd name="connsiteX87" fmla="*/ 417759 w 1034979"/>
                  <a:gd name="connsiteY87" fmla="*/ 1353657 h 1509906"/>
                  <a:gd name="connsiteX88" fmla="*/ 421569 w 1034979"/>
                  <a:gd name="connsiteY88" fmla="*/ 1342227 h 1509906"/>
                  <a:gd name="connsiteX89" fmla="*/ 427284 w 1034979"/>
                  <a:gd name="connsiteY89" fmla="*/ 1328892 h 1509906"/>
                  <a:gd name="connsiteX90" fmla="*/ 467289 w 1034979"/>
                  <a:gd name="connsiteY90" fmla="*/ 1258407 h 1509906"/>
                  <a:gd name="connsiteX91" fmla="*/ 528455 w 1034979"/>
                  <a:gd name="connsiteY91" fmla="*/ 1245638 h 1509906"/>
                  <a:gd name="connsiteX92" fmla="*/ 573969 w 1034979"/>
                  <a:gd name="connsiteY92" fmla="*/ 1229832 h 1509906"/>
                  <a:gd name="connsiteX93" fmla="*/ 585399 w 1034979"/>
                  <a:gd name="connsiteY93" fmla="*/ 1226022 h 1509906"/>
                  <a:gd name="connsiteX94" fmla="*/ 720654 w 1034979"/>
                  <a:gd name="connsiteY94" fmla="*/ 1309842 h 1509906"/>
                  <a:gd name="connsiteX95" fmla="*/ 733989 w 1034979"/>
                  <a:gd name="connsiteY95" fmla="*/ 1319367 h 1509906"/>
                  <a:gd name="connsiteX96" fmla="*/ 743514 w 1034979"/>
                  <a:gd name="connsiteY96" fmla="*/ 1321272 h 1509906"/>
                  <a:gd name="connsiteX97" fmla="*/ 749229 w 1034979"/>
                  <a:gd name="connsiteY97" fmla="*/ 1323177 h 1509906"/>
                  <a:gd name="connsiteX98" fmla="*/ 762564 w 1034979"/>
                  <a:gd name="connsiteY98" fmla="*/ 1328892 h 1509906"/>
                  <a:gd name="connsiteX99" fmla="*/ 777804 w 1034979"/>
                  <a:gd name="connsiteY99" fmla="*/ 1326987 h 1509906"/>
                  <a:gd name="connsiteX100" fmla="*/ 789234 w 1034979"/>
                  <a:gd name="connsiteY100" fmla="*/ 1321272 h 1509906"/>
                  <a:gd name="connsiteX101" fmla="*/ 794949 w 1034979"/>
                  <a:gd name="connsiteY101" fmla="*/ 1319367 h 1509906"/>
                  <a:gd name="connsiteX102" fmla="*/ 802569 w 1034979"/>
                  <a:gd name="connsiteY102" fmla="*/ 1302222 h 1509906"/>
                  <a:gd name="connsiteX103" fmla="*/ 800664 w 1034979"/>
                  <a:gd name="connsiteY103" fmla="*/ 1277457 h 1509906"/>
                  <a:gd name="connsiteX104" fmla="*/ 798759 w 1034979"/>
                  <a:gd name="connsiteY104" fmla="*/ 1271742 h 1509906"/>
                  <a:gd name="connsiteX105" fmla="*/ 796854 w 1034979"/>
                  <a:gd name="connsiteY105" fmla="*/ 1264122 h 1509906"/>
                  <a:gd name="connsiteX106" fmla="*/ 783519 w 1034979"/>
                  <a:gd name="connsiteY106" fmla="*/ 1246977 h 1509906"/>
                  <a:gd name="connsiteX107" fmla="*/ 773994 w 1034979"/>
                  <a:gd name="connsiteY107" fmla="*/ 1241262 h 1509906"/>
                  <a:gd name="connsiteX108" fmla="*/ 648264 w 1034979"/>
                  <a:gd name="connsiteY108" fmla="*/ 1149822 h 1509906"/>
                  <a:gd name="connsiteX109" fmla="*/ 644454 w 1034979"/>
                  <a:gd name="connsiteY109" fmla="*/ 1132677 h 1509906"/>
                  <a:gd name="connsiteX110" fmla="*/ 646359 w 1034979"/>
                  <a:gd name="connsiteY110" fmla="*/ 1125057 h 1509906"/>
                  <a:gd name="connsiteX111" fmla="*/ 650169 w 1034979"/>
                  <a:gd name="connsiteY111" fmla="*/ 1107912 h 1509906"/>
                  <a:gd name="connsiteX112" fmla="*/ 653979 w 1034979"/>
                  <a:gd name="connsiteY112" fmla="*/ 1102197 h 1509906"/>
                  <a:gd name="connsiteX113" fmla="*/ 655884 w 1034979"/>
                  <a:gd name="connsiteY113" fmla="*/ 1096482 h 1509906"/>
                  <a:gd name="connsiteX114" fmla="*/ 661599 w 1034979"/>
                  <a:gd name="connsiteY114" fmla="*/ 1094577 h 1509906"/>
                  <a:gd name="connsiteX115" fmla="*/ 671124 w 1034979"/>
                  <a:gd name="connsiteY115" fmla="*/ 1083147 h 1509906"/>
                  <a:gd name="connsiteX116" fmla="*/ 724464 w 1034979"/>
                  <a:gd name="connsiteY116" fmla="*/ 1075527 h 1509906"/>
                  <a:gd name="connsiteX117" fmla="*/ 842574 w 1034979"/>
                  <a:gd name="connsiteY117" fmla="*/ 1077432 h 1509906"/>
                  <a:gd name="connsiteX118" fmla="*/ 871149 w 1034979"/>
                  <a:gd name="connsiteY118" fmla="*/ 1079337 h 1509906"/>
                  <a:gd name="connsiteX119" fmla="*/ 899724 w 1034979"/>
                  <a:gd name="connsiteY119" fmla="*/ 1085052 h 1509906"/>
                  <a:gd name="connsiteX120" fmla="*/ 922584 w 1034979"/>
                  <a:gd name="connsiteY120" fmla="*/ 1088862 h 1509906"/>
                  <a:gd name="connsiteX121" fmla="*/ 951159 w 1034979"/>
                  <a:gd name="connsiteY121" fmla="*/ 1094577 h 1509906"/>
                  <a:gd name="connsiteX122" fmla="*/ 956874 w 1034979"/>
                  <a:gd name="connsiteY122" fmla="*/ 1094577 h 1509906"/>
                  <a:gd name="connsiteX123" fmla="*/ 1002594 w 1034979"/>
                  <a:gd name="connsiteY123" fmla="*/ 1092672 h 1509906"/>
                  <a:gd name="connsiteX124" fmla="*/ 1031169 w 1034979"/>
                  <a:gd name="connsiteY124" fmla="*/ 1085052 h 1509906"/>
                  <a:gd name="connsiteX125" fmla="*/ 1034979 w 1034979"/>
                  <a:gd name="connsiteY125" fmla="*/ 1079337 h 1509906"/>
                  <a:gd name="connsiteX126" fmla="*/ 1033074 w 1034979"/>
                  <a:gd name="connsiteY126" fmla="*/ 1060287 h 1509906"/>
                  <a:gd name="connsiteX127" fmla="*/ 1027359 w 1034979"/>
                  <a:gd name="connsiteY127" fmla="*/ 1056477 h 1509906"/>
                  <a:gd name="connsiteX128" fmla="*/ 1012119 w 1034979"/>
                  <a:gd name="connsiteY128" fmla="*/ 1054572 h 1509906"/>
                  <a:gd name="connsiteX129" fmla="*/ 1006404 w 1034979"/>
                  <a:gd name="connsiteY129" fmla="*/ 1052667 h 1509906"/>
                  <a:gd name="connsiteX130" fmla="*/ 998784 w 1034979"/>
                  <a:gd name="connsiteY130" fmla="*/ 1050762 h 1509906"/>
                  <a:gd name="connsiteX131" fmla="*/ 987354 w 1034979"/>
                  <a:gd name="connsiteY131" fmla="*/ 1043142 h 1509906"/>
                  <a:gd name="connsiteX132" fmla="*/ 975924 w 1034979"/>
                  <a:gd name="connsiteY132" fmla="*/ 1039332 h 1509906"/>
                  <a:gd name="connsiteX133" fmla="*/ 970209 w 1034979"/>
                  <a:gd name="connsiteY133" fmla="*/ 1037427 h 1509906"/>
                  <a:gd name="connsiteX134" fmla="*/ 962589 w 1034979"/>
                  <a:gd name="connsiteY134" fmla="*/ 1035522 h 1509906"/>
                  <a:gd name="connsiteX135" fmla="*/ 956874 w 1034979"/>
                  <a:gd name="connsiteY135" fmla="*/ 1033617 h 1509906"/>
                  <a:gd name="connsiteX136" fmla="*/ 935919 w 1034979"/>
                  <a:gd name="connsiteY136" fmla="*/ 1027902 h 1509906"/>
                  <a:gd name="connsiteX137" fmla="*/ 930204 w 1034979"/>
                  <a:gd name="connsiteY137" fmla="*/ 1025997 h 1509906"/>
                  <a:gd name="connsiteX138" fmla="*/ 825429 w 1034979"/>
                  <a:gd name="connsiteY138" fmla="*/ 1027902 h 1509906"/>
                  <a:gd name="connsiteX139" fmla="*/ 819714 w 1034979"/>
                  <a:gd name="connsiteY139" fmla="*/ 1029807 h 1509906"/>
                  <a:gd name="connsiteX140" fmla="*/ 730179 w 1034979"/>
                  <a:gd name="connsiteY140" fmla="*/ 1031712 h 1509906"/>
                  <a:gd name="connsiteX141" fmla="*/ 716844 w 1034979"/>
                  <a:gd name="connsiteY141" fmla="*/ 1035522 h 1509906"/>
                  <a:gd name="connsiteX142" fmla="*/ 695889 w 1034979"/>
                  <a:gd name="connsiteY142" fmla="*/ 1037427 h 1509906"/>
                  <a:gd name="connsiteX143" fmla="*/ 669219 w 1034979"/>
                  <a:gd name="connsiteY143" fmla="*/ 1039332 h 1509906"/>
                  <a:gd name="connsiteX144" fmla="*/ 669219 w 1034979"/>
                  <a:gd name="connsiteY144" fmla="*/ 1039332 h 1509906"/>
                  <a:gd name="connsiteX145" fmla="*/ 646359 w 1034979"/>
                  <a:gd name="connsiteY145" fmla="*/ 1043142 h 1509906"/>
                  <a:gd name="connsiteX146" fmla="*/ 642549 w 1034979"/>
                  <a:gd name="connsiteY146" fmla="*/ 1031712 h 1509906"/>
                  <a:gd name="connsiteX147" fmla="*/ 640644 w 1034979"/>
                  <a:gd name="connsiteY147" fmla="*/ 1025997 h 1509906"/>
                  <a:gd name="connsiteX148" fmla="*/ 642549 w 1034979"/>
                  <a:gd name="connsiteY148" fmla="*/ 1008852 h 1509906"/>
                  <a:gd name="connsiteX149" fmla="*/ 644454 w 1034979"/>
                  <a:gd name="connsiteY149" fmla="*/ 1003137 h 1509906"/>
                  <a:gd name="connsiteX150" fmla="*/ 661599 w 1034979"/>
                  <a:gd name="connsiteY150" fmla="*/ 993612 h 1509906"/>
                  <a:gd name="connsiteX151" fmla="*/ 673029 w 1034979"/>
                  <a:gd name="connsiteY151" fmla="*/ 985992 h 1509906"/>
                  <a:gd name="connsiteX152" fmla="*/ 674934 w 1034979"/>
                  <a:gd name="connsiteY152" fmla="*/ 980277 h 1509906"/>
                  <a:gd name="connsiteX153" fmla="*/ 680649 w 1034979"/>
                  <a:gd name="connsiteY153" fmla="*/ 978372 h 1509906"/>
                  <a:gd name="connsiteX154" fmla="*/ 686364 w 1034979"/>
                  <a:gd name="connsiteY154" fmla="*/ 974562 h 1509906"/>
                  <a:gd name="connsiteX155" fmla="*/ 695889 w 1034979"/>
                  <a:gd name="connsiteY155" fmla="*/ 965037 h 1509906"/>
                  <a:gd name="connsiteX156" fmla="*/ 705414 w 1034979"/>
                  <a:gd name="connsiteY156" fmla="*/ 953607 h 1509906"/>
                  <a:gd name="connsiteX157" fmla="*/ 716844 w 1034979"/>
                  <a:gd name="connsiteY157" fmla="*/ 945987 h 1509906"/>
                  <a:gd name="connsiteX158" fmla="*/ 732084 w 1034979"/>
                  <a:gd name="connsiteY158" fmla="*/ 932652 h 1509906"/>
                  <a:gd name="connsiteX159" fmla="*/ 741609 w 1034979"/>
                  <a:gd name="connsiteY159" fmla="*/ 921222 h 1509906"/>
                  <a:gd name="connsiteX160" fmla="*/ 753039 w 1034979"/>
                  <a:gd name="connsiteY160" fmla="*/ 911697 h 1509906"/>
                  <a:gd name="connsiteX161" fmla="*/ 758754 w 1034979"/>
                  <a:gd name="connsiteY161" fmla="*/ 900267 h 1509906"/>
                  <a:gd name="connsiteX162" fmla="*/ 760659 w 1034979"/>
                  <a:gd name="connsiteY162" fmla="*/ 894552 h 1509906"/>
                  <a:gd name="connsiteX163" fmla="*/ 766374 w 1034979"/>
                  <a:gd name="connsiteY163" fmla="*/ 883122 h 1509906"/>
                  <a:gd name="connsiteX164" fmla="*/ 764469 w 1034979"/>
                  <a:gd name="connsiteY164" fmla="*/ 867882 h 1509906"/>
                  <a:gd name="connsiteX165" fmla="*/ 758754 w 1034979"/>
                  <a:gd name="connsiteY165" fmla="*/ 865977 h 1509906"/>
                  <a:gd name="connsiteX166" fmla="*/ 737799 w 1034979"/>
                  <a:gd name="connsiteY166" fmla="*/ 867882 h 1509906"/>
                  <a:gd name="connsiteX167" fmla="*/ 732084 w 1034979"/>
                  <a:gd name="connsiteY167" fmla="*/ 871692 h 1509906"/>
                  <a:gd name="connsiteX168" fmla="*/ 720654 w 1034979"/>
                  <a:gd name="connsiteY168" fmla="*/ 875502 h 1509906"/>
                  <a:gd name="connsiteX169" fmla="*/ 716844 w 1034979"/>
                  <a:gd name="connsiteY169" fmla="*/ 881217 h 1509906"/>
                  <a:gd name="connsiteX170" fmla="*/ 711129 w 1034979"/>
                  <a:gd name="connsiteY170" fmla="*/ 883122 h 1509906"/>
                  <a:gd name="connsiteX171" fmla="*/ 705414 w 1034979"/>
                  <a:gd name="connsiteY171" fmla="*/ 886932 h 1509906"/>
                  <a:gd name="connsiteX172" fmla="*/ 699699 w 1034979"/>
                  <a:gd name="connsiteY172" fmla="*/ 892647 h 1509906"/>
                  <a:gd name="connsiteX173" fmla="*/ 692079 w 1034979"/>
                  <a:gd name="connsiteY173" fmla="*/ 896457 h 1509906"/>
                  <a:gd name="connsiteX174" fmla="*/ 595181 w 1034979"/>
                  <a:gd name="connsiteY174" fmla="*/ 951135 h 1509906"/>
                  <a:gd name="connsiteX175" fmla="*/ 507294 w 1034979"/>
                  <a:gd name="connsiteY175" fmla="*/ 841212 h 1509906"/>
                  <a:gd name="connsiteX176" fmla="*/ 503484 w 1034979"/>
                  <a:gd name="connsiteY176" fmla="*/ 351627 h 1509906"/>
                  <a:gd name="connsiteX177" fmla="*/ 499674 w 1034979"/>
                  <a:gd name="connsiteY177" fmla="*/ 60162 h 1509906"/>
                  <a:gd name="connsiteX178" fmla="*/ 490149 w 1034979"/>
                  <a:gd name="connsiteY178" fmla="*/ 33492 h 1509906"/>
                  <a:gd name="connsiteX179" fmla="*/ 488244 w 1034979"/>
                  <a:gd name="connsiteY179" fmla="*/ 27777 h 1509906"/>
                  <a:gd name="connsiteX180" fmla="*/ 484434 w 1034979"/>
                  <a:gd name="connsiteY180" fmla="*/ 22062 h 1509906"/>
                  <a:gd name="connsiteX181" fmla="*/ 478719 w 1034979"/>
                  <a:gd name="connsiteY181" fmla="*/ 10632 h 1509906"/>
                  <a:gd name="connsiteX182" fmla="*/ 473004 w 1034979"/>
                  <a:gd name="connsiteY182" fmla="*/ 6822 h 1509906"/>
                  <a:gd name="connsiteX183" fmla="*/ 469194 w 1034979"/>
                  <a:gd name="connsiteY183" fmla="*/ 1107 h 1509906"/>
                  <a:gd name="connsiteX184" fmla="*/ 429189 w 1034979"/>
                  <a:gd name="connsiteY184" fmla="*/ 4917 h 1509906"/>
                  <a:gd name="connsiteX185" fmla="*/ 421569 w 1034979"/>
                  <a:gd name="connsiteY185" fmla="*/ 16347 h 1509906"/>
                  <a:gd name="connsiteX186" fmla="*/ 417759 w 1034979"/>
                  <a:gd name="connsiteY186" fmla="*/ 22062 h 1509906"/>
                  <a:gd name="connsiteX187" fmla="*/ 419664 w 1034979"/>
                  <a:gd name="connsiteY187" fmla="*/ 54447 h 1509906"/>
                  <a:gd name="connsiteX188" fmla="*/ 423474 w 1034979"/>
                  <a:gd name="connsiteY188" fmla="*/ 65877 h 1509906"/>
                  <a:gd name="connsiteX189" fmla="*/ 425379 w 1034979"/>
                  <a:gd name="connsiteY189" fmla="*/ 71592 h 1509906"/>
                  <a:gd name="connsiteX190" fmla="*/ 425379 w 1034979"/>
                  <a:gd name="connsiteY190" fmla="*/ 77307 h 1509906"/>
                  <a:gd name="connsiteX191" fmla="*/ 429189 w 1034979"/>
                  <a:gd name="connsiteY191" fmla="*/ 231612 h 1509906"/>
                  <a:gd name="connsiteX192" fmla="*/ 440619 w 1034979"/>
                  <a:gd name="connsiteY192" fmla="*/ 414492 h 1509906"/>
                  <a:gd name="connsiteX193" fmla="*/ 435265 w 1034979"/>
                  <a:gd name="connsiteY193" fmla="*/ 711672 h 1509906"/>
                  <a:gd name="connsiteX194" fmla="*/ 435059 w 1034979"/>
                  <a:gd name="connsiteY194" fmla="*/ 792350 h 1509906"/>
                  <a:gd name="connsiteX195" fmla="*/ 430322 w 1034979"/>
                  <a:gd name="connsiteY19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95889 w 1034979"/>
                  <a:gd name="connsiteY140" fmla="*/ 1037427 h 1509906"/>
                  <a:gd name="connsiteX141" fmla="*/ 669219 w 1034979"/>
                  <a:gd name="connsiteY141" fmla="*/ 1039332 h 1509906"/>
                  <a:gd name="connsiteX142" fmla="*/ 669219 w 1034979"/>
                  <a:gd name="connsiteY142" fmla="*/ 1039332 h 1509906"/>
                  <a:gd name="connsiteX143" fmla="*/ 646359 w 1034979"/>
                  <a:gd name="connsiteY143" fmla="*/ 1043142 h 1509906"/>
                  <a:gd name="connsiteX144" fmla="*/ 642549 w 1034979"/>
                  <a:gd name="connsiteY144" fmla="*/ 1031712 h 1509906"/>
                  <a:gd name="connsiteX145" fmla="*/ 640644 w 1034979"/>
                  <a:gd name="connsiteY145" fmla="*/ 1025997 h 1509906"/>
                  <a:gd name="connsiteX146" fmla="*/ 642549 w 1034979"/>
                  <a:gd name="connsiteY146" fmla="*/ 1008852 h 1509906"/>
                  <a:gd name="connsiteX147" fmla="*/ 644454 w 1034979"/>
                  <a:gd name="connsiteY147" fmla="*/ 1003137 h 1509906"/>
                  <a:gd name="connsiteX148" fmla="*/ 661599 w 1034979"/>
                  <a:gd name="connsiteY148" fmla="*/ 993612 h 1509906"/>
                  <a:gd name="connsiteX149" fmla="*/ 673029 w 1034979"/>
                  <a:gd name="connsiteY149" fmla="*/ 985992 h 1509906"/>
                  <a:gd name="connsiteX150" fmla="*/ 674934 w 1034979"/>
                  <a:gd name="connsiteY150" fmla="*/ 980277 h 1509906"/>
                  <a:gd name="connsiteX151" fmla="*/ 680649 w 1034979"/>
                  <a:gd name="connsiteY151" fmla="*/ 978372 h 1509906"/>
                  <a:gd name="connsiteX152" fmla="*/ 686364 w 1034979"/>
                  <a:gd name="connsiteY152" fmla="*/ 974562 h 1509906"/>
                  <a:gd name="connsiteX153" fmla="*/ 695889 w 1034979"/>
                  <a:gd name="connsiteY153" fmla="*/ 965037 h 1509906"/>
                  <a:gd name="connsiteX154" fmla="*/ 705414 w 1034979"/>
                  <a:gd name="connsiteY154" fmla="*/ 953607 h 1509906"/>
                  <a:gd name="connsiteX155" fmla="*/ 716844 w 1034979"/>
                  <a:gd name="connsiteY155" fmla="*/ 945987 h 1509906"/>
                  <a:gd name="connsiteX156" fmla="*/ 732084 w 1034979"/>
                  <a:gd name="connsiteY156" fmla="*/ 932652 h 1509906"/>
                  <a:gd name="connsiteX157" fmla="*/ 741609 w 1034979"/>
                  <a:gd name="connsiteY157" fmla="*/ 921222 h 1509906"/>
                  <a:gd name="connsiteX158" fmla="*/ 753039 w 1034979"/>
                  <a:gd name="connsiteY158" fmla="*/ 911697 h 1509906"/>
                  <a:gd name="connsiteX159" fmla="*/ 758754 w 1034979"/>
                  <a:gd name="connsiteY159" fmla="*/ 900267 h 1509906"/>
                  <a:gd name="connsiteX160" fmla="*/ 760659 w 1034979"/>
                  <a:gd name="connsiteY160" fmla="*/ 894552 h 1509906"/>
                  <a:gd name="connsiteX161" fmla="*/ 766374 w 1034979"/>
                  <a:gd name="connsiteY161" fmla="*/ 883122 h 1509906"/>
                  <a:gd name="connsiteX162" fmla="*/ 764469 w 1034979"/>
                  <a:gd name="connsiteY162" fmla="*/ 867882 h 1509906"/>
                  <a:gd name="connsiteX163" fmla="*/ 758754 w 1034979"/>
                  <a:gd name="connsiteY163" fmla="*/ 865977 h 1509906"/>
                  <a:gd name="connsiteX164" fmla="*/ 737799 w 1034979"/>
                  <a:gd name="connsiteY164" fmla="*/ 867882 h 1509906"/>
                  <a:gd name="connsiteX165" fmla="*/ 732084 w 1034979"/>
                  <a:gd name="connsiteY165" fmla="*/ 871692 h 1509906"/>
                  <a:gd name="connsiteX166" fmla="*/ 720654 w 1034979"/>
                  <a:gd name="connsiteY166" fmla="*/ 875502 h 1509906"/>
                  <a:gd name="connsiteX167" fmla="*/ 716844 w 1034979"/>
                  <a:gd name="connsiteY167" fmla="*/ 881217 h 1509906"/>
                  <a:gd name="connsiteX168" fmla="*/ 711129 w 1034979"/>
                  <a:gd name="connsiteY168" fmla="*/ 883122 h 1509906"/>
                  <a:gd name="connsiteX169" fmla="*/ 705414 w 1034979"/>
                  <a:gd name="connsiteY169" fmla="*/ 886932 h 1509906"/>
                  <a:gd name="connsiteX170" fmla="*/ 699699 w 1034979"/>
                  <a:gd name="connsiteY170" fmla="*/ 892647 h 1509906"/>
                  <a:gd name="connsiteX171" fmla="*/ 692079 w 1034979"/>
                  <a:gd name="connsiteY171" fmla="*/ 896457 h 1509906"/>
                  <a:gd name="connsiteX172" fmla="*/ 595181 w 1034979"/>
                  <a:gd name="connsiteY172" fmla="*/ 951135 h 1509906"/>
                  <a:gd name="connsiteX173" fmla="*/ 507294 w 1034979"/>
                  <a:gd name="connsiteY173" fmla="*/ 841212 h 1509906"/>
                  <a:gd name="connsiteX174" fmla="*/ 503484 w 1034979"/>
                  <a:gd name="connsiteY174" fmla="*/ 351627 h 1509906"/>
                  <a:gd name="connsiteX175" fmla="*/ 499674 w 1034979"/>
                  <a:gd name="connsiteY175" fmla="*/ 60162 h 1509906"/>
                  <a:gd name="connsiteX176" fmla="*/ 490149 w 1034979"/>
                  <a:gd name="connsiteY176" fmla="*/ 33492 h 1509906"/>
                  <a:gd name="connsiteX177" fmla="*/ 488244 w 1034979"/>
                  <a:gd name="connsiteY177" fmla="*/ 27777 h 1509906"/>
                  <a:gd name="connsiteX178" fmla="*/ 484434 w 1034979"/>
                  <a:gd name="connsiteY178" fmla="*/ 22062 h 1509906"/>
                  <a:gd name="connsiteX179" fmla="*/ 478719 w 1034979"/>
                  <a:gd name="connsiteY179" fmla="*/ 10632 h 1509906"/>
                  <a:gd name="connsiteX180" fmla="*/ 473004 w 1034979"/>
                  <a:gd name="connsiteY180" fmla="*/ 6822 h 1509906"/>
                  <a:gd name="connsiteX181" fmla="*/ 469194 w 1034979"/>
                  <a:gd name="connsiteY181" fmla="*/ 1107 h 1509906"/>
                  <a:gd name="connsiteX182" fmla="*/ 429189 w 1034979"/>
                  <a:gd name="connsiteY182" fmla="*/ 4917 h 1509906"/>
                  <a:gd name="connsiteX183" fmla="*/ 421569 w 1034979"/>
                  <a:gd name="connsiteY183" fmla="*/ 16347 h 1509906"/>
                  <a:gd name="connsiteX184" fmla="*/ 417759 w 1034979"/>
                  <a:gd name="connsiteY184" fmla="*/ 22062 h 1509906"/>
                  <a:gd name="connsiteX185" fmla="*/ 419664 w 1034979"/>
                  <a:gd name="connsiteY185" fmla="*/ 54447 h 1509906"/>
                  <a:gd name="connsiteX186" fmla="*/ 423474 w 1034979"/>
                  <a:gd name="connsiteY186" fmla="*/ 65877 h 1509906"/>
                  <a:gd name="connsiteX187" fmla="*/ 425379 w 1034979"/>
                  <a:gd name="connsiteY187" fmla="*/ 71592 h 1509906"/>
                  <a:gd name="connsiteX188" fmla="*/ 425379 w 1034979"/>
                  <a:gd name="connsiteY188" fmla="*/ 77307 h 1509906"/>
                  <a:gd name="connsiteX189" fmla="*/ 429189 w 1034979"/>
                  <a:gd name="connsiteY189" fmla="*/ 231612 h 1509906"/>
                  <a:gd name="connsiteX190" fmla="*/ 440619 w 1034979"/>
                  <a:gd name="connsiteY190" fmla="*/ 414492 h 1509906"/>
                  <a:gd name="connsiteX191" fmla="*/ 435265 w 1034979"/>
                  <a:gd name="connsiteY191" fmla="*/ 711672 h 1509906"/>
                  <a:gd name="connsiteX192" fmla="*/ 435059 w 1034979"/>
                  <a:gd name="connsiteY192" fmla="*/ 792350 h 1509906"/>
                  <a:gd name="connsiteX193" fmla="*/ 430322 w 1034979"/>
                  <a:gd name="connsiteY19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69219 w 1034979"/>
                  <a:gd name="connsiteY141" fmla="*/ 1039332 h 1509906"/>
                  <a:gd name="connsiteX142" fmla="*/ 646359 w 1034979"/>
                  <a:gd name="connsiteY142" fmla="*/ 1043142 h 1509906"/>
                  <a:gd name="connsiteX143" fmla="*/ 642549 w 1034979"/>
                  <a:gd name="connsiteY143" fmla="*/ 1031712 h 1509906"/>
                  <a:gd name="connsiteX144" fmla="*/ 640644 w 1034979"/>
                  <a:gd name="connsiteY144" fmla="*/ 1025997 h 1509906"/>
                  <a:gd name="connsiteX145" fmla="*/ 642549 w 1034979"/>
                  <a:gd name="connsiteY145" fmla="*/ 1008852 h 1509906"/>
                  <a:gd name="connsiteX146" fmla="*/ 644454 w 1034979"/>
                  <a:gd name="connsiteY146" fmla="*/ 1003137 h 1509906"/>
                  <a:gd name="connsiteX147" fmla="*/ 661599 w 1034979"/>
                  <a:gd name="connsiteY147" fmla="*/ 993612 h 1509906"/>
                  <a:gd name="connsiteX148" fmla="*/ 673029 w 1034979"/>
                  <a:gd name="connsiteY148" fmla="*/ 985992 h 1509906"/>
                  <a:gd name="connsiteX149" fmla="*/ 674934 w 1034979"/>
                  <a:gd name="connsiteY149" fmla="*/ 980277 h 1509906"/>
                  <a:gd name="connsiteX150" fmla="*/ 680649 w 1034979"/>
                  <a:gd name="connsiteY150" fmla="*/ 978372 h 1509906"/>
                  <a:gd name="connsiteX151" fmla="*/ 686364 w 1034979"/>
                  <a:gd name="connsiteY151" fmla="*/ 974562 h 1509906"/>
                  <a:gd name="connsiteX152" fmla="*/ 695889 w 1034979"/>
                  <a:gd name="connsiteY152" fmla="*/ 965037 h 1509906"/>
                  <a:gd name="connsiteX153" fmla="*/ 705414 w 1034979"/>
                  <a:gd name="connsiteY153" fmla="*/ 953607 h 1509906"/>
                  <a:gd name="connsiteX154" fmla="*/ 716844 w 1034979"/>
                  <a:gd name="connsiteY154" fmla="*/ 945987 h 1509906"/>
                  <a:gd name="connsiteX155" fmla="*/ 732084 w 1034979"/>
                  <a:gd name="connsiteY155" fmla="*/ 932652 h 1509906"/>
                  <a:gd name="connsiteX156" fmla="*/ 741609 w 1034979"/>
                  <a:gd name="connsiteY156" fmla="*/ 921222 h 1509906"/>
                  <a:gd name="connsiteX157" fmla="*/ 753039 w 1034979"/>
                  <a:gd name="connsiteY157" fmla="*/ 911697 h 1509906"/>
                  <a:gd name="connsiteX158" fmla="*/ 758754 w 1034979"/>
                  <a:gd name="connsiteY158" fmla="*/ 900267 h 1509906"/>
                  <a:gd name="connsiteX159" fmla="*/ 760659 w 1034979"/>
                  <a:gd name="connsiteY159" fmla="*/ 894552 h 1509906"/>
                  <a:gd name="connsiteX160" fmla="*/ 766374 w 1034979"/>
                  <a:gd name="connsiteY160" fmla="*/ 883122 h 1509906"/>
                  <a:gd name="connsiteX161" fmla="*/ 764469 w 1034979"/>
                  <a:gd name="connsiteY161" fmla="*/ 867882 h 1509906"/>
                  <a:gd name="connsiteX162" fmla="*/ 758754 w 1034979"/>
                  <a:gd name="connsiteY162" fmla="*/ 865977 h 1509906"/>
                  <a:gd name="connsiteX163" fmla="*/ 737799 w 1034979"/>
                  <a:gd name="connsiteY163" fmla="*/ 867882 h 1509906"/>
                  <a:gd name="connsiteX164" fmla="*/ 732084 w 1034979"/>
                  <a:gd name="connsiteY164" fmla="*/ 871692 h 1509906"/>
                  <a:gd name="connsiteX165" fmla="*/ 720654 w 1034979"/>
                  <a:gd name="connsiteY165" fmla="*/ 875502 h 1509906"/>
                  <a:gd name="connsiteX166" fmla="*/ 716844 w 1034979"/>
                  <a:gd name="connsiteY166" fmla="*/ 881217 h 1509906"/>
                  <a:gd name="connsiteX167" fmla="*/ 711129 w 1034979"/>
                  <a:gd name="connsiteY167" fmla="*/ 883122 h 1509906"/>
                  <a:gd name="connsiteX168" fmla="*/ 705414 w 1034979"/>
                  <a:gd name="connsiteY168" fmla="*/ 886932 h 1509906"/>
                  <a:gd name="connsiteX169" fmla="*/ 699699 w 1034979"/>
                  <a:gd name="connsiteY169" fmla="*/ 892647 h 1509906"/>
                  <a:gd name="connsiteX170" fmla="*/ 692079 w 1034979"/>
                  <a:gd name="connsiteY170" fmla="*/ 896457 h 1509906"/>
                  <a:gd name="connsiteX171" fmla="*/ 595181 w 1034979"/>
                  <a:gd name="connsiteY171" fmla="*/ 951135 h 1509906"/>
                  <a:gd name="connsiteX172" fmla="*/ 507294 w 1034979"/>
                  <a:gd name="connsiteY172" fmla="*/ 841212 h 1509906"/>
                  <a:gd name="connsiteX173" fmla="*/ 503484 w 1034979"/>
                  <a:gd name="connsiteY173" fmla="*/ 351627 h 1509906"/>
                  <a:gd name="connsiteX174" fmla="*/ 499674 w 1034979"/>
                  <a:gd name="connsiteY174" fmla="*/ 60162 h 1509906"/>
                  <a:gd name="connsiteX175" fmla="*/ 490149 w 1034979"/>
                  <a:gd name="connsiteY175" fmla="*/ 33492 h 1509906"/>
                  <a:gd name="connsiteX176" fmla="*/ 488244 w 1034979"/>
                  <a:gd name="connsiteY176" fmla="*/ 27777 h 1509906"/>
                  <a:gd name="connsiteX177" fmla="*/ 484434 w 1034979"/>
                  <a:gd name="connsiteY177" fmla="*/ 22062 h 1509906"/>
                  <a:gd name="connsiteX178" fmla="*/ 478719 w 1034979"/>
                  <a:gd name="connsiteY178" fmla="*/ 10632 h 1509906"/>
                  <a:gd name="connsiteX179" fmla="*/ 473004 w 1034979"/>
                  <a:gd name="connsiteY179" fmla="*/ 6822 h 1509906"/>
                  <a:gd name="connsiteX180" fmla="*/ 469194 w 1034979"/>
                  <a:gd name="connsiteY180" fmla="*/ 1107 h 1509906"/>
                  <a:gd name="connsiteX181" fmla="*/ 429189 w 1034979"/>
                  <a:gd name="connsiteY181" fmla="*/ 4917 h 1509906"/>
                  <a:gd name="connsiteX182" fmla="*/ 421569 w 1034979"/>
                  <a:gd name="connsiteY182" fmla="*/ 16347 h 1509906"/>
                  <a:gd name="connsiteX183" fmla="*/ 417759 w 1034979"/>
                  <a:gd name="connsiteY183" fmla="*/ 22062 h 1509906"/>
                  <a:gd name="connsiteX184" fmla="*/ 419664 w 1034979"/>
                  <a:gd name="connsiteY184" fmla="*/ 54447 h 1509906"/>
                  <a:gd name="connsiteX185" fmla="*/ 423474 w 1034979"/>
                  <a:gd name="connsiteY185" fmla="*/ 65877 h 1509906"/>
                  <a:gd name="connsiteX186" fmla="*/ 425379 w 1034979"/>
                  <a:gd name="connsiteY186" fmla="*/ 71592 h 1509906"/>
                  <a:gd name="connsiteX187" fmla="*/ 425379 w 1034979"/>
                  <a:gd name="connsiteY187" fmla="*/ 77307 h 1509906"/>
                  <a:gd name="connsiteX188" fmla="*/ 429189 w 1034979"/>
                  <a:gd name="connsiteY188" fmla="*/ 231612 h 1509906"/>
                  <a:gd name="connsiteX189" fmla="*/ 440619 w 1034979"/>
                  <a:gd name="connsiteY189" fmla="*/ 414492 h 1509906"/>
                  <a:gd name="connsiteX190" fmla="*/ 435265 w 1034979"/>
                  <a:gd name="connsiteY190" fmla="*/ 711672 h 1509906"/>
                  <a:gd name="connsiteX191" fmla="*/ 435059 w 1034979"/>
                  <a:gd name="connsiteY191" fmla="*/ 792350 h 1509906"/>
                  <a:gd name="connsiteX192" fmla="*/ 430322 w 1034979"/>
                  <a:gd name="connsiteY19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46359 w 1034979"/>
                  <a:gd name="connsiteY141" fmla="*/ 1043142 h 1509906"/>
                  <a:gd name="connsiteX142" fmla="*/ 642549 w 1034979"/>
                  <a:gd name="connsiteY142" fmla="*/ 1031712 h 1509906"/>
                  <a:gd name="connsiteX143" fmla="*/ 640644 w 1034979"/>
                  <a:gd name="connsiteY143" fmla="*/ 1025997 h 1509906"/>
                  <a:gd name="connsiteX144" fmla="*/ 642549 w 1034979"/>
                  <a:gd name="connsiteY144" fmla="*/ 1008852 h 1509906"/>
                  <a:gd name="connsiteX145" fmla="*/ 644454 w 1034979"/>
                  <a:gd name="connsiteY145" fmla="*/ 1003137 h 1509906"/>
                  <a:gd name="connsiteX146" fmla="*/ 661599 w 1034979"/>
                  <a:gd name="connsiteY146" fmla="*/ 993612 h 1509906"/>
                  <a:gd name="connsiteX147" fmla="*/ 673029 w 1034979"/>
                  <a:gd name="connsiteY147" fmla="*/ 985992 h 1509906"/>
                  <a:gd name="connsiteX148" fmla="*/ 674934 w 1034979"/>
                  <a:gd name="connsiteY148" fmla="*/ 980277 h 1509906"/>
                  <a:gd name="connsiteX149" fmla="*/ 680649 w 1034979"/>
                  <a:gd name="connsiteY149" fmla="*/ 978372 h 1509906"/>
                  <a:gd name="connsiteX150" fmla="*/ 686364 w 1034979"/>
                  <a:gd name="connsiteY150" fmla="*/ 974562 h 1509906"/>
                  <a:gd name="connsiteX151" fmla="*/ 695889 w 1034979"/>
                  <a:gd name="connsiteY151" fmla="*/ 965037 h 1509906"/>
                  <a:gd name="connsiteX152" fmla="*/ 705414 w 1034979"/>
                  <a:gd name="connsiteY152" fmla="*/ 953607 h 1509906"/>
                  <a:gd name="connsiteX153" fmla="*/ 716844 w 1034979"/>
                  <a:gd name="connsiteY153" fmla="*/ 945987 h 1509906"/>
                  <a:gd name="connsiteX154" fmla="*/ 732084 w 1034979"/>
                  <a:gd name="connsiteY154" fmla="*/ 932652 h 1509906"/>
                  <a:gd name="connsiteX155" fmla="*/ 741609 w 1034979"/>
                  <a:gd name="connsiteY155" fmla="*/ 921222 h 1509906"/>
                  <a:gd name="connsiteX156" fmla="*/ 753039 w 1034979"/>
                  <a:gd name="connsiteY156" fmla="*/ 911697 h 1509906"/>
                  <a:gd name="connsiteX157" fmla="*/ 758754 w 1034979"/>
                  <a:gd name="connsiteY157" fmla="*/ 900267 h 1509906"/>
                  <a:gd name="connsiteX158" fmla="*/ 760659 w 1034979"/>
                  <a:gd name="connsiteY158" fmla="*/ 894552 h 1509906"/>
                  <a:gd name="connsiteX159" fmla="*/ 766374 w 1034979"/>
                  <a:gd name="connsiteY159" fmla="*/ 883122 h 1509906"/>
                  <a:gd name="connsiteX160" fmla="*/ 764469 w 1034979"/>
                  <a:gd name="connsiteY160" fmla="*/ 867882 h 1509906"/>
                  <a:gd name="connsiteX161" fmla="*/ 758754 w 1034979"/>
                  <a:gd name="connsiteY161" fmla="*/ 865977 h 1509906"/>
                  <a:gd name="connsiteX162" fmla="*/ 737799 w 1034979"/>
                  <a:gd name="connsiteY162" fmla="*/ 867882 h 1509906"/>
                  <a:gd name="connsiteX163" fmla="*/ 732084 w 1034979"/>
                  <a:gd name="connsiteY163" fmla="*/ 871692 h 1509906"/>
                  <a:gd name="connsiteX164" fmla="*/ 720654 w 1034979"/>
                  <a:gd name="connsiteY164" fmla="*/ 875502 h 1509906"/>
                  <a:gd name="connsiteX165" fmla="*/ 716844 w 1034979"/>
                  <a:gd name="connsiteY165" fmla="*/ 881217 h 1509906"/>
                  <a:gd name="connsiteX166" fmla="*/ 711129 w 1034979"/>
                  <a:gd name="connsiteY166" fmla="*/ 883122 h 1509906"/>
                  <a:gd name="connsiteX167" fmla="*/ 705414 w 1034979"/>
                  <a:gd name="connsiteY167" fmla="*/ 886932 h 1509906"/>
                  <a:gd name="connsiteX168" fmla="*/ 699699 w 1034979"/>
                  <a:gd name="connsiteY168" fmla="*/ 892647 h 1509906"/>
                  <a:gd name="connsiteX169" fmla="*/ 692079 w 1034979"/>
                  <a:gd name="connsiteY169" fmla="*/ 896457 h 1509906"/>
                  <a:gd name="connsiteX170" fmla="*/ 595181 w 1034979"/>
                  <a:gd name="connsiteY170" fmla="*/ 951135 h 1509906"/>
                  <a:gd name="connsiteX171" fmla="*/ 507294 w 1034979"/>
                  <a:gd name="connsiteY171" fmla="*/ 841212 h 1509906"/>
                  <a:gd name="connsiteX172" fmla="*/ 503484 w 1034979"/>
                  <a:gd name="connsiteY172" fmla="*/ 351627 h 1509906"/>
                  <a:gd name="connsiteX173" fmla="*/ 499674 w 1034979"/>
                  <a:gd name="connsiteY173" fmla="*/ 60162 h 1509906"/>
                  <a:gd name="connsiteX174" fmla="*/ 490149 w 1034979"/>
                  <a:gd name="connsiteY174" fmla="*/ 33492 h 1509906"/>
                  <a:gd name="connsiteX175" fmla="*/ 488244 w 1034979"/>
                  <a:gd name="connsiteY175" fmla="*/ 27777 h 1509906"/>
                  <a:gd name="connsiteX176" fmla="*/ 484434 w 1034979"/>
                  <a:gd name="connsiteY176" fmla="*/ 22062 h 1509906"/>
                  <a:gd name="connsiteX177" fmla="*/ 478719 w 1034979"/>
                  <a:gd name="connsiteY177" fmla="*/ 10632 h 1509906"/>
                  <a:gd name="connsiteX178" fmla="*/ 473004 w 1034979"/>
                  <a:gd name="connsiteY178" fmla="*/ 6822 h 1509906"/>
                  <a:gd name="connsiteX179" fmla="*/ 469194 w 1034979"/>
                  <a:gd name="connsiteY179" fmla="*/ 1107 h 1509906"/>
                  <a:gd name="connsiteX180" fmla="*/ 429189 w 1034979"/>
                  <a:gd name="connsiteY180" fmla="*/ 4917 h 1509906"/>
                  <a:gd name="connsiteX181" fmla="*/ 421569 w 1034979"/>
                  <a:gd name="connsiteY181" fmla="*/ 16347 h 1509906"/>
                  <a:gd name="connsiteX182" fmla="*/ 417759 w 1034979"/>
                  <a:gd name="connsiteY182" fmla="*/ 22062 h 1509906"/>
                  <a:gd name="connsiteX183" fmla="*/ 419664 w 1034979"/>
                  <a:gd name="connsiteY183" fmla="*/ 54447 h 1509906"/>
                  <a:gd name="connsiteX184" fmla="*/ 423474 w 1034979"/>
                  <a:gd name="connsiteY184" fmla="*/ 65877 h 1509906"/>
                  <a:gd name="connsiteX185" fmla="*/ 425379 w 1034979"/>
                  <a:gd name="connsiteY185" fmla="*/ 71592 h 1509906"/>
                  <a:gd name="connsiteX186" fmla="*/ 425379 w 1034979"/>
                  <a:gd name="connsiteY186" fmla="*/ 77307 h 1509906"/>
                  <a:gd name="connsiteX187" fmla="*/ 429189 w 1034979"/>
                  <a:gd name="connsiteY187" fmla="*/ 231612 h 1509906"/>
                  <a:gd name="connsiteX188" fmla="*/ 440619 w 1034979"/>
                  <a:gd name="connsiteY188" fmla="*/ 414492 h 1509906"/>
                  <a:gd name="connsiteX189" fmla="*/ 435265 w 1034979"/>
                  <a:gd name="connsiteY189" fmla="*/ 711672 h 1509906"/>
                  <a:gd name="connsiteX190" fmla="*/ 435059 w 1034979"/>
                  <a:gd name="connsiteY190" fmla="*/ 792350 h 1509906"/>
                  <a:gd name="connsiteX191" fmla="*/ 430322 w 1034979"/>
                  <a:gd name="connsiteY19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595181 w 1034979"/>
                  <a:gd name="connsiteY168" fmla="*/ 951135 h 1509906"/>
                  <a:gd name="connsiteX169" fmla="*/ 507294 w 1034979"/>
                  <a:gd name="connsiteY169" fmla="*/ 841212 h 1509906"/>
                  <a:gd name="connsiteX170" fmla="*/ 503484 w 1034979"/>
                  <a:gd name="connsiteY170" fmla="*/ 351627 h 1509906"/>
                  <a:gd name="connsiteX171" fmla="*/ 499674 w 1034979"/>
                  <a:gd name="connsiteY171" fmla="*/ 60162 h 1509906"/>
                  <a:gd name="connsiteX172" fmla="*/ 490149 w 1034979"/>
                  <a:gd name="connsiteY172" fmla="*/ 33492 h 1509906"/>
                  <a:gd name="connsiteX173" fmla="*/ 488244 w 1034979"/>
                  <a:gd name="connsiteY173" fmla="*/ 27777 h 1509906"/>
                  <a:gd name="connsiteX174" fmla="*/ 484434 w 1034979"/>
                  <a:gd name="connsiteY174" fmla="*/ 22062 h 1509906"/>
                  <a:gd name="connsiteX175" fmla="*/ 478719 w 1034979"/>
                  <a:gd name="connsiteY175" fmla="*/ 10632 h 1509906"/>
                  <a:gd name="connsiteX176" fmla="*/ 473004 w 1034979"/>
                  <a:gd name="connsiteY176" fmla="*/ 6822 h 1509906"/>
                  <a:gd name="connsiteX177" fmla="*/ 469194 w 1034979"/>
                  <a:gd name="connsiteY177" fmla="*/ 1107 h 1509906"/>
                  <a:gd name="connsiteX178" fmla="*/ 429189 w 1034979"/>
                  <a:gd name="connsiteY178" fmla="*/ 4917 h 1509906"/>
                  <a:gd name="connsiteX179" fmla="*/ 421569 w 1034979"/>
                  <a:gd name="connsiteY179" fmla="*/ 16347 h 1509906"/>
                  <a:gd name="connsiteX180" fmla="*/ 417759 w 1034979"/>
                  <a:gd name="connsiteY180" fmla="*/ 22062 h 1509906"/>
                  <a:gd name="connsiteX181" fmla="*/ 419664 w 1034979"/>
                  <a:gd name="connsiteY181" fmla="*/ 54447 h 1509906"/>
                  <a:gd name="connsiteX182" fmla="*/ 423474 w 1034979"/>
                  <a:gd name="connsiteY182" fmla="*/ 65877 h 1509906"/>
                  <a:gd name="connsiteX183" fmla="*/ 425379 w 1034979"/>
                  <a:gd name="connsiteY183" fmla="*/ 71592 h 1509906"/>
                  <a:gd name="connsiteX184" fmla="*/ 425379 w 1034979"/>
                  <a:gd name="connsiteY184" fmla="*/ 77307 h 1509906"/>
                  <a:gd name="connsiteX185" fmla="*/ 429189 w 1034979"/>
                  <a:gd name="connsiteY185" fmla="*/ 231612 h 1509906"/>
                  <a:gd name="connsiteX186" fmla="*/ 440619 w 1034979"/>
                  <a:gd name="connsiteY186" fmla="*/ 414492 h 1509906"/>
                  <a:gd name="connsiteX187" fmla="*/ 435265 w 1034979"/>
                  <a:gd name="connsiteY187" fmla="*/ 711672 h 1509906"/>
                  <a:gd name="connsiteX188" fmla="*/ 435059 w 1034979"/>
                  <a:gd name="connsiteY188" fmla="*/ 792350 h 1509906"/>
                  <a:gd name="connsiteX189" fmla="*/ 430322 w 1034979"/>
                  <a:gd name="connsiteY18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699699 w 1034979"/>
                  <a:gd name="connsiteY166" fmla="*/ 892647 h 1509906"/>
                  <a:gd name="connsiteX167" fmla="*/ 595181 w 1034979"/>
                  <a:gd name="connsiteY167" fmla="*/ 951135 h 1509906"/>
                  <a:gd name="connsiteX168" fmla="*/ 507294 w 1034979"/>
                  <a:gd name="connsiteY168" fmla="*/ 841212 h 1509906"/>
                  <a:gd name="connsiteX169" fmla="*/ 503484 w 1034979"/>
                  <a:gd name="connsiteY169" fmla="*/ 351627 h 1509906"/>
                  <a:gd name="connsiteX170" fmla="*/ 499674 w 1034979"/>
                  <a:gd name="connsiteY170" fmla="*/ 60162 h 1509906"/>
                  <a:gd name="connsiteX171" fmla="*/ 490149 w 1034979"/>
                  <a:gd name="connsiteY171" fmla="*/ 33492 h 1509906"/>
                  <a:gd name="connsiteX172" fmla="*/ 488244 w 1034979"/>
                  <a:gd name="connsiteY172" fmla="*/ 27777 h 1509906"/>
                  <a:gd name="connsiteX173" fmla="*/ 484434 w 1034979"/>
                  <a:gd name="connsiteY173" fmla="*/ 22062 h 1509906"/>
                  <a:gd name="connsiteX174" fmla="*/ 478719 w 1034979"/>
                  <a:gd name="connsiteY174" fmla="*/ 10632 h 1509906"/>
                  <a:gd name="connsiteX175" fmla="*/ 473004 w 1034979"/>
                  <a:gd name="connsiteY175" fmla="*/ 6822 h 1509906"/>
                  <a:gd name="connsiteX176" fmla="*/ 469194 w 1034979"/>
                  <a:gd name="connsiteY176" fmla="*/ 1107 h 1509906"/>
                  <a:gd name="connsiteX177" fmla="*/ 429189 w 1034979"/>
                  <a:gd name="connsiteY177" fmla="*/ 4917 h 1509906"/>
                  <a:gd name="connsiteX178" fmla="*/ 421569 w 1034979"/>
                  <a:gd name="connsiteY178" fmla="*/ 16347 h 1509906"/>
                  <a:gd name="connsiteX179" fmla="*/ 417759 w 1034979"/>
                  <a:gd name="connsiteY179" fmla="*/ 22062 h 1509906"/>
                  <a:gd name="connsiteX180" fmla="*/ 419664 w 1034979"/>
                  <a:gd name="connsiteY180" fmla="*/ 54447 h 1509906"/>
                  <a:gd name="connsiteX181" fmla="*/ 423474 w 1034979"/>
                  <a:gd name="connsiteY181" fmla="*/ 65877 h 1509906"/>
                  <a:gd name="connsiteX182" fmla="*/ 425379 w 1034979"/>
                  <a:gd name="connsiteY182" fmla="*/ 71592 h 1509906"/>
                  <a:gd name="connsiteX183" fmla="*/ 425379 w 1034979"/>
                  <a:gd name="connsiteY183" fmla="*/ 77307 h 1509906"/>
                  <a:gd name="connsiteX184" fmla="*/ 429189 w 1034979"/>
                  <a:gd name="connsiteY184" fmla="*/ 231612 h 1509906"/>
                  <a:gd name="connsiteX185" fmla="*/ 440619 w 1034979"/>
                  <a:gd name="connsiteY185" fmla="*/ 414492 h 1509906"/>
                  <a:gd name="connsiteX186" fmla="*/ 435265 w 1034979"/>
                  <a:gd name="connsiteY186" fmla="*/ 711672 h 1509906"/>
                  <a:gd name="connsiteX187" fmla="*/ 435059 w 1034979"/>
                  <a:gd name="connsiteY187" fmla="*/ 792350 h 1509906"/>
                  <a:gd name="connsiteX188" fmla="*/ 430322 w 1034979"/>
                  <a:gd name="connsiteY18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699699 w 1034979"/>
                  <a:gd name="connsiteY165" fmla="*/ 892647 h 1509906"/>
                  <a:gd name="connsiteX166" fmla="*/ 595181 w 1034979"/>
                  <a:gd name="connsiteY166" fmla="*/ 951135 h 1509906"/>
                  <a:gd name="connsiteX167" fmla="*/ 507294 w 1034979"/>
                  <a:gd name="connsiteY167" fmla="*/ 841212 h 1509906"/>
                  <a:gd name="connsiteX168" fmla="*/ 503484 w 1034979"/>
                  <a:gd name="connsiteY168" fmla="*/ 351627 h 1509906"/>
                  <a:gd name="connsiteX169" fmla="*/ 499674 w 1034979"/>
                  <a:gd name="connsiteY169" fmla="*/ 60162 h 1509906"/>
                  <a:gd name="connsiteX170" fmla="*/ 490149 w 1034979"/>
                  <a:gd name="connsiteY170" fmla="*/ 33492 h 1509906"/>
                  <a:gd name="connsiteX171" fmla="*/ 488244 w 1034979"/>
                  <a:gd name="connsiteY171" fmla="*/ 27777 h 1509906"/>
                  <a:gd name="connsiteX172" fmla="*/ 484434 w 1034979"/>
                  <a:gd name="connsiteY172" fmla="*/ 22062 h 1509906"/>
                  <a:gd name="connsiteX173" fmla="*/ 478719 w 1034979"/>
                  <a:gd name="connsiteY173" fmla="*/ 10632 h 1509906"/>
                  <a:gd name="connsiteX174" fmla="*/ 473004 w 1034979"/>
                  <a:gd name="connsiteY174" fmla="*/ 6822 h 1509906"/>
                  <a:gd name="connsiteX175" fmla="*/ 469194 w 1034979"/>
                  <a:gd name="connsiteY175" fmla="*/ 1107 h 1509906"/>
                  <a:gd name="connsiteX176" fmla="*/ 429189 w 1034979"/>
                  <a:gd name="connsiteY176" fmla="*/ 4917 h 1509906"/>
                  <a:gd name="connsiteX177" fmla="*/ 421569 w 1034979"/>
                  <a:gd name="connsiteY177" fmla="*/ 16347 h 1509906"/>
                  <a:gd name="connsiteX178" fmla="*/ 417759 w 1034979"/>
                  <a:gd name="connsiteY178" fmla="*/ 22062 h 1509906"/>
                  <a:gd name="connsiteX179" fmla="*/ 419664 w 1034979"/>
                  <a:gd name="connsiteY179" fmla="*/ 54447 h 1509906"/>
                  <a:gd name="connsiteX180" fmla="*/ 423474 w 1034979"/>
                  <a:gd name="connsiteY180" fmla="*/ 65877 h 1509906"/>
                  <a:gd name="connsiteX181" fmla="*/ 425379 w 1034979"/>
                  <a:gd name="connsiteY181" fmla="*/ 71592 h 1509906"/>
                  <a:gd name="connsiteX182" fmla="*/ 425379 w 1034979"/>
                  <a:gd name="connsiteY182" fmla="*/ 77307 h 1509906"/>
                  <a:gd name="connsiteX183" fmla="*/ 429189 w 1034979"/>
                  <a:gd name="connsiteY183" fmla="*/ 231612 h 1509906"/>
                  <a:gd name="connsiteX184" fmla="*/ 440619 w 1034979"/>
                  <a:gd name="connsiteY184" fmla="*/ 414492 h 1509906"/>
                  <a:gd name="connsiteX185" fmla="*/ 435265 w 1034979"/>
                  <a:gd name="connsiteY185" fmla="*/ 711672 h 1509906"/>
                  <a:gd name="connsiteX186" fmla="*/ 435059 w 1034979"/>
                  <a:gd name="connsiteY186" fmla="*/ 792350 h 1509906"/>
                  <a:gd name="connsiteX187" fmla="*/ 430322 w 1034979"/>
                  <a:gd name="connsiteY18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699699 w 1034979"/>
                  <a:gd name="connsiteY164" fmla="*/ 892647 h 1509906"/>
                  <a:gd name="connsiteX165" fmla="*/ 595181 w 1034979"/>
                  <a:gd name="connsiteY165" fmla="*/ 951135 h 1509906"/>
                  <a:gd name="connsiteX166" fmla="*/ 507294 w 1034979"/>
                  <a:gd name="connsiteY166" fmla="*/ 841212 h 1509906"/>
                  <a:gd name="connsiteX167" fmla="*/ 503484 w 1034979"/>
                  <a:gd name="connsiteY167" fmla="*/ 351627 h 1509906"/>
                  <a:gd name="connsiteX168" fmla="*/ 499674 w 1034979"/>
                  <a:gd name="connsiteY168" fmla="*/ 60162 h 1509906"/>
                  <a:gd name="connsiteX169" fmla="*/ 490149 w 1034979"/>
                  <a:gd name="connsiteY169" fmla="*/ 33492 h 1509906"/>
                  <a:gd name="connsiteX170" fmla="*/ 488244 w 1034979"/>
                  <a:gd name="connsiteY170" fmla="*/ 27777 h 1509906"/>
                  <a:gd name="connsiteX171" fmla="*/ 484434 w 1034979"/>
                  <a:gd name="connsiteY171" fmla="*/ 22062 h 1509906"/>
                  <a:gd name="connsiteX172" fmla="*/ 478719 w 1034979"/>
                  <a:gd name="connsiteY172" fmla="*/ 10632 h 1509906"/>
                  <a:gd name="connsiteX173" fmla="*/ 473004 w 1034979"/>
                  <a:gd name="connsiteY173" fmla="*/ 6822 h 1509906"/>
                  <a:gd name="connsiteX174" fmla="*/ 469194 w 1034979"/>
                  <a:gd name="connsiteY174" fmla="*/ 1107 h 1509906"/>
                  <a:gd name="connsiteX175" fmla="*/ 429189 w 1034979"/>
                  <a:gd name="connsiteY175" fmla="*/ 4917 h 1509906"/>
                  <a:gd name="connsiteX176" fmla="*/ 421569 w 1034979"/>
                  <a:gd name="connsiteY176" fmla="*/ 16347 h 1509906"/>
                  <a:gd name="connsiteX177" fmla="*/ 417759 w 1034979"/>
                  <a:gd name="connsiteY177" fmla="*/ 22062 h 1509906"/>
                  <a:gd name="connsiteX178" fmla="*/ 419664 w 1034979"/>
                  <a:gd name="connsiteY178" fmla="*/ 54447 h 1509906"/>
                  <a:gd name="connsiteX179" fmla="*/ 423474 w 1034979"/>
                  <a:gd name="connsiteY179" fmla="*/ 65877 h 1509906"/>
                  <a:gd name="connsiteX180" fmla="*/ 425379 w 1034979"/>
                  <a:gd name="connsiteY180" fmla="*/ 71592 h 1509906"/>
                  <a:gd name="connsiteX181" fmla="*/ 425379 w 1034979"/>
                  <a:gd name="connsiteY181" fmla="*/ 77307 h 1509906"/>
                  <a:gd name="connsiteX182" fmla="*/ 429189 w 1034979"/>
                  <a:gd name="connsiteY182" fmla="*/ 231612 h 1509906"/>
                  <a:gd name="connsiteX183" fmla="*/ 440619 w 1034979"/>
                  <a:gd name="connsiteY183" fmla="*/ 414492 h 1509906"/>
                  <a:gd name="connsiteX184" fmla="*/ 435265 w 1034979"/>
                  <a:gd name="connsiteY184" fmla="*/ 711672 h 1509906"/>
                  <a:gd name="connsiteX185" fmla="*/ 435059 w 1034979"/>
                  <a:gd name="connsiteY185" fmla="*/ 792350 h 1509906"/>
                  <a:gd name="connsiteX186" fmla="*/ 430322 w 1034979"/>
                  <a:gd name="connsiteY18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3474 w 1034979"/>
                  <a:gd name="connsiteY177" fmla="*/ 65877 h 1509906"/>
                  <a:gd name="connsiteX178" fmla="*/ 425379 w 1034979"/>
                  <a:gd name="connsiteY178" fmla="*/ 71592 h 1509906"/>
                  <a:gd name="connsiteX179" fmla="*/ 425379 w 1034979"/>
                  <a:gd name="connsiteY179" fmla="*/ 77307 h 1509906"/>
                  <a:gd name="connsiteX180" fmla="*/ 429189 w 1034979"/>
                  <a:gd name="connsiteY180" fmla="*/ 231612 h 1509906"/>
                  <a:gd name="connsiteX181" fmla="*/ 440619 w 1034979"/>
                  <a:gd name="connsiteY181" fmla="*/ 414492 h 1509906"/>
                  <a:gd name="connsiteX182" fmla="*/ 435265 w 1034979"/>
                  <a:gd name="connsiteY182" fmla="*/ 711672 h 1509906"/>
                  <a:gd name="connsiteX183" fmla="*/ 435059 w 1034979"/>
                  <a:gd name="connsiteY183" fmla="*/ 792350 h 1509906"/>
                  <a:gd name="connsiteX184" fmla="*/ 430322 w 1034979"/>
                  <a:gd name="connsiteY18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5379 w 1034979"/>
                  <a:gd name="connsiteY177" fmla="*/ 71592 h 1509906"/>
                  <a:gd name="connsiteX178" fmla="*/ 425379 w 1034979"/>
                  <a:gd name="connsiteY178" fmla="*/ 77307 h 1509906"/>
                  <a:gd name="connsiteX179" fmla="*/ 429189 w 1034979"/>
                  <a:gd name="connsiteY179" fmla="*/ 231612 h 1509906"/>
                  <a:gd name="connsiteX180" fmla="*/ 440619 w 1034979"/>
                  <a:gd name="connsiteY180" fmla="*/ 414492 h 1509906"/>
                  <a:gd name="connsiteX181" fmla="*/ 435265 w 1034979"/>
                  <a:gd name="connsiteY181" fmla="*/ 711672 h 1509906"/>
                  <a:gd name="connsiteX182" fmla="*/ 435059 w 1034979"/>
                  <a:gd name="connsiteY182" fmla="*/ 792350 h 1509906"/>
                  <a:gd name="connsiteX183" fmla="*/ 430322 w 1034979"/>
                  <a:gd name="connsiteY18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25379 w 1034979"/>
                  <a:gd name="connsiteY176" fmla="*/ 71592 h 1509906"/>
                  <a:gd name="connsiteX177" fmla="*/ 425379 w 1034979"/>
                  <a:gd name="connsiteY177" fmla="*/ 77307 h 1509906"/>
                  <a:gd name="connsiteX178" fmla="*/ 429189 w 1034979"/>
                  <a:gd name="connsiteY178" fmla="*/ 231612 h 1509906"/>
                  <a:gd name="connsiteX179" fmla="*/ 440619 w 1034979"/>
                  <a:gd name="connsiteY179" fmla="*/ 414492 h 1509906"/>
                  <a:gd name="connsiteX180" fmla="*/ 435265 w 1034979"/>
                  <a:gd name="connsiteY180" fmla="*/ 711672 h 1509906"/>
                  <a:gd name="connsiteX181" fmla="*/ 435059 w 1034979"/>
                  <a:gd name="connsiteY181" fmla="*/ 792350 h 1509906"/>
                  <a:gd name="connsiteX182" fmla="*/ 430322 w 1034979"/>
                  <a:gd name="connsiteY18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5379 w 1034979"/>
                  <a:gd name="connsiteY175" fmla="*/ 71592 h 1509906"/>
                  <a:gd name="connsiteX176" fmla="*/ 425379 w 1034979"/>
                  <a:gd name="connsiteY176" fmla="*/ 77307 h 1509906"/>
                  <a:gd name="connsiteX177" fmla="*/ 429189 w 1034979"/>
                  <a:gd name="connsiteY177" fmla="*/ 231612 h 1509906"/>
                  <a:gd name="connsiteX178" fmla="*/ 440619 w 1034979"/>
                  <a:gd name="connsiteY178" fmla="*/ 414492 h 1509906"/>
                  <a:gd name="connsiteX179" fmla="*/ 435265 w 1034979"/>
                  <a:gd name="connsiteY179" fmla="*/ 711672 h 1509906"/>
                  <a:gd name="connsiteX180" fmla="*/ 435059 w 1034979"/>
                  <a:gd name="connsiteY180" fmla="*/ 792350 h 1509906"/>
                  <a:gd name="connsiteX181" fmla="*/ 430322 w 1034979"/>
                  <a:gd name="connsiteY181" fmla="*/ 872310 h 1509906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819714 w 1034979"/>
                  <a:gd name="connsiteY137" fmla="*/ 1036503 h 1516602"/>
                  <a:gd name="connsiteX138" fmla="*/ 730179 w 1034979"/>
                  <a:gd name="connsiteY138" fmla="*/ 1038408 h 1516602"/>
                  <a:gd name="connsiteX139" fmla="*/ 669219 w 1034979"/>
                  <a:gd name="connsiteY139" fmla="*/ 1046028 h 1516602"/>
                  <a:gd name="connsiteX140" fmla="*/ 646359 w 1034979"/>
                  <a:gd name="connsiteY140" fmla="*/ 1049838 h 1516602"/>
                  <a:gd name="connsiteX141" fmla="*/ 642549 w 1034979"/>
                  <a:gd name="connsiteY141" fmla="*/ 1038408 h 1516602"/>
                  <a:gd name="connsiteX142" fmla="*/ 640644 w 1034979"/>
                  <a:gd name="connsiteY142" fmla="*/ 1032693 h 1516602"/>
                  <a:gd name="connsiteX143" fmla="*/ 642549 w 1034979"/>
                  <a:gd name="connsiteY143" fmla="*/ 1015548 h 1516602"/>
                  <a:gd name="connsiteX144" fmla="*/ 644454 w 1034979"/>
                  <a:gd name="connsiteY144" fmla="*/ 1009833 h 1516602"/>
                  <a:gd name="connsiteX145" fmla="*/ 661599 w 1034979"/>
                  <a:gd name="connsiteY145" fmla="*/ 1000308 h 1516602"/>
                  <a:gd name="connsiteX146" fmla="*/ 673029 w 1034979"/>
                  <a:gd name="connsiteY146" fmla="*/ 992688 h 1516602"/>
                  <a:gd name="connsiteX147" fmla="*/ 674934 w 1034979"/>
                  <a:gd name="connsiteY147" fmla="*/ 986973 h 1516602"/>
                  <a:gd name="connsiteX148" fmla="*/ 680649 w 1034979"/>
                  <a:gd name="connsiteY148" fmla="*/ 985068 h 1516602"/>
                  <a:gd name="connsiteX149" fmla="*/ 686364 w 1034979"/>
                  <a:gd name="connsiteY149" fmla="*/ 981258 h 1516602"/>
                  <a:gd name="connsiteX150" fmla="*/ 695889 w 1034979"/>
                  <a:gd name="connsiteY150" fmla="*/ 971733 h 1516602"/>
                  <a:gd name="connsiteX151" fmla="*/ 705414 w 1034979"/>
                  <a:gd name="connsiteY151" fmla="*/ 960303 h 1516602"/>
                  <a:gd name="connsiteX152" fmla="*/ 716844 w 1034979"/>
                  <a:gd name="connsiteY152" fmla="*/ 952683 h 1516602"/>
                  <a:gd name="connsiteX153" fmla="*/ 732084 w 1034979"/>
                  <a:gd name="connsiteY153" fmla="*/ 939348 h 1516602"/>
                  <a:gd name="connsiteX154" fmla="*/ 741609 w 1034979"/>
                  <a:gd name="connsiteY154" fmla="*/ 927918 h 1516602"/>
                  <a:gd name="connsiteX155" fmla="*/ 753039 w 1034979"/>
                  <a:gd name="connsiteY155" fmla="*/ 918393 h 1516602"/>
                  <a:gd name="connsiteX156" fmla="*/ 758754 w 1034979"/>
                  <a:gd name="connsiteY156" fmla="*/ 906963 h 1516602"/>
                  <a:gd name="connsiteX157" fmla="*/ 760659 w 1034979"/>
                  <a:gd name="connsiteY157" fmla="*/ 901248 h 1516602"/>
                  <a:gd name="connsiteX158" fmla="*/ 766374 w 1034979"/>
                  <a:gd name="connsiteY158" fmla="*/ 889818 h 1516602"/>
                  <a:gd name="connsiteX159" fmla="*/ 764469 w 1034979"/>
                  <a:gd name="connsiteY159" fmla="*/ 874578 h 1516602"/>
                  <a:gd name="connsiteX160" fmla="*/ 758754 w 1034979"/>
                  <a:gd name="connsiteY160" fmla="*/ 872673 h 1516602"/>
                  <a:gd name="connsiteX161" fmla="*/ 737799 w 1034979"/>
                  <a:gd name="connsiteY161" fmla="*/ 874578 h 1516602"/>
                  <a:gd name="connsiteX162" fmla="*/ 732084 w 1034979"/>
                  <a:gd name="connsiteY162" fmla="*/ 878388 h 1516602"/>
                  <a:gd name="connsiteX163" fmla="*/ 699699 w 1034979"/>
                  <a:gd name="connsiteY163" fmla="*/ 899343 h 1516602"/>
                  <a:gd name="connsiteX164" fmla="*/ 595181 w 1034979"/>
                  <a:gd name="connsiteY164" fmla="*/ 957831 h 1516602"/>
                  <a:gd name="connsiteX165" fmla="*/ 507294 w 1034979"/>
                  <a:gd name="connsiteY165" fmla="*/ 847908 h 1516602"/>
                  <a:gd name="connsiteX166" fmla="*/ 503484 w 1034979"/>
                  <a:gd name="connsiteY166" fmla="*/ 358323 h 1516602"/>
                  <a:gd name="connsiteX167" fmla="*/ 499674 w 1034979"/>
                  <a:gd name="connsiteY167" fmla="*/ 66858 h 1516602"/>
                  <a:gd name="connsiteX168" fmla="*/ 490149 w 1034979"/>
                  <a:gd name="connsiteY168" fmla="*/ 40188 h 1516602"/>
                  <a:gd name="connsiteX169" fmla="*/ 488244 w 1034979"/>
                  <a:gd name="connsiteY169" fmla="*/ 34473 h 1516602"/>
                  <a:gd name="connsiteX170" fmla="*/ 484434 w 1034979"/>
                  <a:gd name="connsiteY170" fmla="*/ 28758 h 1516602"/>
                  <a:gd name="connsiteX171" fmla="*/ 478719 w 1034979"/>
                  <a:gd name="connsiteY171" fmla="*/ 17328 h 1516602"/>
                  <a:gd name="connsiteX172" fmla="*/ 473004 w 1034979"/>
                  <a:gd name="connsiteY172" fmla="*/ 13518 h 1516602"/>
                  <a:gd name="connsiteX173" fmla="*/ 469194 w 1034979"/>
                  <a:gd name="connsiteY173" fmla="*/ 7803 h 1516602"/>
                  <a:gd name="connsiteX174" fmla="*/ 429189 w 1034979"/>
                  <a:gd name="connsiteY174" fmla="*/ 11613 h 1516602"/>
                  <a:gd name="connsiteX175" fmla="*/ 425379 w 1034979"/>
                  <a:gd name="connsiteY175" fmla="*/ 78288 h 1516602"/>
                  <a:gd name="connsiteX176" fmla="*/ 425379 w 1034979"/>
                  <a:gd name="connsiteY176" fmla="*/ 84003 h 1516602"/>
                  <a:gd name="connsiteX177" fmla="*/ 429189 w 1034979"/>
                  <a:gd name="connsiteY177" fmla="*/ 238308 h 1516602"/>
                  <a:gd name="connsiteX178" fmla="*/ 440619 w 1034979"/>
                  <a:gd name="connsiteY178" fmla="*/ 421188 h 1516602"/>
                  <a:gd name="connsiteX179" fmla="*/ 435265 w 1034979"/>
                  <a:gd name="connsiteY179" fmla="*/ 718368 h 1516602"/>
                  <a:gd name="connsiteX180" fmla="*/ 435059 w 1034979"/>
                  <a:gd name="connsiteY180" fmla="*/ 799046 h 1516602"/>
                  <a:gd name="connsiteX181" fmla="*/ 430322 w 1034979"/>
                  <a:gd name="connsiteY18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730179 w 1034979"/>
                  <a:gd name="connsiteY137" fmla="*/ 1038408 h 1516602"/>
                  <a:gd name="connsiteX138" fmla="*/ 669219 w 1034979"/>
                  <a:gd name="connsiteY138" fmla="*/ 1046028 h 1516602"/>
                  <a:gd name="connsiteX139" fmla="*/ 646359 w 1034979"/>
                  <a:gd name="connsiteY139" fmla="*/ 1049838 h 1516602"/>
                  <a:gd name="connsiteX140" fmla="*/ 642549 w 1034979"/>
                  <a:gd name="connsiteY140" fmla="*/ 1038408 h 1516602"/>
                  <a:gd name="connsiteX141" fmla="*/ 640644 w 1034979"/>
                  <a:gd name="connsiteY141" fmla="*/ 1032693 h 1516602"/>
                  <a:gd name="connsiteX142" fmla="*/ 642549 w 1034979"/>
                  <a:gd name="connsiteY142" fmla="*/ 1015548 h 1516602"/>
                  <a:gd name="connsiteX143" fmla="*/ 644454 w 1034979"/>
                  <a:gd name="connsiteY143" fmla="*/ 1009833 h 1516602"/>
                  <a:gd name="connsiteX144" fmla="*/ 661599 w 1034979"/>
                  <a:gd name="connsiteY144" fmla="*/ 1000308 h 1516602"/>
                  <a:gd name="connsiteX145" fmla="*/ 673029 w 1034979"/>
                  <a:gd name="connsiteY145" fmla="*/ 992688 h 1516602"/>
                  <a:gd name="connsiteX146" fmla="*/ 674934 w 1034979"/>
                  <a:gd name="connsiteY146" fmla="*/ 986973 h 1516602"/>
                  <a:gd name="connsiteX147" fmla="*/ 680649 w 1034979"/>
                  <a:gd name="connsiteY147" fmla="*/ 985068 h 1516602"/>
                  <a:gd name="connsiteX148" fmla="*/ 686364 w 1034979"/>
                  <a:gd name="connsiteY148" fmla="*/ 981258 h 1516602"/>
                  <a:gd name="connsiteX149" fmla="*/ 695889 w 1034979"/>
                  <a:gd name="connsiteY149" fmla="*/ 971733 h 1516602"/>
                  <a:gd name="connsiteX150" fmla="*/ 705414 w 1034979"/>
                  <a:gd name="connsiteY150" fmla="*/ 960303 h 1516602"/>
                  <a:gd name="connsiteX151" fmla="*/ 716844 w 1034979"/>
                  <a:gd name="connsiteY151" fmla="*/ 952683 h 1516602"/>
                  <a:gd name="connsiteX152" fmla="*/ 732084 w 1034979"/>
                  <a:gd name="connsiteY152" fmla="*/ 939348 h 1516602"/>
                  <a:gd name="connsiteX153" fmla="*/ 741609 w 1034979"/>
                  <a:gd name="connsiteY153" fmla="*/ 927918 h 1516602"/>
                  <a:gd name="connsiteX154" fmla="*/ 753039 w 1034979"/>
                  <a:gd name="connsiteY154" fmla="*/ 918393 h 1516602"/>
                  <a:gd name="connsiteX155" fmla="*/ 758754 w 1034979"/>
                  <a:gd name="connsiteY155" fmla="*/ 906963 h 1516602"/>
                  <a:gd name="connsiteX156" fmla="*/ 760659 w 1034979"/>
                  <a:gd name="connsiteY156" fmla="*/ 901248 h 1516602"/>
                  <a:gd name="connsiteX157" fmla="*/ 766374 w 1034979"/>
                  <a:gd name="connsiteY157" fmla="*/ 889818 h 1516602"/>
                  <a:gd name="connsiteX158" fmla="*/ 764469 w 1034979"/>
                  <a:gd name="connsiteY158" fmla="*/ 874578 h 1516602"/>
                  <a:gd name="connsiteX159" fmla="*/ 758754 w 1034979"/>
                  <a:gd name="connsiteY159" fmla="*/ 872673 h 1516602"/>
                  <a:gd name="connsiteX160" fmla="*/ 737799 w 1034979"/>
                  <a:gd name="connsiteY160" fmla="*/ 874578 h 1516602"/>
                  <a:gd name="connsiteX161" fmla="*/ 732084 w 1034979"/>
                  <a:gd name="connsiteY161" fmla="*/ 878388 h 1516602"/>
                  <a:gd name="connsiteX162" fmla="*/ 699699 w 1034979"/>
                  <a:gd name="connsiteY162" fmla="*/ 899343 h 1516602"/>
                  <a:gd name="connsiteX163" fmla="*/ 595181 w 1034979"/>
                  <a:gd name="connsiteY163" fmla="*/ 957831 h 1516602"/>
                  <a:gd name="connsiteX164" fmla="*/ 507294 w 1034979"/>
                  <a:gd name="connsiteY164" fmla="*/ 847908 h 1516602"/>
                  <a:gd name="connsiteX165" fmla="*/ 503484 w 1034979"/>
                  <a:gd name="connsiteY165" fmla="*/ 358323 h 1516602"/>
                  <a:gd name="connsiteX166" fmla="*/ 499674 w 1034979"/>
                  <a:gd name="connsiteY166" fmla="*/ 66858 h 1516602"/>
                  <a:gd name="connsiteX167" fmla="*/ 490149 w 1034979"/>
                  <a:gd name="connsiteY167" fmla="*/ 40188 h 1516602"/>
                  <a:gd name="connsiteX168" fmla="*/ 488244 w 1034979"/>
                  <a:gd name="connsiteY168" fmla="*/ 34473 h 1516602"/>
                  <a:gd name="connsiteX169" fmla="*/ 484434 w 1034979"/>
                  <a:gd name="connsiteY169" fmla="*/ 28758 h 1516602"/>
                  <a:gd name="connsiteX170" fmla="*/ 478719 w 1034979"/>
                  <a:gd name="connsiteY170" fmla="*/ 17328 h 1516602"/>
                  <a:gd name="connsiteX171" fmla="*/ 473004 w 1034979"/>
                  <a:gd name="connsiteY171" fmla="*/ 13518 h 1516602"/>
                  <a:gd name="connsiteX172" fmla="*/ 469194 w 1034979"/>
                  <a:gd name="connsiteY172" fmla="*/ 7803 h 1516602"/>
                  <a:gd name="connsiteX173" fmla="*/ 429189 w 1034979"/>
                  <a:gd name="connsiteY173" fmla="*/ 11613 h 1516602"/>
                  <a:gd name="connsiteX174" fmla="*/ 425379 w 1034979"/>
                  <a:gd name="connsiteY174" fmla="*/ 78288 h 1516602"/>
                  <a:gd name="connsiteX175" fmla="*/ 425379 w 1034979"/>
                  <a:gd name="connsiteY175" fmla="*/ 84003 h 1516602"/>
                  <a:gd name="connsiteX176" fmla="*/ 429189 w 1034979"/>
                  <a:gd name="connsiteY176" fmla="*/ 238308 h 1516602"/>
                  <a:gd name="connsiteX177" fmla="*/ 440619 w 1034979"/>
                  <a:gd name="connsiteY177" fmla="*/ 421188 h 1516602"/>
                  <a:gd name="connsiteX178" fmla="*/ 435265 w 1034979"/>
                  <a:gd name="connsiteY178" fmla="*/ 718368 h 1516602"/>
                  <a:gd name="connsiteX179" fmla="*/ 435059 w 1034979"/>
                  <a:gd name="connsiteY179" fmla="*/ 799046 h 1516602"/>
                  <a:gd name="connsiteX180" fmla="*/ 430322 w 1034979"/>
                  <a:gd name="connsiteY18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825429 w 1034979"/>
                  <a:gd name="connsiteY135" fmla="*/ 1034598 h 1516602"/>
                  <a:gd name="connsiteX136" fmla="*/ 730179 w 1034979"/>
                  <a:gd name="connsiteY136" fmla="*/ 1038408 h 1516602"/>
                  <a:gd name="connsiteX137" fmla="*/ 669219 w 1034979"/>
                  <a:gd name="connsiteY137" fmla="*/ 1046028 h 1516602"/>
                  <a:gd name="connsiteX138" fmla="*/ 646359 w 1034979"/>
                  <a:gd name="connsiteY138" fmla="*/ 1049838 h 1516602"/>
                  <a:gd name="connsiteX139" fmla="*/ 642549 w 1034979"/>
                  <a:gd name="connsiteY139" fmla="*/ 1038408 h 1516602"/>
                  <a:gd name="connsiteX140" fmla="*/ 640644 w 1034979"/>
                  <a:gd name="connsiteY140" fmla="*/ 1032693 h 1516602"/>
                  <a:gd name="connsiteX141" fmla="*/ 642549 w 1034979"/>
                  <a:gd name="connsiteY141" fmla="*/ 1015548 h 1516602"/>
                  <a:gd name="connsiteX142" fmla="*/ 644454 w 1034979"/>
                  <a:gd name="connsiteY142" fmla="*/ 1009833 h 1516602"/>
                  <a:gd name="connsiteX143" fmla="*/ 661599 w 1034979"/>
                  <a:gd name="connsiteY143" fmla="*/ 1000308 h 1516602"/>
                  <a:gd name="connsiteX144" fmla="*/ 673029 w 1034979"/>
                  <a:gd name="connsiteY144" fmla="*/ 992688 h 1516602"/>
                  <a:gd name="connsiteX145" fmla="*/ 674934 w 1034979"/>
                  <a:gd name="connsiteY145" fmla="*/ 986973 h 1516602"/>
                  <a:gd name="connsiteX146" fmla="*/ 680649 w 1034979"/>
                  <a:gd name="connsiteY146" fmla="*/ 985068 h 1516602"/>
                  <a:gd name="connsiteX147" fmla="*/ 686364 w 1034979"/>
                  <a:gd name="connsiteY147" fmla="*/ 981258 h 1516602"/>
                  <a:gd name="connsiteX148" fmla="*/ 695889 w 1034979"/>
                  <a:gd name="connsiteY148" fmla="*/ 971733 h 1516602"/>
                  <a:gd name="connsiteX149" fmla="*/ 705414 w 1034979"/>
                  <a:gd name="connsiteY149" fmla="*/ 960303 h 1516602"/>
                  <a:gd name="connsiteX150" fmla="*/ 716844 w 1034979"/>
                  <a:gd name="connsiteY150" fmla="*/ 952683 h 1516602"/>
                  <a:gd name="connsiteX151" fmla="*/ 732084 w 1034979"/>
                  <a:gd name="connsiteY151" fmla="*/ 939348 h 1516602"/>
                  <a:gd name="connsiteX152" fmla="*/ 741609 w 1034979"/>
                  <a:gd name="connsiteY152" fmla="*/ 927918 h 1516602"/>
                  <a:gd name="connsiteX153" fmla="*/ 753039 w 1034979"/>
                  <a:gd name="connsiteY153" fmla="*/ 918393 h 1516602"/>
                  <a:gd name="connsiteX154" fmla="*/ 758754 w 1034979"/>
                  <a:gd name="connsiteY154" fmla="*/ 906963 h 1516602"/>
                  <a:gd name="connsiteX155" fmla="*/ 760659 w 1034979"/>
                  <a:gd name="connsiteY155" fmla="*/ 901248 h 1516602"/>
                  <a:gd name="connsiteX156" fmla="*/ 766374 w 1034979"/>
                  <a:gd name="connsiteY156" fmla="*/ 889818 h 1516602"/>
                  <a:gd name="connsiteX157" fmla="*/ 764469 w 1034979"/>
                  <a:gd name="connsiteY157" fmla="*/ 874578 h 1516602"/>
                  <a:gd name="connsiteX158" fmla="*/ 758754 w 1034979"/>
                  <a:gd name="connsiteY158" fmla="*/ 872673 h 1516602"/>
                  <a:gd name="connsiteX159" fmla="*/ 737799 w 1034979"/>
                  <a:gd name="connsiteY159" fmla="*/ 874578 h 1516602"/>
                  <a:gd name="connsiteX160" fmla="*/ 732084 w 1034979"/>
                  <a:gd name="connsiteY160" fmla="*/ 878388 h 1516602"/>
                  <a:gd name="connsiteX161" fmla="*/ 699699 w 1034979"/>
                  <a:gd name="connsiteY161" fmla="*/ 899343 h 1516602"/>
                  <a:gd name="connsiteX162" fmla="*/ 595181 w 1034979"/>
                  <a:gd name="connsiteY162" fmla="*/ 957831 h 1516602"/>
                  <a:gd name="connsiteX163" fmla="*/ 507294 w 1034979"/>
                  <a:gd name="connsiteY163" fmla="*/ 847908 h 1516602"/>
                  <a:gd name="connsiteX164" fmla="*/ 503484 w 1034979"/>
                  <a:gd name="connsiteY164" fmla="*/ 358323 h 1516602"/>
                  <a:gd name="connsiteX165" fmla="*/ 499674 w 1034979"/>
                  <a:gd name="connsiteY165" fmla="*/ 66858 h 1516602"/>
                  <a:gd name="connsiteX166" fmla="*/ 490149 w 1034979"/>
                  <a:gd name="connsiteY166" fmla="*/ 40188 h 1516602"/>
                  <a:gd name="connsiteX167" fmla="*/ 488244 w 1034979"/>
                  <a:gd name="connsiteY167" fmla="*/ 34473 h 1516602"/>
                  <a:gd name="connsiteX168" fmla="*/ 484434 w 1034979"/>
                  <a:gd name="connsiteY168" fmla="*/ 28758 h 1516602"/>
                  <a:gd name="connsiteX169" fmla="*/ 478719 w 1034979"/>
                  <a:gd name="connsiteY169" fmla="*/ 17328 h 1516602"/>
                  <a:gd name="connsiteX170" fmla="*/ 473004 w 1034979"/>
                  <a:gd name="connsiteY170" fmla="*/ 13518 h 1516602"/>
                  <a:gd name="connsiteX171" fmla="*/ 469194 w 1034979"/>
                  <a:gd name="connsiteY171" fmla="*/ 7803 h 1516602"/>
                  <a:gd name="connsiteX172" fmla="*/ 429189 w 1034979"/>
                  <a:gd name="connsiteY172" fmla="*/ 11613 h 1516602"/>
                  <a:gd name="connsiteX173" fmla="*/ 425379 w 1034979"/>
                  <a:gd name="connsiteY173" fmla="*/ 78288 h 1516602"/>
                  <a:gd name="connsiteX174" fmla="*/ 425379 w 1034979"/>
                  <a:gd name="connsiteY174" fmla="*/ 84003 h 1516602"/>
                  <a:gd name="connsiteX175" fmla="*/ 429189 w 1034979"/>
                  <a:gd name="connsiteY175" fmla="*/ 238308 h 1516602"/>
                  <a:gd name="connsiteX176" fmla="*/ 440619 w 1034979"/>
                  <a:gd name="connsiteY176" fmla="*/ 421188 h 1516602"/>
                  <a:gd name="connsiteX177" fmla="*/ 435265 w 1034979"/>
                  <a:gd name="connsiteY177" fmla="*/ 718368 h 1516602"/>
                  <a:gd name="connsiteX178" fmla="*/ 435059 w 1034979"/>
                  <a:gd name="connsiteY178" fmla="*/ 799046 h 1516602"/>
                  <a:gd name="connsiteX179" fmla="*/ 430322 w 1034979"/>
                  <a:gd name="connsiteY17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239202 w 1034979"/>
                  <a:gd name="connsiteY53" fmla="*/ 1214801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16769 w 1034979"/>
                  <a:gd name="connsiteY17" fmla="*/ 903153 h 1516602"/>
                  <a:gd name="connsiteX18" fmla="*/ 59619 w 1034979"/>
                  <a:gd name="connsiteY18" fmla="*/ 874578 h 1516602"/>
                  <a:gd name="connsiteX19" fmla="*/ 46284 w 1034979"/>
                  <a:gd name="connsiteY19" fmla="*/ 895533 h 1516602"/>
                  <a:gd name="connsiteX20" fmla="*/ 50094 w 1034979"/>
                  <a:gd name="connsiteY20" fmla="*/ 933633 h 1516602"/>
                  <a:gd name="connsiteX21" fmla="*/ 53904 w 1034979"/>
                  <a:gd name="connsiteY21" fmla="*/ 939348 h 1516602"/>
                  <a:gd name="connsiteX22" fmla="*/ 59619 w 1034979"/>
                  <a:gd name="connsiteY22" fmla="*/ 943158 h 1516602"/>
                  <a:gd name="connsiteX23" fmla="*/ 63429 w 1034979"/>
                  <a:gd name="connsiteY23" fmla="*/ 948873 h 1516602"/>
                  <a:gd name="connsiteX24" fmla="*/ 80574 w 1034979"/>
                  <a:gd name="connsiteY24" fmla="*/ 958398 h 1516602"/>
                  <a:gd name="connsiteX25" fmla="*/ 166299 w 1034979"/>
                  <a:gd name="connsiteY25" fmla="*/ 979353 h 1516602"/>
                  <a:gd name="connsiteX26" fmla="*/ 191064 w 1034979"/>
                  <a:gd name="connsiteY26" fmla="*/ 985068 h 1516602"/>
                  <a:gd name="connsiteX27" fmla="*/ 208209 w 1034979"/>
                  <a:gd name="connsiteY27" fmla="*/ 990783 h 1516602"/>
                  <a:gd name="connsiteX28" fmla="*/ 213924 w 1034979"/>
                  <a:gd name="connsiteY28" fmla="*/ 992688 h 1516602"/>
                  <a:gd name="connsiteX29" fmla="*/ 229164 w 1034979"/>
                  <a:gd name="connsiteY29" fmla="*/ 996498 h 1516602"/>
                  <a:gd name="connsiteX30" fmla="*/ 248214 w 1034979"/>
                  <a:gd name="connsiteY30" fmla="*/ 1002213 h 1516602"/>
                  <a:gd name="connsiteX31" fmla="*/ 253929 w 1034979"/>
                  <a:gd name="connsiteY31" fmla="*/ 1006023 h 1516602"/>
                  <a:gd name="connsiteX32" fmla="*/ 267264 w 1034979"/>
                  <a:gd name="connsiteY32" fmla="*/ 1021263 h 1516602"/>
                  <a:gd name="connsiteX33" fmla="*/ 272979 w 1034979"/>
                  <a:gd name="connsiteY33" fmla="*/ 1040313 h 1516602"/>
                  <a:gd name="connsiteX34" fmla="*/ 274884 w 1034979"/>
                  <a:gd name="connsiteY34" fmla="*/ 1046028 h 1516602"/>
                  <a:gd name="connsiteX35" fmla="*/ 276789 w 1034979"/>
                  <a:gd name="connsiteY35" fmla="*/ 1051743 h 1516602"/>
                  <a:gd name="connsiteX36" fmla="*/ 278694 w 1034979"/>
                  <a:gd name="connsiteY36" fmla="*/ 1076508 h 1516602"/>
                  <a:gd name="connsiteX37" fmla="*/ 280599 w 1034979"/>
                  <a:gd name="connsiteY37" fmla="*/ 1082223 h 1516602"/>
                  <a:gd name="connsiteX38" fmla="*/ 278694 w 1034979"/>
                  <a:gd name="connsiteY38" fmla="*/ 1101273 h 1516602"/>
                  <a:gd name="connsiteX39" fmla="*/ 276789 w 1034979"/>
                  <a:gd name="connsiteY39" fmla="*/ 1110798 h 1516602"/>
                  <a:gd name="connsiteX40" fmla="*/ 263454 w 1034979"/>
                  <a:gd name="connsiteY40" fmla="*/ 1124133 h 1516602"/>
                  <a:gd name="connsiteX41" fmla="*/ 252024 w 1034979"/>
                  <a:gd name="connsiteY41" fmla="*/ 1131753 h 1516602"/>
                  <a:gd name="connsiteX42" fmla="*/ 240594 w 1034979"/>
                  <a:gd name="connsiteY42" fmla="*/ 1135563 h 1516602"/>
                  <a:gd name="connsiteX43" fmla="*/ 27234 w 1034979"/>
                  <a:gd name="connsiteY43" fmla="*/ 1154613 h 1516602"/>
                  <a:gd name="connsiteX44" fmla="*/ 15804 w 1034979"/>
                  <a:gd name="connsiteY44" fmla="*/ 1160328 h 1516602"/>
                  <a:gd name="connsiteX45" fmla="*/ 6279 w 1034979"/>
                  <a:gd name="connsiteY45" fmla="*/ 1169853 h 1516602"/>
                  <a:gd name="connsiteX46" fmla="*/ 4374 w 1034979"/>
                  <a:gd name="connsiteY46" fmla="*/ 1175568 h 1516602"/>
                  <a:gd name="connsiteX47" fmla="*/ 564 w 1034979"/>
                  <a:gd name="connsiteY47" fmla="*/ 1181283 h 1516602"/>
                  <a:gd name="connsiteX48" fmla="*/ 6279 w 1034979"/>
                  <a:gd name="connsiteY48" fmla="*/ 1213668 h 1516602"/>
                  <a:gd name="connsiteX49" fmla="*/ 11994 w 1034979"/>
                  <a:gd name="connsiteY49" fmla="*/ 1217478 h 1516602"/>
                  <a:gd name="connsiteX50" fmla="*/ 17709 w 1034979"/>
                  <a:gd name="connsiteY50" fmla="*/ 1219383 h 1516602"/>
                  <a:gd name="connsiteX51" fmla="*/ 145344 w 1034979"/>
                  <a:gd name="connsiteY51" fmla="*/ 1217478 h 1516602"/>
                  <a:gd name="connsiteX52" fmla="*/ 239202 w 1034979"/>
                  <a:gd name="connsiteY52" fmla="*/ 1214801 h 1516602"/>
                  <a:gd name="connsiteX53" fmla="*/ 318699 w 1034979"/>
                  <a:gd name="connsiteY53" fmla="*/ 1217478 h 1516602"/>
                  <a:gd name="connsiteX54" fmla="*/ 330129 w 1034979"/>
                  <a:gd name="connsiteY54" fmla="*/ 1223193 h 1516602"/>
                  <a:gd name="connsiteX55" fmla="*/ 333939 w 1034979"/>
                  <a:gd name="connsiteY55" fmla="*/ 1228908 h 1516602"/>
                  <a:gd name="connsiteX56" fmla="*/ 339654 w 1034979"/>
                  <a:gd name="connsiteY56" fmla="*/ 1230813 h 1516602"/>
                  <a:gd name="connsiteX57" fmla="*/ 351084 w 1034979"/>
                  <a:gd name="connsiteY57" fmla="*/ 1238433 h 1516602"/>
                  <a:gd name="connsiteX58" fmla="*/ 356799 w 1034979"/>
                  <a:gd name="connsiteY58" fmla="*/ 1242243 h 1516602"/>
                  <a:gd name="connsiteX59" fmla="*/ 360609 w 1034979"/>
                  <a:gd name="connsiteY59" fmla="*/ 1247958 h 1516602"/>
                  <a:gd name="connsiteX60" fmla="*/ 366324 w 1034979"/>
                  <a:gd name="connsiteY60" fmla="*/ 1259388 h 1516602"/>
                  <a:gd name="connsiteX61" fmla="*/ 362514 w 1034979"/>
                  <a:gd name="connsiteY61" fmla="*/ 1286058 h 1516602"/>
                  <a:gd name="connsiteX62" fmla="*/ 358704 w 1034979"/>
                  <a:gd name="connsiteY62" fmla="*/ 1291773 h 1516602"/>
                  <a:gd name="connsiteX63" fmla="*/ 356799 w 1034979"/>
                  <a:gd name="connsiteY63" fmla="*/ 1297488 h 1516602"/>
                  <a:gd name="connsiteX64" fmla="*/ 352989 w 1034979"/>
                  <a:gd name="connsiteY64" fmla="*/ 1303203 h 1516602"/>
                  <a:gd name="connsiteX65" fmla="*/ 351084 w 1034979"/>
                  <a:gd name="connsiteY65" fmla="*/ 1308918 h 1516602"/>
                  <a:gd name="connsiteX66" fmla="*/ 347274 w 1034979"/>
                  <a:gd name="connsiteY66" fmla="*/ 1314633 h 1516602"/>
                  <a:gd name="connsiteX67" fmla="*/ 330129 w 1034979"/>
                  <a:gd name="connsiteY67" fmla="*/ 1381308 h 1516602"/>
                  <a:gd name="connsiteX68" fmla="*/ 328224 w 1034979"/>
                  <a:gd name="connsiteY68" fmla="*/ 1432743 h 1516602"/>
                  <a:gd name="connsiteX69" fmla="*/ 330129 w 1034979"/>
                  <a:gd name="connsiteY69" fmla="*/ 1457508 h 1516602"/>
                  <a:gd name="connsiteX70" fmla="*/ 332034 w 1034979"/>
                  <a:gd name="connsiteY70" fmla="*/ 1463223 h 1516602"/>
                  <a:gd name="connsiteX71" fmla="*/ 335844 w 1034979"/>
                  <a:gd name="connsiteY71" fmla="*/ 1467033 h 1516602"/>
                  <a:gd name="connsiteX72" fmla="*/ 364419 w 1034979"/>
                  <a:gd name="connsiteY72" fmla="*/ 1512753 h 1516602"/>
                  <a:gd name="connsiteX73" fmla="*/ 387279 w 1034979"/>
                  <a:gd name="connsiteY73" fmla="*/ 1514658 h 1516602"/>
                  <a:gd name="connsiteX74" fmla="*/ 392994 w 1034979"/>
                  <a:gd name="connsiteY74" fmla="*/ 1508943 h 1516602"/>
                  <a:gd name="connsiteX75" fmla="*/ 394899 w 1034979"/>
                  <a:gd name="connsiteY75" fmla="*/ 1497513 h 1516602"/>
                  <a:gd name="connsiteX76" fmla="*/ 396804 w 1034979"/>
                  <a:gd name="connsiteY76" fmla="*/ 1491798 h 1516602"/>
                  <a:gd name="connsiteX77" fmla="*/ 398709 w 1034979"/>
                  <a:gd name="connsiteY77" fmla="*/ 1474653 h 1516602"/>
                  <a:gd name="connsiteX78" fmla="*/ 400614 w 1034979"/>
                  <a:gd name="connsiteY78" fmla="*/ 1461318 h 1516602"/>
                  <a:gd name="connsiteX79" fmla="*/ 404424 w 1034979"/>
                  <a:gd name="connsiteY79" fmla="*/ 1404168 h 1516602"/>
                  <a:gd name="connsiteX80" fmla="*/ 410139 w 1034979"/>
                  <a:gd name="connsiteY80" fmla="*/ 1392738 h 1516602"/>
                  <a:gd name="connsiteX81" fmla="*/ 413949 w 1034979"/>
                  <a:gd name="connsiteY81" fmla="*/ 1379403 h 1516602"/>
                  <a:gd name="connsiteX82" fmla="*/ 415854 w 1034979"/>
                  <a:gd name="connsiteY82" fmla="*/ 1373688 h 1516602"/>
                  <a:gd name="connsiteX83" fmla="*/ 417759 w 1034979"/>
                  <a:gd name="connsiteY83" fmla="*/ 1360353 h 1516602"/>
                  <a:gd name="connsiteX84" fmla="*/ 421569 w 1034979"/>
                  <a:gd name="connsiteY84" fmla="*/ 1348923 h 1516602"/>
                  <a:gd name="connsiteX85" fmla="*/ 427284 w 1034979"/>
                  <a:gd name="connsiteY85" fmla="*/ 1335588 h 1516602"/>
                  <a:gd name="connsiteX86" fmla="*/ 467289 w 1034979"/>
                  <a:gd name="connsiteY86" fmla="*/ 1265103 h 1516602"/>
                  <a:gd name="connsiteX87" fmla="*/ 528455 w 1034979"/>
                  <a:gd name="connsiteY87" fmla="*/ 1252334 h 1516602"/>
                  <a:gd name="connsiteX88" fmla="*/ 573969 w 1034979"/>
                  <a:gd name="connsiteY88" fmla="*/ 1236528 h 1516602"/>
                  <a:gd name="connsiteX89" fmla="*/ 585399 w 1034979"/>
                  <a:gd name="connsiteY89" fmla="*/ 1232718 h 1516602"/>
                  <a:gd name="connsiteX90" fmla="*/ 720654 w 1034979"/>
                  <a:gd name="connsiteY90" fmla="*/ 1316538 h 1516602"/>
                  <a:gd name="connsiteX91" fmla="*/ 733989 w 1034979"/>
                  <a:gd name="connsiteY91" fmla="*/ 1326063 h 1516602"/>
                  <a:gd name="connsiteX92" fmla="*/ 743514 w 1034979"/>
                  <a:gd name="connsiteY92" fmla="*/ 1327968 h 1516602"/>
                  <a:gd name="connsiteX93" fmla="*/ 749229 w 1034979"/>
                  <a:gd name="connsiteY93" fmla="*/ 1329873 h 1516602"/>
                  <a:gd name="connsiteX94" fmla="*/ 762564 w 1034979"/>
                  <a:gd name="connsiteY94" fmla="*/ 1335588 h 1516602"/>
                  <a:gd name="connsiteX95" fmla="*/ 777804 w 1034979"/>
                  <a:gd name="connsiteY95" fmla="*/ 1333683 h 1516602"/>
                  <a:gd name="connsiteX96" fmla="*/ 789234 w 1034979"/>
                  <a:gd name="connsiteY96" fmla="*/ 1327968 h 1516602"/>
                  <a:gd name="connsiteX97" fmla="*/ 794949 w 1034979"/>
                  <a:gd name="connsiteY97" fmla="*/ 1326063 h 1516602"/>
                  <a:gd name="connsiteX98" fmla="*/ 802569 w 1034979"/>
                  <a:gd name="connsiteY98" fmla="*/ 1308918 h 1516602"/>
                  <a:gd name="connsiteX99" fmla="*/ 800664 w 1034979"/>
                  <a:gd name="connsiteY99" fmla="*/ 1284153 h 1516602"/>
                  <a:gd name="connsiteX100" fmla="*/ 798759 w 1034979"/>
                  <a:gd name="connsiteY100" fmla="*/ 1278438 h 1516602"/>
                  <a:gd name="connsiteX101" fmla="*/ 796854 w 1034979"/>
                  <a:gd name="connsiteY101" fmla="*/ 1270818 h 1516602"/>
                  <a:gd name="connsiteX102" fmla="*/ 783519 w 1034979"/>
                  <a:gd name="connsiteY102" fmla="*/ 1253673 h 1516602"/>
                  <a:gd name="connsiteX103" fmla="*/ 773994 w 1034979"/>
                  <a:gd name="connsiteY103" fmla="*/ 1247958 h 1516602"/>
                  <a:gd name="connsiteX104" fmla="*/ 648264 w 1034979"/>
                  <a:gd name="connsiteY104" fmla="*/ 1156518 h 1516602"/>
                  <a:gd name="connsiteX105" fmla="*/ 644454 w 1034979"/>
                  <a:gd name="connsiteY105" fmla="*/ 1139373 h 1516602"/>
                  <a:gd name="connsiteX106" fmla="*/ 646359 w 1034979"/>
                  <a:gd name="connsiteY106" fmla="*/ 1131753 h 1516602"/>
                  <a:gd name="connsiteX107" fmla="*/ 650169 w 1034979"/>
                  <a:gd name="connsiteY107" fmla="*/ 1114608 h 1516602"/>
                  <a:gd name="connsiteX108" fmla="*/ 653979 w 1034979"/>
                  <a:gd name="connsiteY108" fmla="*/ 1108893 h 1516602"/>
                  <a:gd name="connsiteX109" fmla="*/ 655884 w 1034979"/>
                  <a:gd name="connsiteY109" fmla="*/ 1103178 h 1516602"/>
                  <a:gd name="connsiteX110" fmla="*/ 661599 w 1034979"/>
                  <a:gd name="connsiteY110" fmla="*/ 1101273 h 1516602"/>
                  <a:gd name="connsiteX111" fmla="*/ 671124 w 1034979"/>
                  <a:gd name="connsiteY111" fmla="*/ 1089843 h 1516602"/>
                  <a:gd name="connsiteX112" fmla="*/ 724464 w 1034979"/>
                  <a:gd name="connsiteY112" fmla="*/ 1082223 h 1516602"/>
                  <a:gd name="connsiteX113" fmla="*/ 842574 w 1034979"/>
                  <a:gd name="connsiteY113" fmla="*/ 1084128 h 1516602"/>
                  <a:gd name="connsiteX114" fmla="*/ 871149 w 1034979"/>
                  <a:gd name="connsiteY114" fmla="*/ 1086033 h 1516602"/>
                  <a:gd name="connsiteX115" fmla="*/ 899724 w 1034979"/>
                  <a:gd name="connsiteY115" fmla="*/ 1091748 h 1516602"/>
                  <a:gd name="connsiteX116" fmla="*/ 922584 w 1034979"/>
                  <a:gd name="connsiteY116" fmla="*/ 1095558 h 1516602"/>
                  <a:gd name="connsiteX117" fmla="*/ 951159 w 1034979"/>
                  <a:gd name="connsiteY117" fmla="*/ 1101273 h 1516602"/>
                  <a:gd name="connsiteX118" fmla="*/ 956874 w 1034979"/>
                  <a:gd name="connsiteY118" fmla="*/ 1101273 h 1516602"/>
                  <a:gd name="connsiteX119" fmla="*/ 1002594 w 1034979"/>
                  <a:gd name="connsiteY119" fmla="*/ 1099368 h 1516602"/>
                  <a:gd name="connsiteX120" fmla="*/ 1031169 w 1034979"/>
                  <a:gd name="connsiteY120" fmla="*/ 1091748 h 1516602"/>
                  <a:gd name="connsiteX121" fmla="*/ 1034979 w 1034979"/>
                  <a:gd name="connsiteY121" fmla="*/ 1086033 h 1516602"/>
                  <a:gd name="connsiteX122" fmla="*/ 1033074 w 1034979"/>
                  <a:gd name="connsiteY122" fmla="*/ 1066983 h 1516602"/>
                  <a:gd name="connsiteX123" fmla="*/ 1027359 w 1034979"/>
                  <a:gd name="connsiteY123" fmla="*/ 1063173 h 1516602"/>
                  <a:gd name="connsiteX124" fmla="*/ 1012119 w 1034979"/>
                  <a:gd name="connsiteY124" fmla="*/ 1061268 h 1516602"/>
                  <a:gd name="connsiteX125" fmla="*/ 1006404 w 1034979"/>
                  <a:gd name="connsiteY125" fmla="*/ 1059363 h 1516602"/>
                  <a:gd name="connsiteX126" fmla="*/ 998784 w 1034979"/>
                  <a:gd name="connsiteY126" fmla="*/ 1057458 h 1516602"/>
                  <a:gd name="connsiteX127" fmla="*/ 987354 w 1034979"/>
                  <a:gd name="connsiteY127" fmla="*/ 1049838 h 1516602"/>
                  <a:gd name="connsiteX128" fmla="*/ 975924 w 1034979"/>
                  <a:gd name="connsiteY128" fmla="*/ 1046028 h 1516602"/>
                  <a:gd name="connsiteX129" fmla="*/ 970209 w 1034979"/>
                  <a:gd name="connsiteY129" fmla="*/ 1044123 h 1516602"/>
                  <a:gd name="connsiteX130" fmla="*/ 962589 w 1034979"/>
                  <a:gd name="connsiteY130" fmla="*/ 1042218 h 1516602"/>
                  <a:gd name="connsiteX131" fmla="*/ 956874 w 1034979"/>
                  <a:gd name="connsiteY131" fmla="*/ 1040313 h 1516602"/>
                  <a:gd name="connsiteX132" fmla="*/ 935919 w 1034979"/>
                  <a:gd name="connsiteY132" fmla="*/ 1034598 h 1516602"/>
                  <a:gd name="connsiteX133" fmla="*/ 825429 w 1034979"/>
                  <a:gd name="connsiteY133" fmla="*/ 1034598 h 1516602"/>
                  <a:gd name="connsiteX134" fmla="*/ 730179 w 1034979"/>
                  <a:gd name="connsiteY134" fmla="*/ 1038408 h 1516602"/>
                  <a:gd name="connsiteX135" fmla="*/ 669219 w 1034979"/>
                  <a:gd name="connsiteY135" fmla="*/ 1046028 h 1516602"/>
                  <a:gd name="connsiteX136" fmla="*/ 646359 w 1034979"/>
                  <a:gd name="connsiteY136" fmla="*/ 1049838 h 1516602"/>
                  <a:gd name="connsiteX137" fmla="*/ 642549 w 1034979"/>
                  <a:gd name="connsiteY137" fmla="*/ 1038408 h 1516602"/>
                  <a:gd name="connsiteX138" fmla="*/ 640644 w 1034979"/>
                  <a:gd name="connsiteY138" fmla="*/ 1032693 h 1516602"/>
                  <a:gd name="connsiteX139" fmla="*/ 642549 w 1034979"/>
                  <a:gd name="connsiteY139" fmla="*/ 1015548 h 1516602"/>
                  <a:gd name="connsiteX140" fmla="*/ 644454 w 1034979"/>
                  <a:gd name="connsiteY140" fmla="*/ 1009833 h 1516602"/>
                  <a:gd name="connsiteX141" fmla="*/ 661599 w 1034979"/>
                  <a:gd name="connsiteY141" fmla="*/ 1000308 h 1516602"/>
                  <a:gd name="connsiteX142" fmla="*/ 673029 w 1034979"/>
                  <a:gd name="connsiteY142" fmla="*/ 992688 h 1516602"/>
                  <a:gd name="connsiteX143" fmla="*/ 674934 w 1034979"/>
                  <a:gd name="connsiteY143" fmla="*/ 986973 h 1516602"/>
                  <a:gd name="connsiteX144" fmla="*/ 680649 w 1034979"/>
                  <a:gd name="connsiteY144" fmla="*/ 985068 h 1516602"/>
                  <a:gd name="connsiteX145" fmla="*/ 686364 w 1034979"/>
                  <a:gd name="connsiteY145" fmla="*/ 981258 h 1516602"/>
                  <a:gd name="connsiteX146" fmla="*/ 695889 w 1034979"/>
                  <a:gd name="connsiteY146" fmla="*/ 971733 h 1516602"/>
                  <a:gd name="connsiteX147" fmla="*/ 705414 w 1034979"/>
                  <a:gd name="connsiteY147" fmla="*/ 960303 h 1516602"/>
                  <a:gd name="connsiteX148" fmla="*/ 716844 w 1034979"/>
                  <a:gd name="connsiteY148" fmla="*/ 952683 h 1516602"/>
                  <a:gd name="connsiteX149" fmla="*/ 732084 w 1034979"/>
                  <a:gd name="connsiteY149" fmla="*/ 939348 h 1516602"/>
                  <a:gd name="connsiteX150" fmla="*/ 741609 w 1034979"/>
                  <a:gd name="connsiteY150" fmla="*/ 927918 h 1516602"/>
                  <a:gd name="connsiteX151" fmla="*/ 753039 w 1034979"/>
                  <a:gd name="connsiteY151" fmla="*/ 918393 h 1516602"/>
                  <a:gd name="connsiteX152" fmla="*/ 758754 w 1034979"/>
                  <a:gd name="connsiteY152" fmla="*/ 906963 h 1516602"/>
                  <a:gd name="connsiteX153" fmla="*/ 760659 w 1034979"/>
                  <a:gd name="connsiteY153" fmla="*/ 901248 h 1516602"/>
                  <a:gd name="connsiteX154" fmla="*/ 766374 w 1034979"/>
                  <a:gd name="connsiteY154" fmla="*/ 889818 h 1516602"/>
                  <a:gd name="connsiteX155" fmla="*/ 764469 w 1034979"/>
                  <a:gd name="connsiteY155" fmla="*/ 874578 h 1516602"/>
                  <a:gd name="connsiteX156" fmla="*/ 758754 w 1034979"/>
                  <a:gd name="connsiteY156" fmla="*/ 872673 h 1516602"/>
                  <a:gd name="connsiteX157" fmla="*/ 737799 w 1034979"/>
                  <a:gd name="connsiteY157" fmla="*/ 874578 h 1516602"/>
                  <a:gd name="connsiteX158" fmla="*/ 732084 w 1034979"/>
                  <a:gd name="connsiteY158" fmla="*/ 878388 h 1516602"/>
                  <a:gd name="connsiteX159" fmla="*/ 699699 w 1034979"/>
                  <a:gd name="connsiteY159" fmla="*/ 899343 h 1516602"/>
                  <a:gd name="connsiteX160" fmla="*/ 595181 w 1034979"/>
                  <a:gd name="connsiteY160" fmla="*/ 957831 h 1516602"/>
                  <a:gd name="connsiteX161" fmla="*/ 507294 w 1034979"/>
                  <a:gd name="connsiteY161" fmla="*/ 847908 h 1516602"/>
                  <a:gd name="connsiteX162" fmla="*/ 503484 w 1034979"/>
                  <a:gd name="connsiteY162" fmla="*/ 358323 h 1516602"/>
                  <a:gd name="connsiteX163" fmla="*/ 499674 w 1034979"/>
                  <a:gd name="connsiteY163" fmla="*/ 66858 h 1516602"/>
                  <a:gd name="connsiteX164" fmla="*/ 490149 w 1034979"/>
                  <a:gd name="connsiteY164" fmla="*/ 40188 h 1516602"/>
                  <a:gd name="connsiteX165" fmla="*/ 488244 w 1034979"/>
                  <a:gd name="connsiteY165" fmla="*/ 34473 h 1516602"/>
                  <a:gd name="connsiteX166" fmla="*/ 484434 w 1034979"/>
                  <a:gd name="connsiteY166" fmla="*/ 28758 h 1516602"/>
                  <a:gd name="connsiteX167" fmla="*/ 478719 w 1034979"/>
                  <a:gd name="connsiteY167" fmla="*/ 17328 h 1516602"/>
                  <a:gd name="connsiteX168" fmla="*/ 473004 w 1034979"/>
                  <a:gd name="connsiteY168" fmla="*/ 13518 h 1516602"/>
                  <a:gd name="connsiteX169" fmla="*/ 469194 w 1034979"/>
                  <a:gd name="connsiteY169" fmla="*/ 7803 h 1516602"/>
                  <a:gd name="connsiteX170" fmla="*/ 429189 w 1034979"/>
                  <a:gd name="connsiteY170" fmla="*/ 11613 h 1516602"/>
                  <a:gd name="connsiteX171" fmla="*/ 425379 w 1034979"/>
                  <a:gd name="connsiteY171" fmla="*/ 78288 h 1516602"/>
                  <a:gd name="connsiteX172" fmla="*/ 425379 w 1034979"/>
                  <a:gd name="connsiteY172" fmla="*/ 84003 h 1516602"/>
                  <a:gd name="connsiteX173" fmla="*/ 429189 w 1034979"/>
                  <a:gd name="connsiteY173" fmla="*/ 238308 h 1516602"/>
                  <a:gd name="connsiteX174" fmla="*/ 440619 w 1034979"/>
                  <a:gd name="connsiteY174" fmla="*/ 421188 h 1516602"/>
                  <a:gd name="connsiteX175" fmla="*/ 435265 w 1034979"/>
                  <a:gd name="connsiteY175" fmla="*/ 718368 h 1516602"/>
                  <a:gd name="connsiteX176" fmla="*/ 435059 w 1034979"/>
                  <a:gd name="connsiteY176" fmla="*/ 799046 h 1516602"/>
                  <a:gd name="connsiteX177" fmla="*/ 430322 w 1034979"/>
                  <a:gd name="connsiteY17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16769 w 1034979"/>
                  <a:gd name="connsiteY16" fmla="*/ 903153 h 1516602"/>
                  <a:gd name="connsiteX17" fmla="*/ 59619 w 1034979"/>
                  <a:gd name="connsiteY17" fmla="*/ 874578 h 1516602"/>
                  <a:gd name="connsiteX18" fmla="*/ 46284 w 1034979"/>
                  <a:gd name="connsiteY18" fmla="*/ 895533 h 1516602"/>
                  <a:gd name="connsiteX19" fmla="*/ 50094 w 1034979"/>
                  <a:gd name="connsiteY19" fmla="*/ 933633 h 1516602"/>
                  <a:gd name="connsiteX20" fmla="*/ 53904 w 1034979"/>
                  <a:gd name="connsiteY20" fmla="*/ 939348 h 1516602"/>
                  <a:gd name="connsiteX21" fmla="*/ 59619 w 1034979"/>
                  <a:gd name="connsiteY21" fmla="*/ 943158 h 1516602"/>
                  <a:gd name="connsiteX22" fmla="*/ 63429 w 1034979"/>
                  <a:gd name="connsiteY22" fmla="*/ 948873 h 1516602"/>
                  <a:gd name="connsiteX23" fmla="*/ 80574 w 1034979"/>
                  <a:gd name="connsiteY23" fmla="*/ 958398 h 1516602"/>
                  <a:gd name="connsiteX24" fmla="*/ 166299 w 1034979"/>
                  <a:gd name="connsiteY24" fmla="*/ 979353 h 1516602"/>
                  <a:gd name="connsiteX25" fmla="*/ 191064 w 1034979"/>
                  <a:gd name="connsiteY25" fmla="*/ 985068 h 1516602"/>
                  <a:gd name="connsiteX26" fmla="*/ 208209 w 1034979"/>
                  <a:gd name="connsiteY26" fmla="*/ 990783 h 1516602"/>
                  <a:gd name="connsiteX27" fmla="*/ 213924 w 1034979"/>
                  <a:gd name="connsiteY27" fmla="*/ 992688 h 1516602"/>
                  <a:gd name="connsiteX28" fmla="*/ 229164 w 1034979"/>
                  <a:gd name="connsiteY28" fmla="*/ 996498 h 1516602"/>
                  <a:gd name="connsiteX29" fmla="*/ 248214 w 1034979"/>
                  <a:gd name="connsiteY29" fmla="*/ 1002213 h 1516602"/>
                  <a:gd name="connsiteX30" fmla="*/ 253929 w 1034979"/>
                  <a:gd name="connsiteY30" fmla="*/ 1006023 h 1516602"/>
                  <a:gd name="connsiteX31" fmla="*/ 267264 w 1034979"/>
                  <a:gd name="connsiteY31" fmla="*/ 1021263 h 1516602"/>
                  <a:gd name="connsiteX32" fmla="*/ 272979 w 1034979"/>
                  <a:gd name="connsiteY32" fmla="*/ 1040313 h 1516602"/>
                  <a:gd name="connsiteX33" fmla="*/ 274884 w 1034979"/>
                  <a:gd name="connsiteY33" fmla="*/ 1046028 h 1516602"/>
                  <a:gd name="connsiteX34" fmla="*/ 276789 w 1034979"/>
                  <a:gd name="connsiteY34" fmla="*/ 1051743 h 1516602"/>
                  <a:gd name="connsiteX35" fmla="*/ 278694 w 1034979"/>
                  <a:gd name="connsiteY35" fmla="*/ 1076508 h 1516602"/>
                  <a:gd name="connsiteX36" fmla="*/ 280599 w 1034979"/>
                  <a:gd name="connsiteY36" fmla="*/ 1082223 h 1516602"/>
                  <a:gd name="connsiteX37" fmla="*/ 278694 w 1034979"/>
                  <a:gd name="connsiteY37" fmla="*/ 1101273 h 1516602"/>
                  <a:gd name="connsiteX38" fmla="*/ 276789 w 1034979"/>
                  <a:gd name="connsiteY38" fmla="*/ 1110798 h 1516602"/>
                  <a:gd name="connsiteX39" fmla="*/ 263454 w 1034979"/>
                  <a:gd name="connsiteY39" fmla="*/ 1124133 h 1516602"/>
                  <a:gd name="connsiteX40" fmla="*/ 252024 w 1034979"/>
                  <a:gd name="connsiteY40" fmla="*/ 1131753 h 1516602"/>
                  <a:gd name="connsiteX41" fmla="*/ 240594 w 1034979"/>
                  <a:gd name="connsiteY41" fmla="*/ 1135563 h 1516602"/>
                  <a:gd name="connsiteX42" fmla="*/ 27234 w 1034979"/>
                  <a:gd name="connsiteY42" fmla="*/ 1154613 h 1516602"/>
                  <a:gd name="connsiteX43" fmla="*/ 15804 w 1034979"/>
                  <a:gd name="connsiteY43" fmla="*/ 1160328 h 1516602"/>
                  <a:gd name="connsiteX44" fmla="*/ 6279 w 1034979"/>
                  <a:gd name="connsiteY44" fmla="*/ 1169853 h 1516602"/>
                  <a:gd name="connsiteX45" fmla="*/ 4374 w 1034979"/>
                  <a:gd name="connsiteY45" fmla="*/ 1175568 h 1516602"/>
                  <a:gd name="connsiteX46" fmla="*/ 564 w 1034979"/>
                  <a:gd name="connsiteY46" fmla="*/ 1181283 h 1516602"/>
                  <a:gd name="connsiteX47" fmla="*/ 6279 w 1034979"/>
                  <a:gd name="connsiteY47" fmla="*/ 1213668 h 1516602"/>
                  <a:gd name="connsiteX48" fmla="*/ 11994 w 1034979"/>
                  <a:gd name="connsiteY48" fmla="*/ 1217478 h 1516602"/>
                  <a:gd name="connsiteX49" fmla="*/ 17709 w 1034979"/>
                  <a:gd name="connsiteY49" fmla="*/ 1219383 h 1516602"/>
                  <a:gd name="connsiteX50" fmla="*/ 145344 w 1034979"/>
                  <a:gd name="connsiteY50" fmla="*/ 1217478 h 1516602"/>
                  <a:gd name="connsiteX51" fmla="*/ 239202 w 1034979"/>
                  <a:gd name="connsiteY51" fmla="*/ 1214801 h 1516602"/>
                  <a:gd name="connsiteX52" fmla="*/ 318699 w 1034979"/>
                  <a:gd name="connsiteY52" fmla="*/ 1217478 h 1516602"/>
                  <a:gd name="connsiteX53" fmla="*/ 330129 w 1034979"/>
                  <a:gd name="connsiteY53" fmla="*/ 1223193 h 1516602"/>
                  <a:gd name="connsiteX54" fmla="*/ 333939 w 1034979"/>
                  <a:gd name="connsiteY54" fmla="*/ 1228908 h 1516602"/>
                  <a:gd name="connsiteX55" fmla="*/ 339654 w 1034979"/>
                  <a:gd name="connsiteY55" fmla="*/ 1230813 h 1516602"/>
                  <a:gd name="connsiteX56" fmla="*/ 351084 w 1034979"/>
                  <a:gd name="connsiteY56" fmla="*/ 1238433 h 1516602"/>
                  <a:gd name="connsiteX57" fmla="*/ 356799 w 1034979"/>
                  <a:gd name="connsiteY57" fmla="*/ 1242243 h 1516602"/>
                  <a:gd name="connsiteX58" fmla="*/ 360609 w 1034979"/>
                  <a:gd name="connsiteY58" fmla="*/ 1247958 h 1516602"/>
                  <a:gd name="connsiteX59" fmla="*/ 366324 w 1034979"/>
                  <a:gd name="connsiteY59" fmla="*/ 1259388 h 1516602"/>
                  <a:gd name="connsiteX60" fmla="*/ 362514 w 1034979"/>
                  <a:gd name="connsiteY60" fmla="*/ 1286058 h 1516602"/>
                  <a:gd name="connsiteX61" fmla="*/ 358704 w 1034979"/>
                  <a:gd name="connsiteY61" fmla="*/ 1291773 h 1516602"/>
                  <a:gd name="connsiteX62" fmla="*/ 356799 w 1034979"/>
                  <a:gd name="connsiteY62" fmla="*/ 1297488 h 1516602"/>
                  <a:gd name="connsiteX63" fmla="*/ 352989 w 1034979"/>
                  <a:gd name="connsiteY63" fmla="*/ 1303203 h 1516602"/>
                  <a:gd name="connsiteX64" fmla="*/ 351084 w 1034979"/>
                  <a:gd name="connsiteY64" fmla="*/ 1308918 h 1516602"/>
                  <a:gd name="connsiteX65" fmla="*/ 347274 w 1034979"/>
                  <a:gd name="connsiteY65" fmla="*/ 1314633 h 1516602"/>
                  <a:gd name="connsiteX66" fmla="*/ 330129 w 1034979"/>
                  <a:gd name="connsiteY66" fmla="*/ 1381308 h 1516602"/>
                  <a:gd name="connsiteX67" fmla="*/ 328224 w 1034979"/>
                  <a:gd name="connsiteY67" fmla="*/ 1432743 h 1516602"/>
                  <a:gd name="connsiteX68" fmla="*/ 330129 w 1034979"/>
                  <a:gd name="connsiteY68" fmla="*/ 1457508 h 1516602"/>
                  <a:gd name="connsiteX69" fmla="*/ 332034 w 1034979"/>
                  <a:gd name="connsiteY69" fmla="*/ 1463223 h 1516602"/>
                  <a:gd name="connsiteX70" fmla="*/ 335844 w 1034979"/>
                  <a:gd name="connsiteY70" fmla="*/ 1467033 h 1516602"/>
                  <a:gd name="connsiteX71" fmla="*/ 364419 w 1034979"/>
                  <a:gd name="connsiteY71" fmla="*/ 1512753 h 1516602"/>
                  <a:gd name="connsiteX72" fmla="*/ 387279 w 1034979"/>
                  <a:gd name="connsiteY72" fmla="*/ 1514658 h 1516602"/>
                  <a:gd name="connsiteX73" fmla="*/ 392994 w 1034979"/>
                  <a:gd name="connsiteY73" fmla="*/ 1508943 h 1516602"/>
                  <a:gd name="connsiteX74" fmla="*/ 394899 w 1034979"/>
                  <a:gd name="connsiteY74" fmla="*/ 1497513 h 1516602"/>
                  <a:gd name="connsiteX75" fmla="*/ 396804 w 1034979"/>
                  <a:gd name="connsiteY75" fmla="*/ 1491798 h 1516602"/>
                  <a:gd name="connsiteX76" fmla="*/ 398709 w 1034979"/>
                  <a:gd name="connsiteY76" fmla="*/ 1474653 h 1516602"/>
                  <a:gd name="connsiteX77" fmla="*/ 400614 w 1034979"/>
                  <a:gd name="connsiteY77" fmla="*/ 1461318 h 1516602"/>
                  <a:gd name="connsiteX78" fmla="*/ 404424 w 1034979"/>
                  <a:gd name="connsiteY78" fmla="*/ 1404168 h 1516602"/>
                  <a:gd name="connsiteX79" fmla="*/ 410139 w 1034979"/>
                  <a:gd name="connsiteY79" fmla="*/ 1392738 h 1516602"/>
                  <a:gd name="connsiteX80" fmla="*/ 413949 w 1034979"/>
                  <a:gd name="connsiteY80" fmla="*/ 1379403 h 1516602"/>
                  <a:gd name="connsiteX81" fmla="*/ 415854 w 1034979"/>
                  <a:gd name="connsiteY81" fmla="*/ 1373688 h 1516602"/>
                  <a:gd name="connsiteX82" fmla="*/ 417759 w 1034979"/>
                  <a:gd name="connsiteY82" fmla="*/ 1360353 h 1516602"/>
                  <a:gd name="connsiteX83" fmla="*/ 421569 w 1034979"/>
                  <a:gd name="connsiteY83" fmla="*/ 1348923 h 1516602"/>
                  <a:gd name="connsiteX84" fmla="*/ 427284 w 1034979"/>
                  <a:gd name="connsiteY84" fmla="*/ 1335588 h 1516602"/>
                  <a:gd name="connsiteX85" fmla="*/ 467289 w 1034979"/>
                  <a:gd name="connsiteY85" fmla="*/ 1265103 h 1516602"/>
                  <a:gd name="connsiteX86" fmla="*/ 528455 w 1034979"/>
                  <a:gd name="connsiteY86" fmla="*/ 1252334 h 1516602"/>
                  <a:gd name="connsiteX87" fmla="*/ 573969 w 1034979"/>
                  <a:gd name="connsiteY87" fmla="*/ 1236528 h 1516602"/>
                  <a:gd name="connsiteX88" fmla="*/ 585399 w 1034979"/>
                  <a:gd name="connsiteY88" fmla="*/ 1232718 h 1516602"/>
                  <a:gd name="connsiteX89" fmla="*/ 720654 w 1034979"/>
                  <a:gd name="connsiteY89" fmla="*/ 1316538 h 1516602"/>
                  <a:gd name="connsiteX90" fmla="*/ 733989 w 1034979"/>
                  <a:gd name="connsiteY90" fmla="*/ 1326063 h 1516602"/>
                  <a:gd name="connsiteX91" fmla="*/ 743514 w 1034979"/>
                  <a:gd name="connsiteY91" fmla="*/ 1327968 h 1516602"/>
                  <a:gd name="connsiteX92" fmla="*/ 749229 w 1034979"/>
                  <a:gd name="connsiteY92" fmla="*/ 1329873 h 1516602"/>
                  <a:gd name="connsiteX93" fmla="*/ 762564 w 1034979"/>
                  <a:gd name="connsiteY93" fmla="*/ 1335588 h 1516602"/>
                  <a:gd name="connsiteX94" fmla="*/ 777804 w 1034979"/>
                  <a:gd name="connsiteY94" fmla="*/ 1333683 h 1516602"/>
                  <a:gd name="connsiteX95" fmla="*/ 789234 w 1034979"/>
                  <a:gd name="connsiteY95" fmla="*/ 1327968 h 1516602"/>
                  <a:gd name="connsiteX96" fmla="*/ 794949 w 1034979"/>
                  <a:gd name="connsiteY96" fmla="*/ 1326063 h 1516602"/>
                  <a:gd name="connsiteX97" fmla="*/ 802569 w 1034979"/>
                  <a:gd name="connsiteY97" fmla="*/ 1308918 h 1516602"/>
                  <a:gd name="connsiteX98" fmla="*/ 800664 w 1034979"/>
                  <a:gd name="connsiteY98" fmla="*/ 1284153 h 1516602"/>
                  <a:gd name="connsiteX99" fmla="*/ 798759 w 1034979"/>
                  <a:gd name="connsiteY99" fmla="*/ 1278438 h 1516602"/>
                  <a:gd name="connsiteX100" fmla="*/ 796854 w 1034979"/>
                  <a:gd name="connsiteY100" fmla="*/ 1270818 h 1516602"/>
                  <a:gd name="connsiteX101" fmla="*/ 783519 w 1034979"/>
                  <a:gd name="connsiteY101" fmla="*/ 1253673 h 1516602"/>
                  <a:gd name="connsiteX102" fmla="*/ 773994 w 1034979"/>
                  <a:gd name="connsiteY102" fmla="*/ 1247958 h 1516602"/>
                  <a:gd name="connsiteX103" fmla="*/ 648264 w 1034979"/>
                  <a:gd name="connsiteY103" fmla="*/ 1156518 h 1516602"/>
                  <a:gd name="connsiteX104" fmla="*/ 644454 w 1034979"/>
                  <a:gd name="connsiteY104" fmla="*/ 1139373 h 1516602"/>
                  <a:gd name="connsiteX105" fmla="*/ 646359 w 1034979"/>
                  <a:gd name="connsiteY105" fmla="*/ 1131753 h 1516602"/>
                  <a:gd name="connsiteX106" fmla="*/ 650169 w 1034979"/>
                  <a:gd name="connsiteY106" fmla="*/ 1114608 h 1516602"/>
                  <a:gd name="connsiteX107" fmla="*/ 653979 w 1034979"/>
                  <a:gd name="connsiteY107" fmla="*/ 1108893 h 1516602"/>
                  <a:gd name="connsiteX108" fmla="*/ 655884 w 1034979"/>
                  <a:gd name="connsiteY108" fmla="*/ 1103178 h 1516602"/>
                  <a:gd name="connsiteX109" fmla="*/ 661599 w 1034979"/>
                  <a:gd name="connsiteY109" fmla="*/ 1101273 h 1516602"/>
                  <a:gd name="connsiteX110" fmla="*/ 671124 w 1034979"/>
                  <a:gd name="connsiteY110" fmla="*/ 1089843 h 1516602"/>
                  <a:gd name="connsiteX111" fmla="*/ 724464 w 1034979"/>
                  <a:gd name="connsiteY111" fmla="*/ 1082223 h 1516602"/>
                  <a:gd name="connsiteX112" fmla="*/ 842574 w 1034979"/>
                  <a:gd name="connsiteY112" fmla="*/ 1084128 h 1516602"/>
                  <a:gd name="connsiteX113" fmla="*/ 871149 w 1034979"/>
                  <a:gd name="connsiteY113" fmla="*/ 1086033 h 1516602"/>
                  <a:gd name="connsiteX114" fmla="*/ 899724 w 1034979"/>
                  <a:gd name="connsiteY114" fmla="*/ 1091748 h 1516602"/>
                  <a:gd name="connsiteX115" fmla="*/ 922584 w 1034979"/>
                  <a:gd name="connsiteY115" fmla="*/ 1095558 h 1516602"/>
                  <a:gd name="connsiteX116" fmla="*/ 951159 w 1034979"/>
                  <a:gd name="connsiteY116" fmla="*/ 1101273 h 1516602"/>
                  <a:gd name="connsiteX117" fmla="*/ 956874 w 1034979"/>
                  <a:gd name="connsiteY117" fmla="*/ 1101273 h 1516602"/>
                  <a:gd name="connsiteX118" fmla="*/ 1002594 w 1034979"/>
                  <a:gd name="connsiteY118" fmla="*/ 1099368 h 1516602"/>
                  <a:gd name="connsiteX119" fmla="*/ 1031169 w 1034979"/>
                  <a:gd name="connsiteY119" fmla="*/ 1091748 h 1516602"/>
                  <a:gd name="connsiteX120" fmla="*/ 1034979 w 1034979"/>
                  <a:gd name="connsiteY120" fmla="*/ 1086033 h 1516602"/>
                  <a:gd name="connsiteX121" fmla="*/ 1033074 w 1034979"/>
                  <a:gd name="connsiteY121" fmla="*/ 1066983 h 1516602"/>
                  <a:gd name="connsiteX122" fmla="*/ 1027359 w 1034979"/>
                  <a:gd name="connsiteY122" fmla="*/ 1063173 h 1516602"/>
                  <a:gd name="connsiteX123" fmla="*/ 1012119 w 1034979"/>
                  <a:gd name="connsiteY123" fmla="*/ 1061268 h 1516602"/>
                  <a:gd name="connsiteX124" fmla="*/ 1006404 w 1034979"/>
                  <a:gd name="connsiteY124" fmla="*/ 1059363 h 1516602"/>
                  <a:gd name="connsiteX125" fmla="*/ 998784 w 1034979"/>
                  <a:gd name="connsiteY125" fmla="*/ 1057458 h 1516602"/>
                  <a:gd name="connsiteX126" fmla="*/ 987354 w 1034979"/>
                  <a:gd name="connsiteY126" fmla="*/ 1049838 h 1516602"/>
                  <a:gd name="connsiteX127" fmla="*/ 975924 w 1034979"/>
                  <a:gd name="connsiteY127" fmla="*/ 1046028 h 1516602"/>
                  <a:gd name="connsiteX128" fmla="*/ 970209 w 1034979"/>
                  <a:gd name="connsiteY128" fmla="*/ 1044123 h 1516602"/>
                  <a:gd name="connsiteX129" fmla="*/ 962589 w 1034979"/>
                  <a:gd name="connsiteY129" fmla="*/ 1042218 h 1516602"/>
                  <a:gd name="connsiteX130" fmla="*/ 956874 w 1034979"/>
                  <a:gd name="connsiteY130" fmla="*/ 1040313 h 1516602"/>
                  <a:gd name="connsiteX131" fmla="*/ 935919 w 1034979"/>
                  <a:gd name="connsiteY131" fmla="*/ 1034598 h 1516602"/>
                  <a:gd name="connsiteX132" fmla="*/ 825429 w 1034979"/>
                  <a:gd name="connsiteY132" fmla="*/ 1034598 h 1516602"/>
                  <a:gd name="connsiteX133" fmla="*/ 730179 w 1034979"/>
                  <a:gd name="connsiteY133" fmla="*/ 1038408 h 1516602"/>
                  <a:gd name="connsiteX134" fmla="*/ 669219 w 1034979"/>
                  <a:gd name="connsiteY134" fmla="*/ 1046028 h 1516602"/>
                  <a:gd name="connsiteX135" fmla="*/ 646359 w 1034979"/>
                  <a:gd name="connsiteY135" fmla="*/ 1049838 h 1516602"/>
                  <a:gd name="connsiteX136" fmla="*/ 642549 w 1034979"/>
                  <a:gd name="connsiteY136" fmla="*/ 1038408 h 1516602"/>
                  <a:gd name="connsiteX137" fmla="*/ 640644 w 1034979"/>
                  <a:gd name="connsiteY137" fmla="*/ 1032693 h 1516602"/>
                  <a:gd name="connsiteX138" fmla="*/ 642549 w 1034979"/>
                  <a:gd name="connsiteY138" fmla="*/ 1015548 h 1516602"/>
                  <a:gd name="connsiteX139" fmla="*/ 644454 w 1034979"/>
                  <a:gd name="connsiteY139" fmla="*/ 1009833 h 1516602"/>
                  <a:gd name="connsiteX140" fmla="*/ 661599 w 1034979"/>
                  <a:gd name="connsiteY140" fmla="*/ 1000308 h 1516602"/>
                  <a:gd name="connsiteX141" fmla="*/ 673029 w 1034979"/>
                  <a:gd name="connsiteY141" fmla="*/ 992688 h 1516602"/>
                  <a:gd name="connsiteX142" fmla="*/ 674934 w 1034979"/>
                  <a:gd name="connsiteY142" fmla="*/ 986973 h 1516602"/>
                  <a:gd name="connsiteX143" fmla="*/ 680649 w 1034979"/>
                  <a:gd name="connsiteY143" fmla="*/ 985068 h 1516602"/>
                  <a:gd name="connsiteX144" fmla="*/ 686364 w 1034979"/>
                  <a:gd name="connsiteY144" fmla="*/ 981258 h 1516602"/>
                  <a:gd name="connsiteX145" fmla="*/ 695889 w 1034979"/>
                  <a:gd name="connsiteY145" fmla="*/ 971733 h 1516602"/>
                  <a:gd name="connsiteX146" fmla="*/ 705414 w 1034979"/>
                  <a:gd name="connsiteY146" fmla="*/ 960303 h 1516602"/>
                  <a:gd name="connsiteX147" fmla="*/ 716844 w 1034979"/>
                  <a:gd name="connsiteY147" fmla="*/ 952683 h 1516602"/>
                  <a:gd name="connsiteX148" fmla="*/ 732084 w 1034979"/>
                  <a:gd name="connsiteY148" fmla="*/ 939348 h 1516602"/>
                  <a:gd name="connsiteX149" fmla="*/ 741609 w 1034979"/>
                  <a:gd name="connsiteY149" fmla="*/ 927918 h 1516602"/>
                  <a:gd name="connsiteX150" fmla="*/ 753039 w 1034979"/>
                  <a:gd name="connsiteY150" fmla="*/ 918393 h 1516602"/>
                  <a:gd name="connsiteX151" fmla="*/ 758754 w 1034979"/>
                  <a:gd name="connsiteY151" fmla="*/ 906963 h 1516602"/>
                  <a:gd name="connsiteX152" fmla="*/ 760659 w 1034979"/>
                  <a:gd name="connsiteY152" fmla="*/ 901248 h 1516602"/>
                  <a:gd name="connsiteX153" fmla="*/ 766374 w 1034979"/>
                  <a:gd name="connsiteY153" fmla="*/ 889818 h 1516602"/>
                  <a:gd name="connsiteX154" fmla="*/ 764469 w 1034979"/>
                  <a:gd name="connsiteY154" fmla="*/ 874578 h 1516602"/>
                  <a:gd name="connsiteX155" fmla="*/ 758754 w 1034979"/>
                  <a:gd name="connsiteY155" fmla="*/ 872673 h 1516602"/>
                  <a:gd name="connsiteX156" fmla="*/ 737799 w 1034979"/>
                  <a:gd name="connsiteY156" fmla="*/ 874578 h 1516602"/>
                  <a:gd name="connsiteX157" fmla="*/ 732084 w 1034979"/>
                  <a:gd name="connsiteY157" fmla="*/ 878388 h 1516602"/>
                  <a:gd name="connsiteX158" fmla="*/ 699699 w 1034979"/>
                  <a:gd name="connsiteY158" fmla="*/ 899343 h 1516602"/>
                  <a:gd name="connsiteX159" fmla="*/ 595181 w 1034979"/>
                  <a:gd name="connsiteY159" fmla="*/ 957831 h 1516602"/>
                  <a:gd name="connsiteX160" fmla="*/ 507294 w 1034979"/>
                  <a:gd name="connsiteY160" fmla="*/ 847908 h 1516602"/>
                  <a:gd name="connsiteX161" fmla="*/ 503484 w 1034979"/>
                  <a:gd name="connsiteY161" fmla="*/ 358323 h 1516602"/>
                  <a:gd name="connsiteX162" fmla="*/ 499674 w 1034979"/>
                  <a:gd name="connsiteY162" fmla="*/ 66858 h 1516602"/>
                  <a:gd name="connsiteX163" fmla="*/ 490149 w 1034979"/>
                  <a:gd name="connsiteY163" fmla="*/ 40188 h 1516602"/>
                  <a:gd name="connsiteX164" fmla="*/ 488244 w 1034979"/>
                  <a:gd name="connsiteY164" fmla="*/ 34473 h 1516602"/>
                  <a:gd name="connsiteX165" fmla="*/ 484434 w 1034979"/>
                  <a:gd name="connsiteY165" fmla="*/ 28758 h 1516602"/>
                  <a:gd name="connsiteX166" fmla="*/ 478719 w 1034979"/>
                  <a:gd name="connsiteY166" fmla="*/ 17328 h 1516602"/>
                  <a:gd name="connsiteX167" fmla="*/ 473004 w 1034979"/>
                  <a:gd name="connsiteY167" fmla="*/ 13518 h 1516602"/>
                  <a:gd name="connsiteX168" fmla="*/ 469194 w 1034979"/>
                  <a:gd name="connsiteY168" fmla="*/ 7803 h 1516602"/>
                  <a:gd name="connsiteX169" fmla="*/ 429189 w 1034979"/>
                  <a:gd name="connsiteY169" fmla="*/ 11613 h 1516602"/>
                  <a:gd name="connsiteX170" fmla="*/ 425379 w 1034979"/>
                  <a:gd name="connsiteY170" fmla="*/ 78288 h 1516602"/>
                  <a:gd name="connsiteX171" fmla="*/ 425379 w 1034979"/>
                  <a:gd name="connsiteY171" fmla="*/ 84003 h 1516602"/>
                  <a:gd name="connsiteX172" fmla="*/ 429189 w 1034979"/>
                  <a:gd name="connsiteY172" fmla="*/ 238308 h 1516602"/>
                  <a:gd name="connsiteX173" fmla="*/ 440619 w 1034979"/>
                  <a:gd name="connsiteY173" fmla="*/ 421188 h 1516602"/>
                  <a:gd name="connsiteX174" fmla="*/ 435265 w 1034979"/>
                  <a:gd name="connsiteY174" fmla="*/ 718368 h 1516602"/>
                  <a:gd name="connsiteX175" fmla="*/ 435059 w 1034979"/>
                  <a:gd name="connsiteY175" fmla="*/ 799046 h 1516602"/>
                  <a:gd name="connsiteX176" fmla="*/ 430322 w 1034979"/>
                  <a:gd name="connsiteY17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1539 w 1034979"/>
                  <a:gd name="connsiteY14" fmla="*/ 937443 h 1516602"/>
                  <a:gd name="connsiteX15" fmla="*/ 116769 w 1034979"/>
                  <a:gd name="connsiteY15" fmla="*/ 903153 h 1516602"/>
                  <a:gd name="connsiteX16" fmla="*/ 59619 w 1034979"/>
                  <a:gd name="connsiteY16" fmla="*/ 874578 h 1516602"/>
                  <a:gd name="connsiteX17" fmla="*/ 46284 w 1034979"/>
                  <a:gd name="connsiteY17" fmla="*/ 895533 h 1516602"/>
                  <a:gd name="connsiteX18" fmla="*/ 50094 w 1034979"/>
                  <a:gd name="connsiteY18" fmla="*/ 933633 h 1516602"/>
                  <a:gd name="connsiteX19" fmla="*/ 53904 w 1034979"/>
                  <a:gd name="connsiteY19" fmla="*/ 939348 h 1516602"/>
                  <a:gd name="connsiteX20" fmla="*/ 59619 w 1034979"/>
                  <a:gd name="connsiteY20" fmla="*/ 943158 h 1516602"/>
                  <a:gd name="connsiteX21" fmla="*/ 63429 w 1034979"/>
                  <a:gd name="connsiteY21" fmla="*/ 948873 h 1516602"/>
                  <a:gd name="connsiteX22" fmla="*/ 80574 w 1034979"/>
                  <a:gd name="connsiteY22" fmla="*/ 958398 h 1516602"/>
                  <a:gd name="connsiteX23" fmla="*/ 166299 w 1034979"/>
                  <a:gd name="connsiteY23" fmla="*/ 979353 h 1516602"/>
                  <a:gd name="connsiteX24" fmla="*/ 191064 w 1034979"/>
                  <a:gd name="connsiteY24" fmla="*/ 985068 h 1516602"/>
                  <a:gd name="connsiteX25" fmla="*/ 208209 w 1034979"/>
                  <a:gd name="connsiteY25" fmla="*/ 990783 h 1516602"/>
                  <a:gd name="connsiteX26" fmla="*/ 213924 w 1034979"/>
                  <a:gd name="connsiteY26" fmla="*/ 992688 h 1516602"/>
                  <a:gd name="connsiteX27" fmla="*/ 229164 w 1034979"/>
                  <a:gd name="connsiteY27" fmla="*/ 996498 h 1516602"/>
                  <a:gd name="connsiteX28" fmla="*/ 248214 w 1034979"/>
                  <a:gd name="connsiteY28" fmla="*/ 1002213 h 1516602"/>
                  <a:gd name="connsiteX29" fmla="*/ 253929 w 1034979"/>
                  <a:gd name="connsiteY29" fmla="*/ 1006023 h 1516602"/>
                  <a:gd name="connsiteX30" fmla="*/ 267264 w 1034979"/>
                  <a:gd name="connsiteY30" fmla="*/ 1021263 h 1516602"/>
                  <a:gd name="connsiteX31" fmla="*/ 272979 w 1034979"/>
                  <a:gd name="connsiteY31" fmla="*/ 1040313 h 1516602"/>
                  <a:gd name="connsiteX32" fmla="*/ 274884 w 1034979"/>
                  <a:gd name="connsiteY32" fmla="*/ 1046028 h 1516602"/>
                  <a:gd name="connsiteX33" fmla="*/ 276789 w 1034979"/>
                  <a:gd name="connsiteY33" fmla="*/ 1051743 h 1516602"/>
                  <a:gd name="connsiteX34" fmla="*/ 278694 w 1034979"/>
                  <a:gd name="connsiteY34" fmla="*/ 1076508 h 1516602"/>
                  <a:gd name="connsiteX35" fmla="*/ 280599 w 1034979"/>
                  <a:gd name="connsiteY35" fmla="*/ 1082223 h 1516602"/>
                  <a:gd name="connsiteX36" fmla="*/ 278694 w 1034979"/>
                  <a:gd name="connsiteY36" fmla="*/ 1101273 h 1516602"/>
                  <a:gd name="connsiteX37" fmla="*/ 276789 w 1034979"/>
                  <a:gd name="connsiteY37" fmla="*/ 1110798 h 1516602"/>
                  <a:gd name="connsiteX38" fmla="*/ 263454 w 1034979"/>
                  <a:gd name="connsiteY38" fmla="*/ 1124133 h 1516602"/>
                  <a:gd name="connsiteX39" fmla="*/ 252024 w 1034979"/>
                  <a:gd name="connsiteY39" fmla="*/ 1131753 h 1516602"/>
                  <a:gd name="connsiteX40" fmla="*/ 240594 w 1034979"/>
                  <a:gd name="connsiteY40" fmla="*/ 1135563 h 1516602"/>
                  <a:gd name="connsiteX41" fmla="*/ 27234 w 1034979"/>
                  <a:gd name="connsiteY41" fmla="*/ 1154613 h 1516602"/>
                  <a:gd name="connsiteX42" fmla="*/ 15804 w 1034979"/>
                  <a:gd name="connsiteY42" fmla="*/ 1160328 h 1516602"/>
                  <a:gd name="connsiteX43" fmla="*/ 6279 w 1034979"/>
                  <a:gd name="connsiteY43" fmla="*/ 1169853 h 1516602"/>
                  <a:gd name="connsiteX44" fmla="*/ 4374 w 1034979"/>
                  <a:gd name="connsiteY44" fmla="*/ 1175568 h 1516602"/>
                  <a:gd name="connsiteX45" fmla="*/ 564 w 1034979"/>
                  <a:gd name="connsiteY45" fmla="*/ 1181283 h 1516602"/>
                  <a:gd name="connsiteX46" fmla="*/ 6279 w 1034979"/>
                  <a:gd name="connsiteY46" fmla="*/ 1213668 h 1516602"/>
                  <a:gd name="connsiteX47" fmla="*/ 11994 w 1034979"/>
                  <a:gd name="connsiteY47" fmla="*/ 1217478 h 1516602"/>
                  <a:gd name="connsiteX48" fmla="*/ 17709 w 1034979"/>
                  <a:gd name="connsiteY48" fmla="*/ 1219383 h 1516602"/>
                  <a:gd name="connsiteX49" fmla="*/ 145344 w 1034979"/>
                  <a:gd name="connsiteY49" fmla="*/ 1217478 h 1516602"/>
                  <a:gd name="connsiteX50" fmla="*/ 239202 w 1034979"/>
                  <a:gd name="connsiteY50" fmla="*/ 1214801 h 1516602"/>
                  <a:gd name="connsiteX51" fmla="*/ 318699 w 1034979"/>
                  <a:gd name="connsiteY51" fmla="*/ 1217478 h 1516602"/>
                  <a:gd name="connsiteX52" fmla="*/ 330129 w 1034979"/>
                  <a:gd name="connsiteY52" fmla="*/ 1223193 h 1516602"/>
                  <a:gd name="connsiteX53" fmla="*/ 333939 w 1034979"/>
                  <a:gd name="connsiteY53" fmla="*/ 1228908 h 1516602"/>
                  <a:gd name="connsiteX54" fmla="*/ 339654 w 1034979"/>
                  <a:gd name="connsiteY54" fmla="*/ 1230813 h 1516602"/>
                  <a:gd name="connsiteX55" fmla="*/ 351084 w 1034979"/>
                  <a:gd name="connsiteY55" fmla="*/ 1238433 h 1516602"/>
                  <a:gd name="connsiteX56" fmla="*/ 356799 w 1034979"/>
                  <a:gd name="connsiteY56" fmla="*/ 1242243 h 1516602"/>
                  <a:gd name="connsiteX57" fmla="*/ 360609 w 1034979"/>
                  <a:gd name="connsiteY57" fmla="*/ 1247958 h 1516602"/>
                  <a:gd name="connsiteX58" fmla="*/ 366324 w 1034979"/>
                  <a:gd name="connsiteY58" fmla="*/ 1259388 h 1516602"/>
                  <a:gd name="connsiteX59" fmla="*/ 362514 w 1034979"/>
                  <a:gd name="connsiteY59" fmla="*/ 1286058 h 1516602"/>
                  <a:gd name="connsiteX60" fmla="*/ 358704 w 1034979"/>
                  <a:gd name="connsiteY60" fmla="*/ 1291773 h 1516602"/>
                  <a:gd name="connsiteX61" fmla="*/ 356799 w 1034979"/>
                  <a:gd name="connsiteY61" fmla="*/ 1297488 h 1516602"/>
                  <a:gd name="connsiteX62" fmla="*/ 352989 w 1034979"/>
                  <a:gd name="connsiteY62" fmla="*/ 1303203 h 1516602"/>
                  <a:gd name="connsiteX63" fmla="*/ 351084 w 1034979"/>
                  <a:gd name="connsiteY63" fmla="*/ 1308918 h 1516602"/>
                  <a:gd name="connsiteX64" fmla="*/ 347274 w 1034979"/>
                  <a:gd name="connsiteY64" fmla="*/ 1314633 h 1516602"/>
                  <a:gd name="connsiteX65" fmla="*/ 330129 w 1034979"/>
                  <a:gd name="connsiteY65" fmla="*/ 1381308 h 1516602"/>
                  <a:gd name="connsiteX66" fmla="*/ 328224 w 1034979"/>
                  <a:gd name="connsiteY66" fmla="*/ 1432743 h 1516602"/>
                  <a:gd name="connsiteX67" fmla="*/ 330129 w 1034979"/>
                  <a:gd name="connsiteY67" fmla="*/ 1457508 h 1516602"/>
                  <a:gd name="connsiteX68" fmla="*/ 332034 w 1034979"/>
                  <a:gd name="connsiteY68" fmla="*/ 1463223 h 1516602"/>
                  <a:gd name="connsiteX69" fmla="*/ 335844 w 1034979"/>
                  <a:gd name="connsiteY69" fmla="*/ 1467033 h 1516602"/>
                  <a:gd name="connsiteX70" fmla="*/ 364419 w 1034979"/>
                  <a:gd name="connsiteY70" fmla="*/ 1512753 h 1516602"/>
                  <a:gd name="connsiteX71" fmla="*/ 387279 w 1034979"/>
                  <a:gd name="connsiteY71" fmla="*/ 1514658 h 1516602"/>
                  <a:gd name="connsiteX72" fmla="*/ 392994 w 1034979"/>
                  <a:gd name="connsiteY72" fmla="*/ 1508943 h 1516602"/>
                  <a:gd name="connsiteX73" fmla="*/ 394899 w 1034979"/>
                  <a:gd name="connsiteY73" fmla="*/ 1497513 h 1516602"/>
                  <a:gd name="connsiteX74" fmla="*/ 396804 w 1034979"/>
                  <a:gd name="connsiteY74" fmla="*/ 1491798 h 1516602"/>
                  <a:gd name="connsiteX75" fmla="*/ 398709 w 1034979"/>
                  <a:gd name="connsiteY75" fmla="*/ 1474653 h 1516602"/>
                  <a:gd name="connsiteX76" fmla="*/ 400614 w 1034979"/>
                  <a:gd name="connsiteY76" fmla="*/ 1461318 h 1516602"/>
                  <a:gd name="connsiteX77" fmla="*/ 404424 w 1034979"/>
                  <a:gd name="connsiteY77" fmla="*/ 1404168 h 1516602"/>
                  <a:gd name="connsiteX78" fmla="*/ 410139 w 1034979"/>
                  <a:gd name="connsiteY78" fmla="*/ 1392738 h 1516602"/>
                  <a:gd name="connsiteX79" fmla="*/ 413949 w 1034979"/>
                  <a:gd name="connsiteY79" fmla="*/ 1379403 h 1516602"/>
                  <a:gd name="connsiteX80" fmla="*/ 415854 w 1034979"/>
                  <a:gd name="connsiteY80" fmla="*/ 1373688 h 1516602"/>
                  <a:gd name="connsiteX81" fmla="*/ 417759 w 1034979"/>
                  <a:gd name="connsiteY81" fmla="*/ 1360353 h 1516602"/>
                  <a:gd name="connsiteX82" fmla="*/ 421569 w 1034979"/>
                  <a:gd name="connsiteY82" fmla="*/ 1348923 h 1516602"/>
                  <a:gd name="connsiteX83" fmla="*/ 427284 w 1034979"/>
                  <a:gd name="connsiteY83" fmla="*/ 1335588 h 1516602"/>
                  <a:gd name="connsiteX84" fmla="*/ 467289 w 1034979"/>
                  <a:gd name="connsiteY84" fmla="*/ 1265103 h 1516602"/>
                  <a:gd name="connsiteX85" fmla="*/ 528455 w 1034979"/>
                  <a:gd name="connsiteY85" fmla="*/ 1252334 h 1516602"/>
                  <a:gd name="connsiteX86" fmla="*/ 573969 w 1034979"/>
                  <a:gd name="connsiteY86" fmla="*/ 1236528 h 1516602"/>
                  <a:gd name="connsiteX87" fmla="*/ 585399 w 1034979"/>
                  <a:gd name="connsiteY87" fmla="*/ 1232718 h 1516602"/>
                  <a:gd name="connsiteX88" fmla="*/ 720654 w 1034979"/>
                  <a:gd name="connsiteY88" fmla="*/ 1316538 h 1516602"/>
                  <a:gd name="connsiteX89" fmla="*/ 733989 w 1034979"/>
                  <a:gd name="connsiteY89" fmla="*/ 1326063 h 1516602"/>
                  <a:gd name="connsiteX90" fmla="*/ 743514 w 1034979"/>
                  <a:gd name="connsiteY90" fmla="*/ 1327968 h 1516602"/>
                  <a:gd name="connsiteX91" fmla="*/ 749229 w 1034979"/>
                  <a:gd name="connsiteY91" fmla="*/ 1329873 h 1516602"/>
                  <a:gd name="connsiteX92" fmla="*/ 762564 w 1034979"/>
                  <a:gd name="connsiteY92" fmla="*/ 1335588 h 1516602"/>
                  <a:gd name="connsiteX93" fmla="*/ 777804 w 1034979"/>
                  <a:gd name="connsiteY93" fmla="*/ 1333683 h 1516602"/>
                  <a:gd name="connsiteX94" fmla="*/ 789234 w 1034979"/>
                  <a:gd name="connsiteY94" fmla="*/ 1327968 h 1516602"/>
                  <a:gd name="connsiteX95" fmla="*/ 794949 w 1034979"/>
                  <a:gd name="connsiteY95" fmla="*/ 1326063 h 1516602"/>
                  <a:gd name="connsiteX96" fmla="*/ 802569 w 1034979"/>
                  <a:gd name="connsiteY96" fmla="*/ 1308918 h 1516602"/>
                  <a:gd name="connsiteX97" fmla="*/ 800664 w 1034979"/>
                  <a:gd name="connsiteY97" fmla="*/ 1284153 h 1516602"/>
                  <a:gd name="connsiteX98" fmla="*/ 798759 w 1034979"/>
                  <a:gd name="connsiteY98" fmla="*/ 1278438 h 1516602"/>
                  <a:gd name="connsiteX99" fmla="*/ 796854 w 1034979"/>
                  <a:gd name="connsiteY99" fmla="*/ 1270818 h 1516602"/>
                  <a:gd name="connsiteX100" fmla="*/ 783519 w 1034979"/>
                  <a:gd name="connsiteY100" fmla="*/ 1253673 h 1516602"/>
                  <a:gd name="connsiteX101" fmla="*/ 773994 w 1034979"/>
                  <a:gd name="connsiteY101" fmla="*/ 1247958 h 1516602"/>
                  <a:gd name="connsiteX102" fmla="*/ 648264 w 1034979"/>
                  <a:gd name="connsiteY102" fmla="*/ 1156518 h 1516602"/>
                  <a:gd name="connsiteX103" fmla="*/ 644454 w 1034979"/>
                  <a:gd name="connsiteY103" fmla="*/ 1139373 h 1516602"/>
                  <a:gd name="connsiteX104" fmla="*/ 646359 w 1034979"/>
                  <a:gd name="connsiteY104" fmla="*/ 1131753 h 1516602"/>
                  <a:gd name="connsiteX105" fmla="*/ 650169 w 1034979"/>
                  <a:gd name="connsiteY105" fmla="*/ 1114608 h 1516602"/>
                  <a:gd name="connsiteX106" fmla="*/ 653979 w 1034979"/>
                  <a:gd name="connsiteY106" fmla="*/ 1108893 h 1516602"/>
                  <a:gd name="connsiteX107" fmla="*/ 655884 w 1034979"/>
                  <a:gd name="connsiteY107" fmla="*/ 1103178 h 1516602"/>
                  <a:gd name="connsiteX108" fmla="*/ 661599 w 1034979"/>
                  <a:gd name="connsiteY108" fmla="*/ 1101273 h 1516602"/>
                  <a:gd name="connsiteX109" fmla="*/ 671124 w 1034979"/>
                  <a:gd name="connsiteY109" fmla="*/ 1089843 h 1516602"/>
                  <a:gd name="connsiteX110" fmla="*/ 724464 w 1034979"/>
                  <a:gd name="connsiteY110" fmla="*/ 1082223 h 1516602"/>
                  <a:gd name="connsiteX111" fmla="*/ 842574 w 1034979"/>
                  <a:gd name="connsiteY111" fmla="*/ 1084128 h 1516602"/>
                  <a:gd name="connsiteX112" fmla="*/ 871149 w 1034979"/>
                  <a:gd name="connsiteY112" fmla="*/ 1086033 h 1516602"/>
                  <a:gd name="connsiteX113" fmla="*/ 899724 w 1034979"/>
                  <a:gd name="connsiteY113" fmla="*/ 1091748 h 1516602"/>
                  <a:gd name="connsiteX114" fmla="*/ 922584 w 1034979"/>
                  <a:gd name="connsiteY114" fmla="*/ 1095558 h 1516602"/>
                  <a:gd name="connsiteX115" fmla="*/ 951159 w 1034979"/>
                  <a:gd name="connsiteY115" fmla="*/ 1101273 h 1516602"/>
                  <a:gd name="connsiteX116" fmla="*/ 956874 w 1034979"/>
                  <a:gd name="connsiteY116" fmla="*/ 1101273 h 1516602"/>
                  <a:gd name="connsiteX117" fmla="*/ 1002594 w 1034979"/>
                  <a:gd name="connsiteY117" fmla="*/ 1099368 h 1516602"/>
                  <a:gd name="connsiteX118" fmla="*/ 1031169 w 1034979"/>
                  <a:gd name="connsiteY118" fmla="*/ 1091748 h 1516602"/>
                  <a:gd name="connsiteX119" fmla="*/ 1034979 w 1034979"/>
                  <a:gd name="connsiteY119" fmla="*/ 1086033 h 1516602"/>
                  <a:gd name="connsiteX120" fmla="*/ 1033074 w 1034979"/>
                  <a:gd name="connsiteY120" fmla="*/ 1066983 h 1516602"/>
                  <a:gd name="connsiteX121" fmla="*/ 1027359 w 1034979"/>
                  <a:gd name="connsiteY121" fmla="*/ 1063173 h 1516602"/>
                  <a:gd name="connsiteX122" fmla="*/ 1012119 w 1034979"/>
                  <a:gd name="connsiteY122" fmla="*/ 1061268 h 1516602"/>
                  <a:gd name="connsiteX123" fmla="*/ 1006404 w 1034979"/>
                  <a:gd name="connsiteY123" fmla="*/ 1059363 h 1516602"/>
                  <a:gd name="connsiteX124" fmla="*/ 998784 w 1034979"/>
                  <a:gd name="connsiteY124" fmla="*/ 1057458 h 1516602"/>
                  <a:gd name="connsiteX125" fmla="*/ 987354 w 1034979"/>
                  <a:gd name="connsiteY125" fmla="*/ 1049838 h 1516602"/>
                  <a:gd name="connsiteX126" fmla="*/ 975924 w 1034979"/>
                  <a:gd name="connsiteY126" fmla="*/ 1046028 h 1516602"/>
                  <a:gd name="connsiteX127" fmla="*/ 970209 w 1034979"/>
                  <a:gd name="connsiteY127" fmla="*/ 1044123 h 1516602"/>
                  <a:gd name="connsiteX128" fmla="*/ 962589 w 1034979"/>
                  <a:gd name="connsiteY128" fmla="*/ 1042218 h 1516602"/>
                  <a:gd name="connsiteX129" fmla="*/ 956874 w 1034979"/>
                  <a:gd name="connsiteY129" fmla="*/ 1040313 h 1516602"/>
                  <a:gd name="connsiteX130" fmla="*/ 935919 w 1034979"/>
                  <a:gd name="connsiteY130" fmla="*/ 1034598 h 1516602"/>
                  <a:gd name="connsiteX131" fmla="*/ 825429 w 1034979"/>
                  <a:gd name="connsiteY131" fmla="*/ 1034598 h 1516602"/>
                  <a:gd name="connsiteX132" fmla="*/ 730179 w 1034979"/>
                  <a:gd name="connsiteY132" fmla="*/ 1038408 h 1516602"/>
                  <a:gd name="connsiteX133" fmla="*/ 669219 w 1034979"/>
                  <a:gd name="connsiteY133" fmla="*/ 1046028 h 1516602"/>
                  <a:gd name="connsiteX134" fmla="*/ 646359 w 1034979"/>
                  <a:gd name="connsiteY134" fmla="*/ 1049838 h 1516602"/>
                  <a:gd name="connsiteX135" fmla="*/ 642549 w 1034979"/>
                  <a:gd name="connsiteY135" fmla="*/ 1038408 h 1516602"/>
                  <a:gd name="connsiteX136" fmla="*/ 640644 w 1034979"/>
                  <a:gd name="connsiteY136" fmla="*/ 1032693 h 1516602"/>
                  <a:gd name="connsiteX137" fmla="*/ 642549 w 1034979"/>
                  <a:gd name="connsiteY137" fmla="*/ 1015548 h 1516602"/>
                  <a:gd name="connsiteX138" fmla="*/ 644454 w 1034979"/>
                  <a:gd name="connsiteY138" fmla="*/ 1009833 h 1516602"/>
                  <a:gd name="connsiteX139" fmla="*/ 661599 w 1034979"/>
                  <a:gd name="connsiteY139" fmla="*/ 1000308 h 1516602"/>
                  <a:gd name="connsiteX140" fmla="*/ 673029 w 1034979"/>
                  <a:gd name="connsiteY140" fmla="*/ 992688 h 1516602"/>
                  <a:gd name="connsiteX141" fmla="*/ 674934 w 1034979"/>
                  <a:gd name="connsiteY141" fmla="*/ 986973 h 1516602"/>
                  <a:gd name="connsiteX142" fmla="*/ 680649 w 1034979"/>
                  <a:gd name="connsiteY142" fmla="*/ 985068 h 1516602"/>
                  <a:gd name="connsiteX143" fmla="*/ 686364 w 1034979"/>
                  <a:gd name="connsiteY143" fmla="*/ 981258 h 1516602"/>
                  <a:gd name="connsiteX144" fmla="*/ 695889 w 1034979"/>
                  <a:gd name="connsiteY144" fmla="*/ 971733 h 1516602"/>
                  <a:gd name="connsiteX145" fmla="*/ 705414 w 1034979"/>
                  <a:gd name="connsiteY145" fmla="*/ 960303 h 1516602"/>
                  <a:gd name="connsiteX146" fmla="*/ 716844 w 1034979"/>
                  <a:gd name="connsiteY146" fmla="*/ 952683 h 1516602"/>
                  <a:gd name="connsiteX147" fmla="*/ 732084 w 1034979"/>
                  <a:gd name="connsiteY147" fmla="*/ 939348 h 1516602"/>
                  <a:gd name="connsiteX148" fmla="*/ 741609 w 1034979"/>
                  <a:gd name="connsiteY148" fmla="*/ 927918 h 1516602"/>
                  <a:gd name="connsiteX149" fmla="*/ 753039 w 1034979"/>
                  <a:gd name="connsiteY149" fmla="*/ 918393 h 1516602"/>
                  <a:gd name="connsiteX150" fmla="*/ 758754 w 1034979"/>
                  <a:gd name="connsiteY150" fmla="*/ 906963 h 1516602"/>
                  <a:gd name="connsiteX151" fmla="*/ 760659 w 1034979"/>
                  <a:gd name="connsiteY151" fmla="*/ 901248 h 1516602"/>
                  <a:gd name="connsiteX152" fmla="*/ 766374 w 1034979"/>
                  <a:gd name="connsiteY152" fmla="*/ 889818 h 1516602"/>
                  <a:gd name="connsiteX153" fmla="*/ 764469 w 1034979"/>
                  <a:gd name="connsiteY153" fmla="*/ 874578 h 1516602"/>
                  <a:gd name="connsiteX154" fmla="*/ 758754 w 1034979"/>
                  <a:gd name="connsiteY154" fmla="*/ 872673 h 1516602"/>
                  <a:gd name="connsiteX155" fmla="*/ 737799 w 1034979"/>
                  <a:gd name="connsiteY155" fmla="*/ 874578 h 1516602"/>
                  <a:gd name="connsiteX156" fmla="*/ 732084 w 1034979"/>
                  <a:gd name="connsiteY156" fmla="*/ 878388 h 1516602"/>
                  <a:gd name="connsiteX157" fmla="*/ 699699 w 1034979"/>
                  <a:gd name="connsiteY157" fmla="*/ 899343 h 1516602"/>
                  <a:gd name="connsiteX158" fmla="*/ 595181 w 1034979"/>
                  <a:gd name="connsiteY158" fmla="*/ 957831 h 1516602"/>
                  <a:gd name="connsiteX159" fmla="*/ 507294 w 1034979"/>
                  <a:gd name="connsiteY159" fmla="*/ 847908 h 1516602"/>
                  <a:gd name="connsiteX160" fmla="*/ 503484 w 1034979"/>
                  <a:gd name="connsiteY160" fmla="*/ 358323 h 1516602"/>
                  <a:gd name="connsiteX161" fmla="*/ 499674 w 1034979"/>
                  <a:gd name="connsiteY161" fmla="*/ 66858 h 1516602"/>
                  <a:gd name="connsiteX162" fmla="*/ 490149 w 1034979"/>
                  <a:gd name="connsiteY162" fmla="*/ 40188 h 1516602"/>
                  <a:gd name="connsiteX163" fmla="*/ 488244 w 1034979"/>
                  <a:gd name="connsiteY163" fmla="*/ 34473 h 1516602"/>
                  <a:gd name="connsiteX164" fmla="*/ 484434 w 1034979"/>
                  <a:gd name="connsiteY164" fmla="*/ 28758 h 1516602"/>
                  <a:gd name="connsiteX165" fmla="*/ 478719 w 1034979"/>
                  <a:gd name="connsiteY165" fmla="*/ 17328 h 1516602"/>
                  <a:gd name="connsiteX166" fmla="*/ 473004 w 1034979"/>
                  <a:gd name="connsiteY166" fmla="*/ 13518 h 1516602"/>
                  <a:gd name="connsiteX167" fmla="*/ 469194 w 1034979"/>
                  <a:gd name="connsiteY167" fmla="*/ 7803 h 1516602"/>
                  <a:gd name="connsiteX168" fmla="*/ 429189 w 1034979"/>
                  <a:gd name="connsiteY168" fmla="*/ 11613 h 1516602"/>
                  <a:gd name="connsiteX169" fmla="*/ 425379 w 1034979"/>
                  <a:gd name="connsiteY169" fmla="*/ 78288 h 1516602"/>
                  <a:gd name="connsiteX170" fmla="*/ 425379 w 1034979"/>
                  <a:gd name="connsiteY170" fmla="*/ 84003 h 1516602"/>
                  <a:gd name="connsiteX171" fmla="*/ 429189 w 1034979"/>
                  <a:gd name="connsiteY171" fmla="*/ 238308 h 1516602"/>
                  <a:gd name="connsiteX172" fmla="*/ 440619 w 1034979"/>
                  <a:gd name="connsiteY172" fmla="*/ 421188 h 1516602"/>
                  <a:gd name="connsiteX173" fmla="*/ 435265 w 1034979"/>
                  <a:gd name="connsiteY173" fmla="*/ 718368 h 1516602"/>
                  <a:gd name="connsiteX174" fmla="*/ 435059 w 1034979"/>
                  <a:gd name="connsiteY174" fmla="*/ 799046 h 1516602"/>
                  <a:gd name="connsiteX175" fmla="*/ 430322 w 1034979"/>
                  <a:gd name="connsiteY17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81539 w 1034979"/>
                  <a:gd name="connsiteY13" fmla="*/ 937443 h 1516602"/>
                  <a:gd name="connsiteX14" fmla="*/ 116769 w 1034979"/>
                  <a:gd name="connsiteY14" fmla="*/ 903153 h 1516602"/>
                  <a:gd name="connsiteX15" fmla="*/ 59619 w 1034979"/>
                  <a:gd name="connsiteY15" fmla="*/ 874578 h 1516602"/>
                  <a:gd name="connsiteX16" fmla="*/ 46284 w 1034979"/>
                  <a:gd name="connsiteY16" fmla="*/ 895533 h 1516602"/>
                  <a:gd name="connsiteX17" fmla="*/ 50094 w 1034979"/>
                  <a:gd name="connsiteY17" fmla="*/ 933633 h 1516602"/>
                  <a:gd name="connsiteX18" fmla="*/ 53904 w 1034979"/>
                  <a:gd name="connsiteY18" fmla="*/ 939348 h 1516602"/>
                  <a:gd name="connsiteX19" fmla="*/ 59619 w 1034979"/>
                  <a:gd name="connsiteY19" fmla="*/ 943158 h 1516602"/>
                  <a:gd name="connsiteX20" fmla="*/ 63429 w 1034979"/>
                  <a:gd name="connsiteY20" fmla="*/ 948873 h 1516602"/>
                  <a:gd name="connsiteX21" fmla="*/ 80574 w 1034979"/>
                  <a:gd name="connsiteY21" fmla="*/ 958398 h 1516602"/>
                  <a:gd name="connsiteX22" fmla="*/ 166299 w 1034979"/>
                  <a:gd name="connsiteY22" fmla="*/ 979353 h 1516602"/>
                  <a:gd name="connsiteX23" fmla="*/ 191064 w 1034979"/>
                  <a:gd name="connsiteY23" fmla="*/ 985068 h 1516602"/>
                  <a:gd name="connsiteX24" fmla="*/ 208209 w 1034979"/>
                  <a:gd name="connsiteY24" fmla="*/ 990783 h 1516602"/>
                  <a:gd name="connsiteX25" fmla="*/ 213924 w 1034979"/>
                  <a:gd name="connsiteY25" fmla="*/ 992688 h 1516602"/>
                  <a:gd name="connsiteX26" fmla="*/ 229164 w 1034979"/>
                  <a:gd name="connsiteY26" fmla="*/ 996498 h 1516602"/>
                  <a:gd name="connsiteX27" fmla="*/ 248214 w 1034979"/>
                  <a:gd name="connsiteY27" fmla="*/ 1002213 h 1516602"/>
                  <a:gd name="connsiteX28" fmla="*/ 253929 w 1034979"/>
                  <a:gd name="connsiteY28" fmla="*/ 1006023 h 1516602"/>
                  <a:gd name="connsiteX29" fmla="*/ 267264 w 1034979"/>
                  <a:gd name="connsiteY29" fmla="*/ 1021263 h 1516602"/>
                  <a:gd name="connsiteX30" fmla="*/ 272979 w 1034979"/>
                  <a:gd name="connsiteY30" fmla="*/ 1040313 h 1516602"/>
                  <a:gd name="connsiteX31" fmla="*/ 274884 w 1034979"/>
                  <a:gd name="connsiteY31" fmla="*/ 1046028 h 1516602"/>
                  <a:gd name="connsiteX32" fmla="*/ 276789 w 1034979"/>
                  <a:gd name="connsiteY32" fmla="*/ 1051743 h 1516602"/>
                  <a:gd name="connsiteX33" fmla="*/ 278694 w 1034979"/>
                  <a:gd name="connsiteY33" fmla="*/ 1076508 h 1516602"/>
                  <a:gd name="connsiteX34" fmla="*/ 280599 w 1034979"/>
                  <a:gd name="connsiteY34" fmla="*/ 1082223 h 1516602"/>
                  <a:gd name="connsiteX35" fmla="*/ 278694 w 1034979"/>
                  <a:gd name="connsiteY35" fmla="*/ 1101273 h 1516602"/>
                  <a:gd name="connsiteX36" fmla="*/ 276789 w 1034979"/>
                  <a:gd name="connsiteY36" fmla="*/ 1110798 h 1516602"/>
                  <a:gd name="connsiteX37" fmla="*/ 263454 w 1034979"/>
                  <a:gd name="connsiteY37" fmla="*/ 1124133 h 1516602"/>
                  <a:gd name="connsiteX38" fmla="*/ 252024 w 1034979"/>
                  <a:gd name="connsiteY38" fmla="*/ 1131753 h 1516602"/>
                  <a:gd name="connsiteX39" fmla="*/ 240594 w 1034979"/>
                  <a:gd name="connsiteY39" fmla="*/ 1135563 h 1516602"/>
                  <a:gd name="connsiteX40" fmla="*/ 27234 w 1034979"/>
                  <a:gd name="connsiteY40" fmla="*/ 1154613 h 1516602"/>
                  <a:gd name="connsiteX41" fmla="*/ 15804 w 1034979"/>
                  <a:gd name="connsiteY41" fmla="*/ 1160328 h 1516602"/>
                  <a:gd name="connsiteX42" fmla="*/ 6279 w 1034979"/>
                  <a:gd name="connsiteY42" fmla="*/ 1169853 h 1516602"/>
                  <a:gd name="connsiteX43" fmla="*/ 4374 w 1034979"/>
                  <a:gd name="connsiteY43" fmla="*/ 1175568 h 1516602"/>
                  <a:gd name="connsiteX44" fmla="*/ 564 w 1034979"/>
                  <a:gd name="connsiteY44" fmla="*/ 1181283 h 1516602"/>
                  <a:gd name="connsiteX45" fmla="*/ 6279 w 1034979"/>
                  <a:gd name="connsiteY45" fmla="*/ 1213668 h 1516602"/>
                  <a:gd name="connsiteX46" fmla="*/ 11994 w 1034979"/>
                  <a:gd name="connsiteY46" fmla="*/ 1217478 h 1516602"/>
                  <a:gd name="connsiteX47" fmla="*/ 17709 w 1034979"/>
                  <a:gd name="connsiteY47" fmla="*/ 1219383 h 1516602"/>
                  <a:gd name="connsiteX48" fmla="*/ 145344 w 1034979"/>
                  <a:gd name="connsiteY48" fmla="*/ 1217478 h 1516602"/>
                  <a:gd name="connsiteX49" fmla="*/ 239202 w 1034979"/>
                  <a:gd name="connsiteY49" fmla="*/ 1214801 h 1516602"/>
                  <a:gd name="connsiteX50" fmla="*/ 318699 w 1034979"/>
                  <a:gd name="connsiteY50" fmla="*/ 1217478 h 1516602"/>
                  <a:gd name="connsiteX51" fmla="*/ 330129 w 1034979"/>
                  <a:gd name="connsiteY51" fmla="*/ 1223193 h 1516602"/>
                  <a:gd name="connsiteX52" fmla="*/ 333939 w 1034979"/>
                  <a:gd name="connsiteY52" fmla="*/ 1228908 h 1516602"/>
                  <a:gd name="connsiteX53" fmla="*/ 339654 w 1034979"/>
                  <a:gd name="connsiteY53" fmla="*/ 1230813 h 1516602"/>
                  <a:gd name="connsiteX54" fmla="*/ 351084 w 1034979"/>
                  <a:gd name="connsiteY54" fmla="*/ 1238433 h 1516602"/>
                  <a:gd name="connsiteX55" fmla="*/ 356799 w 1034979"/>
                  <a:gd name="connsiteY55" fmla="*/ 1242243 h 1516602"/>
                  <a:gd name="connsiteX56" fmla="*/ 360609 w 1034979"/>
                  <a:gd name="connsiteY56" fmla="*/ 1247958 h 1516602"/>
                  <a:gd name="connsiteX57" fmla="*/ 366324 w 1034979"/>
                  <a:gd name="connsiteY57" fmla="*/ 1259388 h 1516602"/>
                  <a:gd name="connsiteX58" fmla="*/ 362514 w 1034979"/>
                  <a:gd name="connsiteY58" fmla="*/ 1286058 h 1516602"/>
                  <a:gd name="connsiteX59" fmla="*/ 358704 w 1034979"/>
                  <a:gd name="connsiteY59" fmla="*/ 1291773 h 1516602"/>
                  <a:gd name="connsiteX60" fmla="*/ 356799 w 1034979"/>
                  <a:gd name="connsiteY60" fmla="*/ 1297488 h 1516602"/>
                  <a:gd name="connsiteX61" fmla="*/ 352989 w 1034979"/>
                  <a:gd name="connsiteY61" fmla="*/ 1303203 h 1516602"/>
                  <a:gd name="connsiteX62" fmla="*/ 351084 w 1034979"/>
                  <a:gd name="connsiteY62" fmla="*/ 1308918 h 1516602"/>
                  <a:gd name="connsiteX63" fmla="*/ 347274 w 1034979"/>
                  <a:gd name="connsiteY63" fmla="*/ 1314633 h 1516602"/>
                  <a:gd name="connsiteX64" fmla="*/ 330129 w 1034979"/>
                  <a:gd name="connsiteY64" fmla="*/ 1381308 h 1516602"/>
                  <a:gd name="connsiteX65" fmla="*/ 328224 w 1034979"/>
                  <a:gd name="connsiteY65" fmla="*/ 1432743 h 1516602"/>
                  <a:gd name="connsiteX66" fmla="*/ 330129 w 1034979"/>
                  <a:gd name="connsiteY66" fmla="*/ 1457508 h 1516602"/>
                  <a:gd name="connsiteX67" fmla="*/ 332034 w 1034979"/>
                  <a:gd name="connsiteY67" fmla="*/ 1463223 h 1516602"/>
                  <a:gd name="connsiteX68" fmla="*/ 335844 w 1034979"/>
                  <a:gd name="connsiteY68" fmla="*/ 1467033 h 1516602"/>
                  <a:gd name="connsiteX69" fmla="*/ 364419 w 1034979"/>
                  <a:gd name="connsiteY69" fmla="*/ 1512753 h 1516602"/>
                  <a:gd name="connsiteX70" fmla="*/ 387279 w 1034979"/>
                  <a:gd name="connsiteY70" fmla="*/ 1514658 h 1516602"/>
                  <a:gd name="connsiteX71" fmla="*/ 392994 w 1034979"/>
                  <a:gd name="connsiteY71" fmla="*/ 1508943 h 1516602"/>
                  <a:gd name="connsiteX72" fmla="*/ 394899 w 1034979"/>
                  <a:gd name="connsiteY72" fmla="*/ 1497513 h 1516602"/>
                  <a:gd name="connsiteX73" fmla="*/ 396804 w 1034979"/>
                  <a:gd name="connsiteY73" fmla="*/ 1491798 h 1516602"/>
                  <a:gd name="connsiteX74" fmla="*/ 398709 w 1034979"/>
                  <a:gd name="connsiteY74" fmla="*/ 1474653 h 1516602"/>
                  <a:gd name="connsiteX75" fmla="*/ 400614 w 1034979"/>
                  <a:gd name="connsiteY75" fmla="*/ 1461318 h 1516602"/>
                  <a:gd name="connsiteX76" fmla="*/ 404424 w 1034979"/>
                  <a:gd name="connsiteY76" fmla="*/ 1404168 h 1516602"/>
                  <a:gd name="connsiteX77" fmla="*/ 410139 w 1034979"/>
                  <a:gd name="connsiteY77" fmla="*/ 1392738 h 1516602"/>
                  <a:gd name="connsiteX78" fmla="*/ 413949 w 1034979"/>
                  <a:gd name="connsiteY78" fmla="*/ 1379403 h 1516602"/>
                  <a:gd name="connsiteX79" fmla="*/ 415854 w 1034979"/>
                  <a:gd name="connsiteY79" fmla="*/ 1373688 h 1516602"/>
                  <a:gd name="connsiteX80" fmla="*/ 417759 w 1034979"/>
                  <a:gd name="connsiteY80" fmla="*/ 1360353 h 1516602"/>
                  <a:gd name="connsiteX81" fmla="*/ 421569 w 1034979"/>
                  <a:gd name="connsiteY81" fmla="*/ 1348923 h 1516602"/>
                  <a:gd name="connsiteX82" fmla="*/ 427284 w 1034979"/>
                  <a:gd name="connsiteY82" fmla="*/ 1335588 h 1516602"/>
                  <a:gd name="connsiteX83" fmla="*/ 467289 w 1034979"/>
                  <a:gd name="connsiteY83" fmla="*/ 1265103 h 1516602"/>
                  <a:gd name="connsiteX84" fmla="*/ 528455 w 1034979"/>
                  <a:gd name="connsiteY84" fmla="*/ 1252334 h 1516602"/>
                  <a:gd name="connsiteX85" fmla="*/ 573969 w 1034979"/>
                  <a:gd name="connsiteY85" fmla="*/ 1236528 h 1516602"/>
                  <a:gd name="connsiteX86" fmla="*/ 585399 w 1034979"/>
                  <a:gd name="connsiteY86" fmla="*/ 1232718 h 1516602"/>
                  <a:gd name="connsiteX87" fmla="*/ 720654 w 1034979"/>
                  <a:gd name="connsiteY87" fmla="*/ 1316538 h 1516602"/>
                  <a:gd name="connsiteX88" fmla="*/ 733989 w 1034979"/>
                  <a:gd name="connsiteY88" fmla="*/ 1326063 h 1516602"/>
                  <a:gd name="connsiteX89" fmla="*/ 743514 w 1034979"/>
                  <a:gd name="connsiteY89" fmla="*/ 1327968 h 1516602"/>
                  <a:gd name="connsiteX90" fmla="*/ 749229 w 1034979"/>
                  <a:gd name="connsiteY90" fmla="*/ 1329873 h 1516602"/>
                  <a:gd name="connsiteX91" fmla="*/ 762564 w 1034979"/>
                  <a:gd name="connsiteY91" fmla="*/ 1335588 h 1516602"/>
                  <a:gd name="connsiteX92" fmla="*/ 777804 w 1034979"/>
                  <a:gd name="connsiteY92" fmla="*/ 1333683 h 1516602"/>
                  <a:gd name="connsiteX93" fmla="*/ 789234 w 1034979"/>
                  <a:gd name="connsiteY93" fmla="*/ 1327968 h 1516602"/>
                  <a:gd name="connsiteX94" fmla="*/ 794949 w 1034979"/>
                  <a:gd name="connsiteY94" fmla="*/ 1326063 h 1516602"/>
                  <a:gd name="connsiteX95" fmla="*/ 802569 w 1034979"/>
                  <a:gd name="connsiteY95" fmla="*/ 1308918 h 1516602"/>
                  <a:gd name="connsiteX96" fmla="*/ 800664 w 1034979"/>
                  <a:gd name="connsiteY96" fmla="*/ 1284153 h 1516602"/>
                  <a:gd name="connsiteX97" fmla="*/ 798759 w 1034979"/>
                  <a:gd name="connsiteY97" fmla="*/ 1278438 h 1516602"/>
                  <a:gd name="connsiteX98" fmla="*/ 796854 w 1034979"/>
                  <a:gd name="connsiteY98" fmla="*/ 1270818 h 1516602"/>
                  <a:gd name="connsiteX99" fmla="*/ 783519 w 1034979"/>
                  <a:gd name="connsiteY99" fmla="*/ 1253673 h 1516602"/>
                  <a:gd name="connsiteX100" fmla="*/ 773994 w 1034979"/>
                  <a:gd name="connsiteY100" fmla="*/ 1247958 h 1516602"/>
                  <a:gd name="connsiteX101" fmla="*/ 648264 w 1034979"/>
                  <a:gd name="connsiteY101" fmla="*/ 1156518 h 1516602"/>
                  <a:gd name="connsiteX102" fmla="*/ 644454 w 1034979"/>
                  <a:gd name="connsiteY102" fmla="*/ 1139373 h 1516602"/>
                  <a:gd name="connsiteX103" fmla="*/ 646359 w 1034979"/>
                  <a:gd name="connsiteY103" fmla="*/ 1131753 h 1516602"/>
                  <a:gd name="connsiteX104" fmla="*/ 650169 w 1034979"/>
                  <a:gd name="connsiteY104" fmla="*/ 1114608 h 1516602"/>
                  <a:gd name="connsiteX105" fmla="*/ 653979 w 1034979"/>
                  <a:gd name="connsiteY105" fmla="*/ 1108893 h 1516602"/>
                  <a:gd name="connsiteX106" fmla="*/ 655884 w 1034979"/>
                  <a:gd name="connsiteY106" fmla="*/ 1103178 h 1516602"/>
                  <a:gd name="connsiteX107" fmla="*/ 661599 w 1034979"/>
                  <a:gd name="connsiteY107" fmla="*/ 1101273 h 1516602"/>
                  <a:gd name="connsiteX108" fmla="*/ 671124 w 1034979"/>
                  <a:gd name="connsiteY108" fmla="*/ 1089843 h 1516602"/>
                  <a:gd name="connsiteX109" fmla="*/ 724464 w 1034979"/>
                  <a:gd name="connsiteY109" fmla="*/ 1082223 h 1516602"/>
                  <a:gd name="connsiteX110" fmla="*/ 842574 w 1034979"/>
                  <a:gd name="connsiteY110" fmla="*/ 1084128 h 1516602"/>
                  <a:gd name="connsiteX111" fmla="*/ 871149 w 1034979"/>
                  <a:gd name="connsiteY111" fmla="*/ 1086033 h 1516602"/>
                  <a:gd name="connsiteX112" fmla="*/ 899724 w 1034979"/>
                  <a:gd name="connsiteY112" fmla="*/ 1091748 h 1516602"/>
                  <a:gd name="connsiteX113" fmla="*/ 922584 w 1034979"/>
                  <a:gd name="connsiteY113" fmla="*/ 1095558 h 1516602"/>
                  <a:gd name="connsiteX114" fmla="*/ 951159 w 1034979"/>
                  <a:gd name="connsiteY114" fmla="*/ 1101273 h 1516602"/>
                  <a:gd name="connsiteX115" fmla="*/ 956874 w 1034979"/>
                  <a:gd name="connsiteY115" fmla="*/ 1101273 h 1516602"/>
                  <a:gd name="connsiteX116" fmla="*/ 1002594 w 1034979"/>
                  <a:gd name="connsiteY116" fmla="*/ 1099368 h 1516602"/>
                  <a:gd name="connsiteX117" fmla="*/ 1031169 w 1034979"/>
                  <a:gd name="connsiteY117" fmla="*/ 1091748 h 1516602"/>
                  <a:gd name="connsiteX118" fmla="*/ 1034979 w 1034979"/>
                  <a:gd name="connsiteY118" fmla="*/ 1086033 h 1516602"/>
                  <a:gd name="connsiteX119" fmla="*/ 1033074 w 1034979"/>
                  <a:gd name="connsiteY119" fmla="*/ 1066983 h 1516602"/>
                  <a:gd name="connsiteX120" fmla="*/ 1027359 w 1034979"/>
                  <a:gd name="connsiteY120" fmla="*/ 1063173 h 1516602"/>
                  <a:gd name="connsiteX121" fmla="*/ 1012119 w 1034979"/>
                  <a:gd name="connsiteY121" fmla="*/ 1061268 h 1516602"/>
                  <a:gd name="connsiteX122" fmla="*/ 1006404 w 1034979"/>
                  <a:gd name="connsiteY122" fmla="*/ 1059363 h 1516602"/>
                  <a:gd name="connsiteX123" fmla="*/ 998784 w 1034979"/>
                  <a:gd name="connsiteY123" fmla="*/ 1057458 h 1516602"/>
                  <a:gd name="connsiteX124" fmla="*/ 987354 w 1034979"/>
                  <a:gd name="connsiteY124" fmla="*/ 1049838 h 1516602"/>
                  <a:gd name="connsiteX125" fmla="*/ 975924 w 1034979"/>
                  <a:gd name="connsiteY125" fmla="*/ 1046028 h 1516602"/>
                  <a:gd name="connsiteX126" fmla="*/ 970209 w 1034979"/>
                  <a:gd name="connsiteY126" fmla="*/ 1044123 h 1516602"/>
                  <a:gd name="connsiteX127" fmla="*/ 962589 w 1034979"/>
                  <a:gd name="connsiteY127" fmla="*/ 1042218 h 1516602"/>
                  <a:gd name="connsiteX128" fmla="*/ 956874 w 1034979"/>
                  <a:gd name="connsiteY128" fmla="*/ 1040313 h 1516602"/>
                  <a:gd name="connsiteX129" fmla="*/ 935919 w 1034979"/>
                  <a:gd name="connsiteY129" fmla="*/ 1034598 h 1516602"/>
                  <a:gd name="connsiteX130" fmla="*/ 825429 w 1034979"/>
                  <a:gd name="connsiteY130" fmla="*/ 1034598 h 1516602"/>
                  <a:gd name="connsiteX131" fmla="*/ 730179 w 1034979"/>
                  <a:gd name="connsiteY131" fmla="*/ 1038408 h 1516602"/>
                  <a:gd name="connsiteX132" fmla="*/ 669219 w 1034979"/>
                  <a:gd name="connsiteY132" fmla="*/ 1046028 h 1516602"/>
                  <a:gd name="connsiteX133" fmla="*/ 646359 w 1034979"/>
                  <a:gd name="connsiteY133" fmla="*/ 1049838 h 1516602"/>
                  <a:gd name="connsiteX134" fmla="*/ 642549 w 1034979"/>
                  <a:gd name="connsiteY134" fmla="*/ 1038408 h 1516602"/>
                  <a:gd name="connsiteX135" fmla="*/ 640644 w 1034979"/>
                  <a:gd name="connsiteY135" fmla="*/ 1032693 h 1516602"/>
                  <a:gd name="connsiteX136" fmla="*/ 642549 w 1034979"/>
                  <a:gd name="connsiteY136" fmla="*/ 1015548 h 1516602"/>
                  <a:gd name="connsiteX137" fmla="*/ 644454 w 1034979"/>
                  <a:gd name="connsiteY137" fmla="*/ 1009833 h 1516602"/>
                  <a:gd name="connsiteX138" fmla="*/ 661599 w 1034979"/>
                  <a:gd name="connsiteY138" fmla="*/ 1000308 h 1516602"/>
                  <a:gd name="connsiteX139" fmla="*/ 673029 w 1034979"/>
                  <a:gd name="connsiteY139" fmla="*/ 992688 h 1516602"/>
                  <a:gd name="connsiteX140" fmla="*/ 674934 w 1034979"/>
                  <a:gd name="connsiteY140" fmla="*/ 986973 h 1516602"/>
                  <a:gd name="connsiteX141" fmla="*/ 680649 w 1034979"/>
                  <a:gd name="connsiteY141" fmla="*/ 985068 h 1516602"/>
                  <a:gd name="connsiteX142" fmla="*/ 686364 w 1034979"/>
                  <a:gd name="connsiteY142" fmla="*/ 981258 h 1516602"/>
                  <a:gd name="connsiteX143" fmla="*/ 695889 w 1034979"/>
                  <a:gd name="connsiteY143" fmla="*/ 971733 h 1516602"/>
                  <a:gd name="connsiteX144" fmla="*/ 705414 w 1034979"/>
                  <a:gd name="connsiteY144" fmla="*/ 960303 h 1516602"/>
                  <a:gd name="connsiteX145" fmla="*/ 716844 w 1034979"/>
                  <a:gd name="connsiteY145" fmla="*/ 952683 h 1516602"/>
                  <a:gd name="connsiteX146" fmla="*/ 732084 w 1034979"/>
                  <a:gd name="connsiteY146" fmla="*/ 939348 h 1516602"/>
                  <a:gd name="connsiteX147" fmla="*/ 741609 w 1034979"/>
                  <a:gd name="connsiteY147" fmla="*/ 927918 h 1516602"/>
                  <a:gd name="connsiteX148" fmla="*/ 753039 w 1034979"/>
                  <a:gd name="connsiteY148" fmla="*/ 918393 h 1516602"/>
                  <a:gd name="connsiteX149" fmla="*/ 758754 w 1034979"/>
                  <a:gd name="connsiteY149" fmla="*/ 906963 h 1516602"/>
                  <a:gd name="connsiteX150" fmla="*/ 760659 w 1034979"/>
                  <a:gd name="connsiteY150" fmla="*/ 901248 h 1516602"/>
                  <a:gd name="connsiteX151" fmla="*/ 766374 w 1034979"/>
                  <a:gd name="connsiteY151" fmla="*/ 889818 h 1516602"/>
                  <a:gd name="connsiteX152" fmla="*/ 764469 w 1034979"/>
                  <a:gd name="connsiteY152" fmla="*/ 874578 h 1516602"/>
                  <a:gd name="connsiteX153" fmla="*/ 758754 w 1034979"/>
                  <a:gd name="connsiteY153" fmla="*/ 872673 h 1516602"/>
                  <a:gd name="connsiteX154" fmla="*/ 737799 w 1034979"/>
                  <a:gd name="connsiteY154" fmla="*/ 874578 h 1516602"/>
                  <a:gd name="connsiteX155" fmla="*/ 732084 w 1034979"/>
                  <a:gd name="connsiteY155" fmla="*/ 878388 h 1516602"/>
                  <a:gd name="connsiteX156" fmla="*/ 699699 w 1034979"/>
                  <a:gd name="connsiteY156" fmla="*/ 899343 h 1516602"/>
                  <a:gd name="connsiteX157" fmla="*/ 595181 w 1034979"/>
                  <a:gd name="connsiteY157" fmla="*/ 957831 h 1516602"/>
                  <a:gd name="connsiteX158" fmla="*/ 507294 w 1034979"/>
                  <a:gd name="connsiteY158" fmla="*/ 847908 h 1516602"/>
                  <a:gd name="connsiteX159" fmla="*/ 503484 w 1034979"/>
                  <a:gd name="connsiteY159" fmla="*/ 358323 h 1516602"/>
                  <a:gd name="connsiteX160" fmla="*/ 499674 w 1034979"/>
                  <a:gd name="connsiteY160" fmla="*/ 66858 h 1516602"/>
                  <a:gd name="connsiteX161" fmla="*/ 490149 w 1034979"/>
                  <a:gd name="connsiteY161" fmla="*/ 40188 h 1516602"/>
                  <a:gd name="connsiteX162" fmla="*/ 488244 w 1034979"/>
                  <a:gd name="connsiteY162" fmla="*/ 34473 h 1516602"/>
                  <a:gd name="connsiteX163" fmla="*/ 484434 w 1034979"/>
                  <a:gd name="connsiteY163" fmla="*/ 28758 h 1516602"/>
                  <a:gd name="connsiteX164" fmla="*/ 478719 w 1034979"/>
                  <a:gd name="connsiteY164" fmla="*/ 17328 h 1516602"/>
                  <a:gd name="connsiteX165" fmla="*/ 473004 w 1034979"/>
                  <a:gd name="connsiteY165" fmla="*/ 13518 h 1516602"/>
                  <a:gd name="connsiteX166" fmla="*/ 469194 w 1034979"/>
                  <a:gd name="connsiteY166" fmla="*/ 7803 h 1516602"/>
                  <a:gd name="connsiteX167" fmla="*/ 429189 w 1034979"/>
                  <a:gd name="connsiteY167" fmla="*/ 11613 h 1516602"/>
                  <a:gd name="connsiteX168" fmla="*/ 425379 w 1034979"/>
                  <a:gd name="connsiteY168" fmla="*/ 78288 h 1516602"/>
                  <a:gd name="connsiteX169" fmla="*/ 425379 w 1034979"/>
                  <a:gd name="connsiteY169" fmla="*/ 84003 h 1516602"/>
                  <a:gd name="connsiteX170" fmla="*/ 429189 w 1034979"/>
                  <a:gd name="connsiteY170" fmla="*/ 238308 h 1516602"/>
                  <a:gd name="connsiteX171" fmla="*/ 440619 w 1034979"/>
                  <a:gd name="connsiteY171" fmla="*/ 421188 h 1516602"/>
                  <a:gd name="connsiteX172" fmla="*/ 435265 w 1034979"/>
                  <a:gd name="connsiteY172" fmla="*/ 718368 h 1516602"/>
                  <a:gd name="connsiteX173" fmla="*/ 435059 w 1034979"/>
                  <a:gd name="connsiteY173" fmla="*/ 799046 h 1516602"/>
                  <a:gd name="connsiteX174" fmla="*/ 430322 w 1034979"/>
                  <a:gd name="connsiteY17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181539 w 1034979"/>
                  <a:gd name="connsiteY12" fmla="*/ 937443 h 1516602"/>
                  <a:gd name="connsiteX13" fmla="*/ 116769 w 1034979"/>
                  <a:gd name="connsiteY13" fmla="*/ 903153 h 1516602"/>
                  <a:gd name="connsiteX14" fmla="*/ 59619 w 1034979"/>
                  <a:gd name="connsiteY14" fmla="*/ 874578 h 1516602"/>
                  <a:gd name="connsiteX15" fmla="*/ 46284 w 1034979"/>
                  <a:gd name="connsiteY15" fmla="*/ 895533 h 1516602"/>
                  <a:gd name="connsiteX16" fmla="*/ 50094 w 1034979"/>
                  <a:gd name="connsiteY16" fmla="*/ 933633 h 1516602"/>
                  <a:gd name="connsiteX17" fmla="*/ 53904 w 1034979"/>
                  <a:gd name="connsiteY17" fmla="*/ 939348 h 1516602"/>
                  <a:gd name="connsiteX18" fmla="*/ 59619 w 1034979"/>
                  <a:gd name="connsiteY18" fmla="*/ 943158 h 1516602"/>
                  <a:gd name="connsiteX19" fmla="*/ 63429 w 1034979"/>
                  <a:gd name="connsiteY19" fmla="*/ 948873 h 1516602"/>
                  <a:gd name="connsiteX20" fmla="*/ 80574 w 1034979"/>
                  <a:gd name="connsiteY20" fmla="*/ 958398 h 1516602"/>
                  <a:gd name="connsiteX21" fmla="*/ 166299 w 1034979"/>
                  <a:gd name="connsiteY21" fmla="*/ 979353 h 1516602"/>
                  <a:gd name="connsiteX22" fmla="*/ 191064 w 1034979"/>
                  <a:gd name="connsiteY22" fmla="*/ 985068 h 1516602"/>
                  <a:gd name="connsiteX23" fmla="*/ 208209 w 1034979"/>
                  <a:gd name="connsiteY23" fmla="*/ 990783 h 1516602"/>
                  <a:gd name="connsiteX24" fmla="*/ 213924 w 1034979"/>
                  <a:gd name="connsiteY24" fmla="*/ 992688 h 1516602"/>
                  <a:gd name="connsiteX25" fmla="*/ 229164 w 1034979"/>
                  <a:gd name="connsiteY25" fmla="*/ 996498 h 1516602"/>
                  <a:gd name="connsiteX26" fmla="*/ 248214 w 1034979"/>
                  <a:gd name="connsiteY26" fmla="*/ 1002213 h 1516602"/>
                  <a:gd name="connsiteX27" fmla="*/ 253929 w 1034979"/>
                  <a:gd name="connsiteY27" fmla="*/ 1006023 h 1516602"/>
                  <a:gd name="connsiteX28" fmla="*/ 267264 w 1034979"/>
                  <a:gd name="connsiteY28" fmla="*/ 1021263 h 1516602"/>
                  <a:gd name="connsiteX29" fmla="*/ 272979 w 1034979"/>
                  <a:gd name="connsiteY29" fmla="*/ 1040313 h 1516602"/>
                  <a:gd name="connsiteX30" fmla="*/ 274884 w 1034979"/>
                  <a:gd name="connsiteY30" fmla="*/ 1046028 h 1516602"/>
                  <a:gd name="connsiteX31" fmla="*/ 276789 w 1034979"/>
                  <a:gd name="connsiteY31" fmla="*/ 1051743 h 1516602"/>
                  <a:gd name="connsiteX32" fmla="*/ 278694 w 1034979"/>
                  <a:gd name="connsiteY32" fmla="*/ 1076508 h 1516602"/>
                  <a:gd name="connsiteX33" fmla="*/ 280599 w 1034979"/>
                  <a:gd name="connsiteY33" fmla="*/ 1082223 h 1516602"/>
                  <a:gd name="connsiteX34" fmla="*/ 278694 w 1034979"/>
                  <a:gd name="connsiteY34" fmla="*/ 1101273 h 1516602"/>
                  <a:gd name="connsiteX35" fmla="*/ 276789 w 1034979"/>
                  <a:gd name="connsiteY35" fmla="*/ 1110798 h 1516602"/>
                  <a:gd name="connsiteX36" fmla="*/ 263454 w 1034979"/>
                  <a:gd name="connsiteY36" fmla="*/ 1124133 h 1516602"/>
                  <a:gd name="connsiteX37" fmla="*/ 252024 w 1034979"/>
                  <a:gd name="connsiteY37" fmla="*/ 1131753 h 1516602"/>
                  <a:gd name="connsiteX38" fmla="*/ 240594 w 1034979"/>
                  <a:gd name="connsiteY38" fmla="*/ 1135563 h 1516602"/>
                  <a:gd name="connsiteX39" fmla="*/ 27234 w 1034979"/>
                  <a:gd name="connsiteY39" fmla="*/ 1154613 h 1516602"/>
                  <a:gd name="connsiteX40" fmla="*/ 15804 w 1034979"/>
                  <a:gd name="connsiteY40" fmla="*/ 1160328 h 1516602"/>
                  <a:gd name="connsiteX41" fmla="*/ 6279 w 1034979"/>
                  <a:gd name="connsiteY41" fmla="*/ 1169853 h 1516602"/>
                  <a:gd name="connsiteX42" fmla="*/ 4374 w 1034979"/>
                  <a:gd name="connsiteY42" fmla="*/ 1175568 h 1516602"/>
                  <a:gd name="connsiteX43" fmla="*/ 564 w 1034979"/>
                  <a:gd name="connsiteY43" fmla="*/ 1181283 h 1516602"/>
                  <a:gd name="connsiteX44" fmla="*/ 6279 w 1034979"/>
                  <a:gd name="connsiteY44" fmla="*/ 1213668 h 1516602"/>
                  <a:gd name="connsiteX45" fmla="*/ 11994 w 1034979"/>
                  <a:gd name="connsiteY45" fmla="*/ 1217478 h 1516602"/>
                  <a:gd name="connsiteX46" fmla="*/ 17709 w 1034979"/>
                  <a:gd name="connsiteY46" fmla="*/ 1219383 h 1516602"/>
                  <a:gd name="connsiteX47" fmla="*/ 145344 w 1034979"/>
                  <a:gd name="connsiteY47" fmla="*/ 1217478 h 1516602"/>
                  <a:gd name="connsiteX48" fmla="*/ 239202 w 1034979"/>
                  <a:gd name="connsiteY48" fmla="*/ 1214801 h 1516602"/>
                  <a:gd name="connsiteX49" fmla="*/ 318699 w 1034979"/>
                  <a:gd name="connsiteY49" fmla="*/ 1217478 h 1516602"/>
                  <a:gd name="connsiteX50" fmla="*/ 330129 w 1034979"/>
                  <a:gd name="connsiteY50" fmla="*/ 1223193 h 1516602"/>
                  <a:gd name="connsiteX51" fmla="*/ 333939 w 1034979"/>
                  <a:gd name="connsiteY51" fmla="*/ 1228908 h 1516602"/>
                  <a:gd name="connsiteX52" fmla="*/ 339654 w 1034979"/>
                  <a:gd name="connsiteY52" fmla="*/ 1230813 h 1516602"/>
                  <a:gd name="connsiteX53" fmla="*/ 351084 w 1034979"/>
                  <a:gd name="connsiteY53" fmla="*/ 1238433 h 1516602"/>
                  <a:gd name="connsiteX54" fmla="*/ 356799 w 1034979"/>
                  <a:gd name="connsiteY54" fmla="*/ 1242243 h 1516602"/>
                  <a:gd name="connsiteX55" fmla="*/ 360609 w 1034979"/>
                  <a:gd name="connsiteY55" fmla="*/ 1247958 h 1516602"/>
                  <a:gd name="connsiteX56" fmla="*/ 366324 w 1034979"/>
                  <a:gd name="connsiteY56" fmla="*/ 1259388 h 1516602"/>
                  <a:gd name="connsiteX57" fmla="*/ 362514 w 1034979"/>
                  <a:gd name="connsiteY57" fmla="*/ 1286058 h 1516602"/>
                  <a:gd name="connsiteX58" fmla="*/ 358704 w 1034979"/>
                  <a:gd name="connsiteY58" fmla="*/ 1291773 h 1516602"/>
                  <a:gd name="connsiteX59" fmla="*/ 356799 w 1034979"/>
                  <a:gd name="connsiteY59" fmla="*/ 1297488 h 1516602"/>
                  <a:gd name="connsiteX60" fmla="*/ 352989 w 1034979"/>
                  <a:gd name="connsiteY60" fmla="*/ 1303203 h 1516602"/>
                  <a:gd name="connsiteX61" fmla="*/ 351084 w 1034979"/>
                  <a:gd name="connsiteY61" fmla="*/ 1308918 h 1516602"/>
                  <a:gd name="connsiteX62" fmla="*/ 347274 w 1034979"/>
                  <a:gd name="connsiteY62" fmla="*/ 1314633 h 1516602"/>
                  <a:gd name="connsiteX63" fmla="*/ 330129 w 1034979"/>
                  <a:gd name="connsiteY63" fmla="*/ 1381308 h 1516602"/>
                  <a:gd name="connsiteX64" fmla="*/ 328224 w 1034979"/>
                  <a:gd name="connsiteY64" fmla="*/ 1432743 h 1516602"/>
                  <a:gd name="connsiteX65" fmla="*/ 330129 w 1034979"/>
                  <a:gd name="connsiteY65" fmla="*/ 1457508 h 1516602"/>
                  <a:gd name="connsiteX66" fmla="*/ 332034 w 1034979"/>
                  <a:gd name="connsiteY66" fmla="*/ 1463223 h 1516602"/>
                  <a:gd name="connsiteX67" fmla="*/ 335844 w 1034979"/>
                  <a:gd name="connsiteY67" fmla="*/ 1467033 h 1516602"/>
                  <a:gd name="connsiteX68" fmla="*/ 364419 w 1034979"/>
                  <a:gd name="connsiteY68" fmla="*/ 1512753 h 1516602"/>
                  <a:gd name="connsiteX69" fmla="*/ 387279 w 1034979"/>
                  <a:gd name="connsiteY69" fmla="*/ 1514658 h 1516602"/>
                  <a:gd name="connsiteX70" fmla="*/ 392994 w 1034979"/>
                  <a:gd name="connsiteY70" fmla="*/ 1508943 h 1516602"/>
                  <a:gd name="connsiteX71" fmla="*/ 394899 w 1034979"/>
                  <a:gd name="connsiteY71" fmla="*/ 1497513 h 1516602"/>
                  <a:gd name="connsiteX72" fmla="*/ 396804 w 1034979"/>
                  <a:gd name="connsiteY72" fmla="*/ 1491798 h 1516602"/>
                  <a:gd name="connsiteX73" fmla="*/ 398709 w 1034979"/>
                  <a:gd name="connsiteY73" fmla="*/ 1474653 h 1516602"/>
                  <a:gd name="connsiteX74" fmla="*/ 400614 w 1034979"/>
                  <a:gd name="connsiteY74" fmla="*/ 1461318 h 1516602"/>
                  <a:gd name="connsiteX75" fmla="*/ 404424 w 1034979"/>
                  <a:gd name="connsiteY75" fmla="*/ 1404168 h 1516602"/>
                  <a:gd name="connsiteX76" fmla="*/ 410139 w 1034979"/>
                  <a:gd name="connsiteY76" fmla="*/ 1392738 h 1516602"/>
                  <a:gd name="connsiteX77" fmla="*/ 413949 w 1034979"/>
                  <a:gd name="connsiteY77" fmla="*/ 1379403 h 1516602"/>
                  <a:gd name="connsiteX78" fmla="*/ 415854 w 1034979"/>
                  <a:gd name="connsiteY78" fmla="*/ 1373688 h 1516602"/>
                  <a:gd name="connsiteX79" fmla="*/ 417759 w 1034979"/>
                  <a:gd name="connsiteY79" fmla="*/ 1360353 h 1516602"/>
                  <a:gd name="connsiteX80" fmla="*/ 421569 w 1034979"/>
                  <a:gd name="connsiteY80" fmla="*/ 1348923 h 1516602"/>
                  <a:gd name="connsiteX81" fmla="*/ 427284 w 1034979"/>
                  <a:gd name="connsiteY81" fmla="*/ 1335588 h 1516602"/>
                  <a:gd name="connsiteX82" fmla="*/ 467289 w 1034979"/>
                  <a:gd name="connsiteY82" fmla="*/ 1265103 h 1516602"/>
                  <a:gd name="connsiteX83" fmla="*/ 528455 w 1034979"/>
                  <a:gd name="connsiteY83" fmla="*/ 1252334 h 1516602"/>
                  <a:gd name="connsiteX84" fmla="*/ 573969 w 1034979"/>
                  <a:gd name="connsiteY84" fmla="*/ 1236528 h 1516602"/>
                  <a:gd name="connsiteX85" fmla="*/ 585399 w 1034979"/>
                  <a:gd name="connsiteY85" fmla="*/ 1232718 h 1516602"/>
                  <a:gd name="connsiteX86" fmla="*/ 720654 w 1034979"/>
                  <a:gd name="connsiteY86" fmla="*/ 1316538 h 1516602"/>
                  <a:gd name="connsiteX87" fmla="*/ 733989 w 1034979"/>
                  <a:gd name="connsiteY87" fmla="*/ 1326063 h 1516602"/>
                  <a:gd name="connsiteX88" fmla="*/ 743514 w 1034979"/>
                  <a:gd name="connsiteY88" fmla="*/ 1327968 h 1516602"/>
                  <a:gd name="connsiteX89" fmla="*/ 749229 w 1034979"/>
                  <a:gd name="connsiteY89" fmla="*/ 1329873 h 1516602"/>
                  <a:gd name="connsiteX90" fmla="*/ 762564 w 1034979"/>
                  <a:gd name="connsiteY90" fmla="*/ 1335588 h 1516602"/>
                  <a:gd name="connsiteX91" fmla="*/ 777804 w 1034979"/>
                  <a:gd name="connsiteY91" fmla="*/ 1333683 h 1516602"/>
                  <a:gd name="connsiteX92" fmla="*/ 789234 w 1034979"/>
                  <a:gd name="connsiteY92" fmla="*/ 1327968 h 1516602"/>
                  <a:gd name="connsiteX93" fmla="*/ 794949 w 1034979"/>
                  <a:gd name="connsiteY93" fmla="*/ 1326063 h 1516602"/>
                  <a:gd name="connsiteX94" fmla="*/ 802569 w 1034979"/>
                  <a:gd name="connsiteY94" fmla="*/ 1308918 h 1516602"/>
                  <a:gd name="connsiteX95" fmla="*/ 800664 w 1034979"/>
                  <a:gd name="connsiteY95" fmla="*/ 1284153 h 1516602"/>
                  <a:gd name="connsiteX96" fmla="*/ 798759 w 1034979"/>
                  <a:gd name="connsiteY96" fmla="*/ 1278438 h 1516602"/>
                  <a:gd name="connsiteX97" fmla="*/ 796854 w 1034979"/>
                  <a:gd name="connsiteY97" fmla="*/ 1270818 h 1516602"/>
                  <a:gd name="connsiteX98" fmla="*/ 783519 w 1034979"/>
                  <a:gd name="connsiteY98" fmla="*/ 1253673 h 1516602"/>
                  <a:gd name="connsiteX99" fmla="*/ 773994 w 1034979"/>
                  <a:gd name="connsiteY99" fmla="*/ 1247958 h 1516602"/>
                  <a:gd name="connsiteX100" fmla="*/ 648264 w 1034979"/>
                  <a:gd name="connsiteY100" fmla="*/ 1156518 h 1516602"/>
                  <a:gd name="connsiteX101" fmla="*/ 644454 w 1034979"/>
                  <a:gd name="connsiteY101" fmla="*/ 1139373 h 1516602"/>
                  <a:gd name="connsiteX102" fmla="*/ 646359 w 1034979"/>
                  <a:gd name="connsiteY102" fmla="*/ 1131753 h 1516602"/>
                  <a:gd name="connsiteX103" fmla="*/ 650169 w 1034979"/>
                  <a:gd name="connsiteY103" fmla="*/ 1114608 h 1516602"/>
                  <a:gd name="connsiteX104" fmla="*/ 653979 w 1034979"/>
                  <a:gd name="connsiteY104" fmla="*/ 1108893 h 1516602"/>
                  <a:gd name="connsiteX105" fmla="*/ 655884 w 1034979"/>
                  <a:gd name="connsiteY105" fmla="*/ 1103178 h 1516602"/>
                  <a:gd name="connsiteX106" fmla="*/ 661599 w 1034979"/>
                  <a:gd name="connsiteY106" fmla="*/ 1101273 h 1516602"/>
                  <a:gd name="connsiteX107" fmla="*/ 671124 w 1034979"/>
                  <a:gd name="connsiteY107" fmla="*/ 1089843 h 1516602"/>
                  <a:gd name="connsiteX108" fmla="*/ 724464 w 1034979"/>
                  <a:gd name="connsiteY108" fmla="*/ 1082223 h 1516602"/>
                  <a:gd name="connsiteX109" fmla="*/ 842574 w 1034979"/>
                  <a:gd name="connsiteY109" fmla="*/ 1084128 h 1516602"/>
                  <a:gd name="connsiteX110" fmla="*/ 871149 w 1034979"/>
                  <a:gd name="connsiteY110" fmla="*/ 1086033 h 1516602"/>
                  <a:gd name="connsiteX111" fmla="*/ 899724 w 1034979"/>
                  <a:gd name="connsiteY111" fmla="*/ 1091748 h 1516602"/>
                  <a:gd name="connsiteX112" fmla="*/ 922584 w 1034979"/>
                  <a:gd name="connsiteY112" fmla="*/ 1095558 h 1516602"/>
                  <a:gd name="connsiteX113" fmla="*/ 951159 w 1034979"/>
                  <a:gd name="connsiteY113" fmla="*/ 1101273 h 1516602"/>
                  <a:gd name="connsiteX114" fmla="*/ 956874 w 1034979"/>
                  <a:gd name="connsiteY114" fmla="*/ 1101273 h 1516602"/>
                  <a:gd name="connsiteX115" fmla="*/ 1002594 w 1034979"/>
                  <a:gd name="connsiteY115" fmla="*/ 1099368 h 1516602"/>
                  <a:gd name="connsiteX116" fmla="*/ 1031169 w 1034979"/>
                  <a:gd name="connsiteY116" fmla="*/ 1091748 h 1516602"/>
                  <a:gd name="connsiteX117" fmla="*/ 1034979 w 1034979"/>
                  <a:gd name="connsiteY117" fmla="*/ 1086033 h 1516602"/>
                  <a:gd name="connsiteX118" fmla="*/ 1033074 w 1034979"/>
                  <a:gd name="connsiteY118" fmla="*/ 1066983 h 1516602"/>
                  <a:gd name="connsiteX119" fmla="*/ 1027359 w 1034979"/>
                  <a:gd name="connsiteY119" fmla="*/ 1063173 h 1516602"/>
                  <a:gd name="connsiteX120" fmla="*/ 1012119 w 1034979"/>
                  <a:gd name="connsiteY120" fmla="*/ 1061268 h 1516602"/>
                  <a:gd name="connsiteX121" fmla="*/ 1006404 w 1034979"/>
                  <a:gd name="connsiteY121" fmla="*/ 1059363 h 1516602"/>
                  <a:gd name="connsiteX122" fmla="*/ 998784 w 1034979"/>
                  <a:gd name="connsiteY122" fmla="*/ 1057458 h 1516602"/>
                  <a:gd name="connsiteX123" fmla="*/ 987354 w 1034979"/>
                  <a:gd name="connsiteY123" fmla="*/ 1049838 h 1516602"/>
                  <a:gd name="connsiteX124" fmla="*/ 975924 w 1034979"/>
                  <a:gd name="connsiteY124" fmla="*/ 1046028 h 1516602"/>
                  <a:gd name="connsiteX125" fmla="*/ 970209 w 1034979"/>
                  <a:gd name="connsiteY125" fmla="*/ 1044123 h 1516602"/>
                  <a:gd name="connsiteX126" fmla="*/ 962589 w 1034979"/>
                  <a:gd name="connsiteY126" fmla="*/ 1042218 h 1516602"/>
                  <a:gd name="connsiteX127" fmla="*/ 956874 w 1034979"/>
                  <a:gd name="connsiteY127" fmla="*/ 1040313 h 1516602"/>
                  <a:gd name="connsiteX128" fmla="*/ 935919 w 1034979"/>
                  <a:gd name="connsiteY128" fmla="*/ 1034598 h 1516602"/>
                  <a:gd name="connsiteX129" fmla="*/ 825429 w 1034979"/>
                  <a:gd name="connsiteY129" fmla="*/ 1034598 h 1516602"/>
                  <a:gd name="connsiteX130" fmla="*/ 730179 w 1034979"/>
                  <a:gd name="connsiteY130" fmla="*/ 1038408 h 1516602"/>
                  <a:gd name="connsiteX131" fmla="*/ 669219 w 1034979"/>
                  <a:gd name="connsiteY131" fmla="*/ 1046028 h 1516602"/>
                  <a:gd name="connsiteX132" fmla="*/ 646359 w 1034979"/>
                  <a:gd name="connsiteY132" fmla="*/ 1049838 h 1516602"/>
                  <a:gd name="connsiteX133" fmla="*/ 642549 w 1034979"/>
                  <a:gd name="connsiteY133" fmla="*/ 1038408 h 1516602"/>
                  <a:gd name="connsiteX134" fmla="*/ 640644 w 1034979"/>
                  <a:gd name="connsiteY134" fmla="*/ 1032693 h 1516602"/>
                  <a:gd name="connsiteX135" fmla="*/ 642549 w 1034979"/>
                  <a:gd name="connsiteY135" fmla="*/ 1015548 h 1516602"/>
                  <a:gd name="connsiteX136" fmla="*/ 644454 w 1034979"/>
                  <a:gd name="connsiteY136" fmla="*/ 1009833 h 1516602"/>
                  <a:gd name="connsiteX137" fmla="*/ 661599 w 1034979"/>
                  <a:gd name="connsiteY137" fmla="*/ 1000308 h 1516602"/>
                  <a:gd name="connsiteX138" fmla="*/ 673029 w 1034979"/>
                  <a:gd name="connsiteY138" fmla="*/ 992688 h 1516602"/>
                  <a:gd name="connsiteX139" fmla="*/ 674934 w 1034979"/>
                  <a:gd name="connsiteY139" fmla="*/ 986973 h 1516602"/>
                  <a:gd name="connsiteX140" fmla="*/ 680649 w 1034979"/>
                  <a:gd name="connsiteY140" fmla="*/ 985068 h 1516602"/>
                  <a:gd name="connsiteX141" fmla="*/ 686364 w 1034979"/>
                  <a:gd name="connsiteY141" fmla="*/ 981258 h 1516602"/>
                  <a:gd name="connsiteX142" fmla="*/ 695889 w 1034979"/>
                  <a:gd name="connsiteY142" fmla="*/ 971733 h 1516602"/>
                  <a:gd name="connsiteX143" fmla="*/ 705414 w 1034979"/>
                  <a:gd name="connsiteY143" fmla="*/ 960303 h 1516602"/>
                  <a:gd name="connsiteX144" fmla="*/ 716844 w 1034979"/>
                  <a:gd name="connsiteY144" fmla="*/ 952683 h 1516602"/>
                  <a:gd name="connsiteX145" fmla="*/ 732084 w 1034979"/>
                  <a:gd name="connsiteY145" fmla="*/ 939348 h 1516602"/>
                  <a:gd name="connsiteX146" fmla="*/ 741609 w 1034979"/>
                  <a:gd name="connsiteY146" fmla="*/ 927918 h 1516602"/>
                  <a:gd name="connsiteX147" fmla="*/ 753039 w 1034979"/>
                  <a:gd name="connsiteY147" fmla="*/ 918393 h 1516602"/>
                  <a:gd name="connsiteX148" fmla="*/ 758754 w 1034979"/>
                  <a:gd name="connsiteY148" fmla="*/ 906963 h 1516602"/>
                  <a:gd name="connsiteX149" fmla="*/ 760659 w 1034979"/>
                  <a:gd name="connsiteY149" fmla="*/ 901248 h 1516602"/>
                  <a:gd name="connsiteX150" fmla="*/ 766374 w 1034979"/>
                  <a:gd name="connsiteY150" fmla="*/ 889818 h 1516602"/>
                  <a:gd name="connsiteX151" fmla="*/ 764469 w 1034979"/>
                  <a:gd name="connsiteY151" fmla="*/ 874578 h 1516602"/>
                  <a:gd name="connsiteX152" fmla="*/ 758754 w 1034979"/>
                  <a:gd name="connsiteY152" fmla="*/ 872673 h 1516602"/>
                  <a:gd name="connsiteX153" fmla="*/ 737799 w 1034979"/>
                  <a:gd name="connsiteY153" fmla="*/ 874578 h 1516602"/>
                  <a:gd name="connsiteX154" fmla="*/ 732084 w 1034979"/>
                  <a:gd name="connsiteY154" fmla="*/ 878388 h 1516602"/>
                  <a:gd name="connsiteX155" fmla="*/ 699699 w 1034979"/>
                  <a:gd name="connsiteY155" fmla="*/ 899343 h 1516602"/>
                  <a:gd name="connsiteX156" fmla="*/ 595181 w 1034979"/>
                  <a:gd name="connsiteY156" fmla="*/ 957831 h 1516602"/>
                  <a:gd name="connsiteX157" fmla="*/ 507294 w 1034979"/>
                  <a:gd name="connsiteY157" fmla="*/ 847908 h 1516602"/>
                  <a:gd name="connsiteX158" fmla="*/ 503484 w 1034979"/>
                  <a:gd name="connsiteY158" fmla="*/ 358323 h 1516602"/>
                  <a:gd name="connsiteX159" fmla="*/ 499674 w 1034979"/>
                  <a:gd name="connsiteY159" fmla="*/ 66858 h 1516602"/>
                  <a:gd name="connsiteX160" fmla="*/ 490149 w 1034979"/>
                  <a:gd name="connsiteY160" fmla="*/ 40188 h 1516602"/>
                  <a:gd name="connsiteX161" fmla="*/ 488244 w 1034979"/>
                  <a:gd name="connsiteY161" fmla="*/ 34473 h 1516602"/>
                  <a:gd name="connsiteX162" fmla="*/ 484434 w 1034979"/>
                  <a:gd name="connsiteY162" fmla="*/ 28758 h 1516602"/>
                  <a:gd name="connsiteX163" fmla="*/ 478719 w 1034979"/>
                  <a:gd name="connsiteY163" fmla="*/ 17328 h 1516602"/>
                  <a:gd name="connsiteX164" fmla="*/ 473004 w 1034979"/>
                  <a:gd name="connsiteY164" fmla="*/ 13518 h 1516602"/>
                  <a:gd name="connsiteX165" fmla="*/ 469194 w 1034979"/>
                  <a:gd name="connsiteY165" fmla="*/ 7803 h 1516602"/>
                  <a:gd name="connsiteX166" fmla="*/ 429189 w 1034979"/>
                  <a:gd name="connsiteY166" fmla="*/ 11613 h 1516602"/>
                  <a:gd name="connsiteX167" fmla="*/ 425379 w 1034979"/>
                  <a:gd name="connsiteY167" fmla="*/ 78288 h 1516602"/>
                  <a:gd name="connsiteX168" fmla="*/ 425379 w 1034979"/>
                  <a:gd name="connsiteY168" fmla="*/ 84003 h 1516602"/>
                  <a:gd name="connsiteX169" fmla="*/ 429189 w 1034979"/>
                  <a:gd name="connsiteY169" fmla="*/ 238308 h 1516602"/>
                  <a:gd name="connsiteX170" fmla="*/ 440619 w 1034979"/>
                  <a:gd name="connsiteY170" fmla="*/ 421188 h 1516602"/>
                  <a:gd name="connsiteX171" fmla="*/ 435265 w 1034979"/>
                  <a:gd name="connsiteY171" fmla="*/ 718368 h 1516602"/>
                  <a:gd name="connsiteX172" fmla="*/ 435059 w 1034979"/>
                  <a:gd name="connsiteY172" fmla="*/ 799046 h 1516602"/>
                  <a:gd name="connsiteX173" fmla="*/ 430322 w 1034979"/>
                  <a:gd name="connsiteY17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181539 w 1034979"/>
                  <a:gd name="connsiteY11" fmla="*/ 937443 h 1516602"/>
                  <a:gd name="connsiteX12" fmla="*/ 116769 w 1034979"/>
                  <a:gd name="connsiteY12" fmla="*/ 903153 h 1516602"/>
                  <a:gd name="connsiteX13" fmla="*/ 59619 w 1034979"/>
                  <a:gd name="connsiteY13" fmla="*/ 874578 h 1516602"/>
                  <a:gd name="connsiteX14" fmla="*/ 46284 w 1034979"/>
                  <a:gd name="connsiteY14" fmla="*/ 895533 h 1516602"/>
                  <a:gd name="connsiteX15" fmla="*/ 50094 w 1034979"/>
                  <a:gd name="connsiteY15" fmla="*/ 933633 h 1516602"/>
                  <a:gd name="connsiteX16" fmla="*/ 53904 w 1034979"/>
                  <a:gd name="connsiteY16" fmla="*/ 939348 h 1516602"/>
                  <a:gd name="connsiteX17" fmla="*/ 59619 w 1034979"/>
                  <a:gd name="connsiteY17" fmla="*/ 943158 h 1516602"/>
                  <a:gd name="connsiteX18" fmla="*/ 63429 w 1034979"/>
                  <a:gd name="connsiteY18" fmla="*/ 948873 h 1516602"/>
                  <a:gd name="connsiteX19" fmla="*/ 80574 w 1034979"/>
                  <a:gd name="connsiteY19" fmla="*/ 958398 h 1516602"/>
                  <a:gd name="connsiteX20" fmla="*/ 166299 w 1034979"/>
                  <a:gd name="connsiteY20" fmla="*/ 979353 h 1516602"/>
                  <a:gd name="connsiteX21" fmla="*/ 191064 w 1034979"/>
                  <a:gd name="connsiteY21" fmla="*/ 985068 h 1516602"/>
                  <a:gd name="connsiteX22" fmla="*/ 208209 w 1034979"/>
                  <a:gd name="connsiteY22" fmla="*/ 990783 h 1516602"/>
                  <a:gd name="connsiteX23" fmla="*/ 213924 w 1034979"/>
                  <a:gd name="connsiteY23" fmla="*/ 992688 h 1516602"/>
                  <a:gd name="connsiteX24" fmla="*/ 229164 w 1034979"/>
                  <a:gd name="connsiteY24" fmla="*/ 996498 h 1516602"/>
                  <a:gd name="connsiteX25" fmla="*/ 248214 w 1034979"/>
                  <a:gd name="connsiteY25" fmla="*/ 1002213 h 1516602"/>
                  <a:gd name="connsiteX26" fmla="*/ 253929 w 1034979"/>
                  <a:gd name="connsiteY26" fmla="*/ 1006023 h 1516602"/>
                  <a:gd name="connsiteX27" fmla="*/ 267264 w 1034979"/>
                  <a:gd name="connsiteY27" fmla="*/ 1021263 h 1516602"/>
                  <a:gd name="connsiteX28" fmla="*/ 272979 w 1034979"/>
                  <a:gd name="connsiteY28" fmla="*/ 1040313 h 1516602"/>
                  <a:gd name="connsiteX29" fmla="*/ 274884 w 1034979"/>
                  <a:gd name="connsiteY29" fmla="*/ 1046028 h 1516602"/>
                  <a:gd name="connsiteX30" fmla="*/ 276789 w 1034979"/>
                  <a:gd name="connsiteY30" fmla="*/ 1051743 h 1516602"/>
                  <a:gd name="connsiteX31" fmla="*/ 278694 w 1034979"/>
                  <a:gd name="connsiteY31" fmla="*/ 1076508 h 1516602"/>
                  <a:gd name="connsiteX32" fmla="*/ 280599 w 1034979"/>
                  <a:gd name="connsiteY32" fmla="*/ 1082223 h 1516602"/>
                  <a:gd name="connsiteX33" fmla="*/ 278694 w 1034979"/>
                  <a:gd name="connsiteY33" fmla="*/ 1101273 h 1516602"/>
                  <a:gd name="connsiteX34" fmla="*/ 276789 w 1034979"/>
                  <a:gd name="connsiteY34" fmla="*/ 1110798 h 1516602"/>
                  <a:gd name="connsiteX35" fmla="*/ 263454 w 1034979"/>
                  <a:gd name="connsiteY35" fmla="*/ 1124133 h 1516602"/>
                  <a:gd name="connsiteX36" fmla="*/ 252024 w 1034979"/>
                  <a:gd name="connsiteY36" fmla="*/ 1131753 h 1516602"/>
                  <a:gd name="connsiteX37" fmla="*/ 240594 w 1034979"/>
                  <a:gd name="connsiteY37" fmla="*/ 1135563 h 1516602"/>
                  <a:gd name="connsiteX38" fmla="*/ 27234 w 1034979"/>
                  <a:gd name="connsiteY38" fmla="*/ 1154613 h 1516602"/>
                  <a:gd name="connsiteX39" fmla="*/ 15804 w 1034979"/>
                  <a:gd name="connsiteY39" fmla="*/ 1160328 h 1516602"/>
                  <a:gd name="connsiteX40" fmla="*/ 6279 w 1034979"/>
                  <a:gd name="connsiteY40" fmla="*/ 1169853 h 1516602"/>
                  <a:gd name="connsiteX41" fmla="*/ 4374 w 1034979"/>
                  <a:gd name="connsiteY41" fmla="*/ 1175568 h 1516602"/>
                  <a:gd name="connsiteX42" fmla="*/ 564 w 1034979"/>
                  <a:gd name="connsiteY42" fmla="*/ 1181283 h 1516602"/>
                  <a:gd name="connsiteX43" fmla="*/ 6279 w 1034979"/>
                  <a:gd name="connsiteY43" fmla="*/ 1213668 h 1516602"/>
                  <a:gd name="connsiteX44" fmla="*/ 11994 w 1034979"/>
                  <a:gd name="connsiteY44" fmla="*/ 1217478 h 1516602"/>
                  <a:gd name="connsiteX45" fmla="*/ 17709 w 1034979"/>
                  <a:gd name="connsiteY45" fmla="*/ 1219383 h 1516602"/>
                  <a:gd name="connsiteX46" fmla="*/ 145344 w 1034979"/>
                  <a:gd name="connsiteY46" fmla="*/ 1217478 h 1516602"/>
                  <a:gd name="connsiteX47" fmla="*/ 239202 w 1034979"/>
                  <a:gd name="connsiteY47" fmla="*/ 1214801 h 1516602"/>
                  <a:gd name="connsiteX48" fmla="*/ 318699 w 1034979"/>
                  <a:gd name="connsiteY48" fmla="*/ 1217478 h 1516602"/>
                  <a:gd name="connsiteX49" fmla="*/ 330129 w 1034979"/>
                  <a:gd name="connsiteY49" fmla="*/ 1223193 h 1516602"/>
                  <a:gd name="connsiteX50" fmla="*/ 333939 w 1034979"/>
                  <a:gd name="connsiteY50" fmla="*/ 1228908 h 1516602"/>
                  <a:gd name="connsiteX51" fmla="*/ 339654 w 1034979"/>
                  <a:gd name="connsiteY51" fmla="*/ 1230813 h 1516602"/>
                  <a:gd name="connsiteX52" fmla="*/ 351084 w 1034979"/>
                  <a:gd name="connsiteY52" fmla="*/ 1238433 h 1516602"/>
                  <a:gd name="connsiteX53" fmla="*/ 356799 w 1034979"/>
                  <a:gd name="connsiteY53" fmla="*/ 1242243 h 1516602"/>
                  <a:gd name="connsiteX54" fmla="*/ 360609 w 1034979"/>
                  <a:gd name="connsiteY54" fmla="*/ 1247958 h 1516602"/>
                  <a:gd name="connsiteX55" fmla="*/ 366324 w 1034979"/>
                  <a:gd name="connsiteY55" fmla="*/ 1259388 h 1516602"/>
                  <a:gd name="connsiteX56" fmla="*/ 362514 w 1034979"/>
                  <a:gd name="connsiteY56" fmla="*/ 1286058 h 1516602"/>
                  <a:gd name="connsiteX57" fmla="*/ 358704 w 1034979"/>
                  <a:gd name="connsiteY57" fmla="*/ 1291773 h 1516602"/>
                  <a:gd name="connsiteX58" fmla="*/ 356799 w 1034979"/>
                  <a:gd name="connsiteY58" fmla="*/ 1297488 h 1516602"/>
                  <a:gd name="connsiteX59" fmla="*/ 352989 w 1034979"/>
                  <a:gd name="connsiteY59" fmla="*/ 1303203 h 1516602"/>
                  <a:gd name="connsiteX60" fmla="*/ 351084 w 1034979"/>
                  <a:gd name="connsiteY60" fmla="*/ 1308918 h 1516602"/>
                  <a:gd name="connsiteX61" fmla="*/ 347274 w 1034979"/>
                  <a:gd name="connsiteY61" fmla="*/ 1314633 h 1516602"/>
                  <a:gd name="connsiteX62" fmla="*/ 330129 w 1034979"/>
                  <a:gd name="connsiteY62" fmla="*/ 1381308 h 1516602"/>
                  <a:gd name="connsiteX63" fmla="*/ 328224 w 1034979"/>
                  <a:gd name="connsiteY63" fmla="*/ 1432743 h 1516602"/>
                  <a:gd name="connsiteX64" fmla="*/ 330129 w 1034979"/>
                  <a:gd name="connsiteY64" fmla="*/ 1457508 h 1516602"/>
                  <a:gd name="connsiteX65" fmla="*/ 332034 w 1034979"/>
                  <a:gd name="connsiteY65" fmla="*/ 1463223 h 1516602"/>
                  <a:gd name="connsiteX66" fmla="*/ 335844 w 1034979"/>
                  <a:gd name="connsiteY66" fmla="*/ 1467033 h 1516602"/>
                  <a:gd name="connsiteX67" fmla="*/ 364419 w 1034979"/>
                  <a:gd name="connsiteY67" fmla="*/ 1512753 h 1516602"/>
                  <a:gd name="connsiteX68" fmla="*/ 387279 w 1034979"/>
                  <a:gd name="connsiteY68" fmla="*/ 1514658 h 1516602"/>
                  <a:gd name="connsiteX69" fmla="*/ 392994 w 1034979"/>
                  <a:gd name="connsiteY69" fmla="*/ 1508943 h 1516602"/>
                  <a:gd name="connsiteX70" fmla="*/ 394899 w 1034979"/>
                  <a:gd name="connsiteY70" fmla="*/ 1497513 h 1516602"/>
                  <a:gd name="connsiteX71" fmla="*/ 396804 w 1034979"/>
                  <a:gd name="connsiteY71" fmla="*/ 1491798 h 1516602"/>
                  <a:gd name="connsiteX72" fmla="*/ 398709 w 1034979"/>
                  <a:gd name="connsiteY72" fmla="*/ 1474653 h 1516602"/>
                  <a:gd name="connsiteX73" fmla="*/ 400614 w 1034979"/>
                  <a:gd name="connsiteY73" fmla="*/ 1461318 h 1516602"/>
                  <a:gd name="connsiteX74" fmla="*/ 404424 w 1034979"/>
                  <a:gd name="connsiteY74" fmla="*/ 1404168 h 1516602"/>
                  <a:gd name="connsiteX75" fmla="*/ 410139 w 1034979"/>
                  <a:gd name="connsiteY75" fmla="*/ 1392738 h 1516602"/>
                  <a:gd name="connsiteX76" fmla="*/ 413949 w 1034979"/>
                  <a:gd name="connsiteY76" fmla="*/ 1379403 h 1516602"/>
                  <a:gd name="connsiteX77" fmla="*/ 415854 w 1034979"/>
                  <a:gd name="connsiteY77" fmla="*/ 1373688 h 1516602"/>
                  <a:gd name="connsiteX78" fmla="*/ 417759 w 1034979"/>
                  <a:gd name="connsiteY78" fmla="*/ 1360353 h 1516602"/>
                  <a:gd name="connsiteX79" fmla="*/ 421569 w 1034979"/>
                  <a:gd name="connsiteY79" fmla="*/ 1348923 h 1516602"/>
                  <a:gd name="connsiteX80" fmla="*/ 427284 w 1034979"/>
                  <a:gd name="connsiteY80" fmla="*/ 1335588 h 1516602"/>
                  <a:gd name="connsiteX81" fmla="*/ 467289 w 1034979"/>
                  <a:gd name="connsiteY81" fmla="*/ 1265103 h 1516602"/>
                  <a:gd name="connsiteX82" fmla="*/ 528455 w 1034979"/>
                  <a:gd name="connsiteY82" fmla="*/ 1252334 h 1516602"/>
                  <a:gd name="connsiteX83" fmla="*/ 573969 w 1034979"/>
                  <a:gd name="connsiteY83" fmla="*/ 1236528 h 1516602"/>
                  <a:gd name="connsiteX84" fmla="*/ 585399 w 1034979"/>
                  <a:gd name="connsiteY84" fmla="*/ 1232718 h 1516602"/>
                  <a:gd name="connsiteX85" fmla="*/ 720654 w 1034979"/>
                  <a:gd name="connsiteY85" fmla="*/ 1316538 h 1516602"/>
                  <a:gd name="connsiteX86" fmla="*/ 733989 w 1034979"/>
                  <a:gd name="connsiteY86" fmla="*/ 1326063 h 1516602"/>
                  <a:gd name="connsiteX87" fmla="*/ 743514 w 1034979"/>
                  <a:gd name="connsiteY87" fmla="*/ 1327968 h 1516602"/>
                  <a:gd name="connsiteX88" fmla="*/ 749229 w 1034979"/>
                  <a:gd name="connsiteY88" fmla="*/ 1329873 h 1516602"/>
                  <a:gd name="connsiteX89" fmla="*/ 762564 w 1034979"/>
                  <a:gd name="connsiteY89" fmla="*/ 1335588 h 1516602"/>
                  <a:gd name="connsiteX90" fmla="*/ 777804 w 1034979"/>
                  <a:gd name="connsiteY90" fmla="*/ 1333683 h 1516602"/>
                  <a:gd name="connsiteX91" fmla="*/ 789234 w 1034979"/>
                  <a:gd name="connsiteY91" fmla="*/ 1327968 h 1516602"/>
                  <a:gd name="connsiteX92" fmla="*/ 794949 w 1034979"/>
                  <a:gd name="connsiteY92" fmla="*/ 1326063 h 1516602"/>
                  <a:gd name="connsiteX93" fmla="*/ 802569 w 1034979"/>
                  <a:gd name="connsiteY93" fmla="*/ 1308918 h 1516602"/>
                  <a:gd name="connsiteX94" fmla="*/ 800664 w 1034979"/>
                  <a:gd name="connsiteY94" fmla="*/ 1284153 h 1516602"/>
                  <a:gd name="connsiteX95" fmla="*/ 798759 w 1034979"/>
                  <a:gd name="connsiteY95" fmla="*/ 1278438 h 1516602"/>
                  <a:gd name="connsiteX96" fmla="*/ 796854 w 1034979"/>
                  <a:gd name="connsiteY96" fmla="*/ 1270818 h 1516602"/>
                  <a:gd name="connsiteX97" fmla="*/ 783519 w 1034979"/>
                  <a:gd name="connsiteY97" fmla="*/ 1253673 h 1516602"/>
                  <a:gd name="connsiteX98" fmla="*/ 773994 w 1034979"/>
                  <a:gd name="connsiteY98" fmla="*/ 1247958 h 1516602"/>
                  <a:gd name="connsiteX99" fmla="*/ 648264 w 1034979"/>
                  <a:gd name="connsiteY99" fmla="*/ 1156518 h 1516602"/>
                  <a:gd name="connsiteX100" fmla="*/ 644454 w 1034979"/>
                  <a:gd name="connsiteY100" fmla="*/ 1139373 h 1516602"/>
                  <a:gd name="connsiteX101" fmla="*/ 646359 w 1034979"/>
                  <a:gd name="connsiteY101" fmla="*/ 1131753 h 1516602"/>
                  <a:gd name="connsiteX102" fmla="*/ 650169 w 1034979"/>
                  <a:gd name="connsiteY102" fmla="*/ 1114608 h 1516602"/>
                  <a:gd name="connsiteX103" fmla="*/ 653979 w 1034979"/>
                  <a:gd name="connsiteY103" fmla="*/ 1108893 h 1516602"/>
                  <a:gd name="connsiteX104" fmla="*/ 655884 w 1034979"/>
                  <a:gd name="connsiteY104" fmla="*/ 1103178 h 1516602"/>
                  <a:gd name="connsiteX105" fmla="*/ 661599 w 1034979"/>
                  <a:gd name="connsiteY105" fmla="*/ 1101273 h 1516602"/>
                  <a:gd name="connsiteX106" fmla="*/ 671124 w 1034979"/>
                  <a:gd name="connsiteY106" fmla="*/ 1089843 h 1516602"/>
                  <a:gd name="connsiteX107" fmla="*/ 724464 w 1034979"/>
                  <a:gd name="connsiteY107" fmla="*/ 1082223 h 1516602"/>
                  <a:gd name="connsiteX108" fmla="*/ 842574 w 1034979"/>
                  <a:gd name="connsiteY108" fmla="*/ 1084128 h 1516602"/>
                  <a:gd name="connsiteX109" fmla="*/ 871149 w 1034979"/>
                  <a:gd name="connsiteY109" fmla="*/ 1086033 h 1516602"/>
                  <a:gd name="connsiteX110" fmla="*/ 899724 w 1034979"/>
                  <a:gd name="connsiteY110" fmla="*/ 1091748 h 1516602"/>
                  <a:gd name="connsiteX111" fmla="*/ 922584 w 1034979"/>
                  <a:gd name="connsiteY111" fmla="*/ 1095558 h 1516602"/>
                  <a:gd name="connsiteX112" fmla="*/ 951159 w 1034979"/>
                  <a:gd name="connsiteY112" fmla="*/ 1101273 h 1516602"/>
                  <a:gd name="connsiteX113" fmla="*/ 956874 w 1034979"/>
                  <a:gd name="connsiteY113" fmla="*/ 1101273 h 1516602"/>
                  <a:gd name="connsiteX114" fmla="*/ 1002594 w 1034979"/>
                  <a:gd name="connsiteY114" fmla="*/ 1099368 h 1516602"/>
                  <a:gd name="connsiteX115" fmla="*/ 1031169 w 1034979"/>
                  <a:gd name="connsiteY115" fmla="*/ 1091748 h 1516602"/>
                  <a:gd name="connsiteX116" fmla="*/ 1034979 w 1034979"/>
                  <a:gd name="connsiteY116" fmla="*/ 1086033 h 1516602"/>
                  <a:gd name="connsiteX117" fmla="*/ 1033074 w 1034979"/>
                  <a:gd name="connsiteY117" fmla="*/ 1066983 h 1516602"/>
                  <a:gd name="connsiteX118" fmla="*/ 1027359 w 1034979"/>
                  <a:gd name="connsiteY118" fmla="*/ 1063173 h 1516602"/>
                  <a:gd name="connsiteX119" fmla="*/ 1012119 w 1034979"/>
                  <a:gd name="connsiteY119" fmla="*/ 1061268 h 1516602"/>
                  <a:gd name="connsiteX120" fmla="*/ 1006404 w 1034979"/>
                  <a:gd name="connsiteY120" fmla="*/ 1059363 h 1516602"/>
                  <a:gd name="connsiteX121" fmla="*/ 998784 w 1034979"/>
                  <a:gd name="connsiteY121" fmla="*/ 1057458 h 1516602"/>
                  <a:gd name="connsiteX122" fmla="*/ 987354 w 1034979"/>
                  <a:gd name="connsiteY122" fmla="*/ 1049838 h 1516602"/>
                  <a:gd name="connsiteX123" fmla="*/ 975924 w 1034979"/>
                  <a:gd name="connsiteY123" fmla="*/ 1046028 h 1516602"/>
                  <a:gd name="connsiteX124" fmla="*/ 970209 w 1034979"/>
                  <a:gd name="connsiteY124" fmla="*/ 1044123 h 1516602"/>
                  <a:gd name="connsiteX125" fmla="*/ 962589 w 1034979"/>
                  <a:gd name="connsiteY125" fmla="*/ 1042218 h 1516602"/>
                  <a:gd name="connsiteX126" fmla="*/ 956874 w 1034979"/>
                  <a:gd name="connsiteY126" fmla="*/ 1040313 h 1516602"/>
                  <a:gd name="connsiteX127" fmla="*/ 935919 w 1034979"/>
                  <a:gd name="connsiteY127" fmla="*/ 1034598 h 1516602"/>
                  <a:gd name="connsiteX128" fmla="*/ 825429 w 1034979"/>
                  <a:gd name="connsiteY128" fmla="*/ 1034598 h 1516602"/>
                  <a:gd name="connsiteX129" fmla="*/ 730179 w 1034979"/>
                  <a:gd name="connsiteY129" fmla="*/ 1038408 h 1516602"/>
                  <a:gd name="connsiteX130" fmla="*/ 669219 w 1034979"/>
                  <a:gd name="connsiteY130" fmla="*/ 1046028 h 1516602"/>
                  <a:gd name="connsiteX131" fmla="*/ 646359 w 1034979"/>
                  <a:gd name="connsiteY131" fmla="*/ 1049838 h 1516602"/>
                  <a:gd name="connsiteX132" fmla="*/ 642549 w 1034979"/>
                  <a:gd name="connsiteY132" fmla="*/ 1038408 h 1516602"/>
                  <a:gd name="connsiteX133" fmla="*/ 640644 w 1034979"/>
                  <a:gd name="connsiteY133" fmla="*/ 1032693 h 1516602"/>
                  <a:gd name="connsiteX134" fmla="*/ 642549 w 1034979"/>
                  <a:gd name="connsiteY134" fmla="*/ 1015548 h 1516602"/>
                  <a:gd name="connsiteX135" fmla="*/ 644454 w 1034979"/>
                  <a:gd name="connsiteY135" fmla="*/ 1009833 h 1516602"/>
                  <a:gd name="connsiteX136" fmla="*/ 661599 w 1034979"/>
                  <a:gd name="connsiteY136" fmla="*/ 1000308 h 1516602"/>
                  <a:gd name="connsiteX137" fmla="*/ 673029 w 1034979"/>
                  <a:gd name="connsiteY137" fmla="*/ 992688 h 1516602"/>
                  <a:gd name="connsiteX138" fmla="*/ 674934 w 1034979"/>
                  <a:gd name="connsiteY138" fmla="*/ 986973 h 1516602"/>
                  <a:gd name="connsiteX139" fmla="*/ 680649 w 1034979"/>
                  <a:gd name="connsiteY139" fmla="*/ 985068 h 1516602"/>
                  <a:gd name="connsiteX140" fmla="*/ 686364 w 1034979"/>
                  <a:gd name="connsiteY140" fmla="*/ 981258 h 1516602"/>
                  <a:gd name="connsiteX141" fmla="*/ 695889 w 1034979"/>
                  <a:gd name="connsiteY141" fmla="*/ 971733 h 1516602"/>
                  <a:gd name="connsiteX142" fmla="*/ 705414 w 1034979"/>
                  <a:gd name="connsiteY142" fmla="*/ 960303 h 1516602"/>
                  <a:gd name="connsiteX143" fmla="*/ 716844 w 1034979"/>
                  <a:gd name="connsiteY143" fmla="*/ 952683 h 1516602"/>
                  <a:gd name="connsiteX144" fmla="*/ 732084 w 1034979"/>
                  <a:gd name="connsiteY144" fmla="*/ 939348 h 1516602"/>
                  <a:gd name="connsiteX145" fmla="*/ 741609 w 1034979"/>
                  <a:gd name="connsiteY145" fmla="*/ 927918 h 1516602"/>
                  <a:gd name="connsiteX146" fmla="*/ 753039 w 1034979"/>
                  <a:gd name="connsiteY146" fmla="*/ 918393 h 1516602"/>
                  <a:gd name="connsiteX147" fmla="*/ 758754 w 1034979"/>
                  <a:gd name="connsiteY147" fmla="*/ 906963 h 1516602"/>
                  <a:gd name="connsiteX148" fmla="*/ 760659 w 1034979"/>
                  <a:gd name="connsiteY148" fmla="*/ 901248 h 1516602"/>
                  <a:gd name="connsiteX149" fmla="*/ 766374 w 1034979"/>
                  <a:gd name="connsiteY149" fmla="*/ 889818 h 1516602"/>
                  <a:gd name="connsiteX150" fmla="*/ 764469 w 1034979"/>
                  <a:gd name="connsiteY150" fmla="*/ 874578 h 1516602"/>
                  <a:gd name="connsiteX151" fmla="*/ 758754 w 1034979"/>
                  <a:gd name="connsiteY151" fmla="*/ 872673 h 1516602"/>
                  <a:gd name="connsiteX152" fmla="*/ 737799 w 1034979"/>
                  <a:gd name="connsiteY152" fmla="*/ 874578 h 1516602"/>
                  <a:gd name="connsiteX153" fmla="*/ 732084 w 1034979"/>
                  <a:gd name="connsiteY153" fmla="*/ 878388 h 1516602"/>
                  <a:gd name="connsiteX154" fmla="*/ 699699 w 1034979"/>
                  <a:gd name="connsiteY154" fmla="*/ 899343 h 1516602"/>
                  <a:gd name="connsiteX155" fmla="*/ 595181 w 1034979"/>
                  <a:gd name="connsiteY155" fmla="*/ 957831 h 1516602"/>
                  <a:gd name="connsiteX156" fmla="*/ 507294 w 1034979"/>
                  <a:gd name="connsiteY156" fmla="*/ 847908 h 1516602"/>
                  <a:gd name="connsiteX157" fmla="*/ 503484 w 1034979"/>
                  <a:gd name="connsiteY157" fmla="*/ 358323 h 1516602"/>
                  <a:gd name="connsiteX158" fmla="*/ 499674 w 1034979"/>
                  <a:gd name="connsiteY158" fmla="*/ 66858 h 1516602"/>
                  <a:gd name="connsiteX159" fmla="*/ 490149 w 1034979"/>
                  <a:gd name="connsiteY159" fmla="*/ 40188 h 1516602"/>
                  <a:gd name="connsiteX160" fmla="*/ 488244 w 1034979"/>
                  <a:gd name="connsiteY160" fmla="*/ 34473 h 1516602"/>
                  <a:gd name="connsiteX161" fmla="*/ 484434 w 1034979"/>
                  <a:gd name="connsiteY161" fmla="*/ 28758 h 1516602"/>
                  <a:gd name="connsiteX162" fmla="*/ 478719 w 1034979"/>
                  <a:gd name="connsiteY162" fmla="*/ 17328 h 1516602"/>
                  <a:gd name="connsiteX163" fmla="*/ 473004 w 1034979"/>
                  <a:gd name="connsiteY163" fmla="*/ 13518 h 1516602"/>
                  <a:gd name="connsiteX164" fmla="*/ 469194 w 1034979"/>
                  <a:gd name="connsiteY164" fmla="*/ 7803 h 1516602"/>
                  <a:gd name="connsiteX165" fmla="*/ 429189 w 1034979"/>
                  <a:gd name="connsiteY165" fmla="*/ 11613 h 1516602"/>
                  <a:gd name="connsiteX166" fmla="*/ 425379 w 1034979"/>
                  <a:gd name="connsiteY166" fmla="*/ 78288 h 1516602"/>
                  <a:gd name="connsiteX167" fmla="*/ 425379 w 1034979"/>
                  <a:gd name="connsiteY167" fmla="*/ 84003 h 1516602"/>
                  <a:gd name="connsiteX168" fmla="*/ 429189 w 1034979"/>
                  <a:gd name="connsiteY168" fmla="*/ 238308 h 1516602"/>
                  <a:gd name="connsiteX169" fmla="*/ 440619 w 1034979"/>
                  <a:gd name="connsiteY169" fmla="*/ 421188 h 1516602"/>
                  <a:gd name="connsiteX170" fmla="*/ 435265 w 1034979"/>
                  <a:gd name="connsiteY170" fmla="*/ 718368 h 1516602"/>
                  <a:gd name="connsiteX171" fmla="*/ 435059 w 1034979"/>
                  <a:gd name="connsiteY171" fmla="*/ 799046 h 1516602"/>
                  <a:gd name="connsiteX172" fmla="*/ 430322 w 1034979"/>
                  <a:gd name="connsiteY17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181539 w 1034979"/>
                  <a:gd name="connsiteY10" fmla="*/ 937443 h 1516602"/>
                  <a:gd name="connsiteX11" fmla="*/ 116769 w 1034979"/>
                  <a:gd name="connsiteY11" fmla="*/ 903153 h 1516602"/>
                  <a:gd name="connsiteX12" fmla="*/ 59619 w 1034979"/>
                  <a:gd name="connsiteY12" fmla="*/ 874578 h 1516602"/>
                  <a:gd name="connsiteX13" fmla="*/ 46284 w 1034979"/>
                  <a:gd name="connsiteY13" fmla="*/ 895533 h 1516602"/>
                  <a:gd name="connsiteX14" fmla="*/ 50094 w 1034979"/>
                  <a:gd name="connsiteY14" fmla="*/ 933633 h 1516602"/>
                  <a:gd name="connsiteX15" fmla="*/ 53904 w 1034979"/>
                  <a:gd name="connsiteY15" fmla="*/ 939348 h 1516602"/>
                  <a:gd name="connsiteX16" fmla="*/ 59619 w 1034979"/>
                  <a:gd name="connsiteY16" fmla="*/ 943158 h 1516602"/>
                  <a:gd name="connsiteX17" fmla="*/ 63429 w 1034979"/>
                  <a:gd name="connsiteY17" fmla="*/ 948873 h 1516602"/>
                  <a:gd name="connsiteX18" fmla="*/ 80574 w 1034979"/>
                  <a:gd name="connsiteY18" fmla="*/ 958398 h 1516602"/>
                  <a:gd name="connsiteX19" fmla="*/ 166299 w 1034979"/>
                  <a:gd name="connsiteY19" fmla="*/ 979353 h 1516602"/>
                  <a:gd name="connsiteX20" fmla="*/ 191064 w 1034979"/>
                  <a:gd name="connsiteY20" fmla="*/ 985068 h 1516602"/>
                  <a:gd name="connsiteX21" fmla="*/ 208209 w 1034979"/>
                  <a:gd name="connsiteY21" fmla="*/ 990783 h 1516602"/>
                  <a:gd name="connsiteX22" fmla="*/ 213924 w 1034979"/>
                  <a:gd name="connsiteY22" fmla="*/ 992688 h 1516602"/>
                  <a:gd name="connsiteX23" fmla="*/ 229164 w 1034979"/>
                  <a:gd name="connsiteY23" fmla="*/ 996498 h 1516602"/>
                  <a:gd name="connsiteX24" fmla="*/ 248214 w 1034979"/>
                  <a:gd name="connsiteY24" fmla="*/ 1002213 h 1516602"/>
                  <a:gd name="connsiteX25" fmla="*/ 253929 w 1034979"/>
                  <a:gd name="connsiteY25" fmla="*/ 1006023 h 1516602"/>
                  <a:gd name="connsiteX26" fmla="*/ 267264 w 1034979"/>
                  <a:gd name="connsiteY26" fmla="*/ 1021263 h 1516602"/>
                  <a:gd name="connsiteX27" fmla="*/ 272979 w 1034979"/>
                  <a:gd name="connsiteY27" fmla="*/ 1040313 h 1516602"/>
                  <a:gd name="connsiteX28" fmla="*/ 274884 w 1034979"/>
                  <a:gd name="connsiteY28" fmla="*/ 1046028 h 1516602"/>
                  <a:gd name="connsiteX29" fmla="*/ 276789 w 1034979"/>
                  <a:gd name="connsiteY29" fmla="*/ 1051743 h 1516602"/>
                  <a:gd name="connsiteX30" fmla="*/ 278694 w 1034979"/>
                  <a:gd name="connsiteY30" fmla="*/ 1076508 h 1516602"/>
                  <a:gd name="connsiteX31" fmla="*/ 280599 w 1034979"/>
                  <a:gd name="connsiteY31" fmla="*/ 1082223 h 1516602"/>
                  <a:gd name="connsiteX32" fmla="*/ 278694 w 1034979"/>
                  <a:gd name="connsiteY32" fmla="*/ 1101273 h 1516602"/>
                  <a:gd name="connsiteX33" fmla="*/ 276789 w 1034979"/>
                  <a:gd name="connsiteY33" fmla="*/ 1110798 h 1516602"/>
                  <a:gd name="connsiteX34" fmla="*/ 263454 w 1034979"/>
                  <a:gd name="connsiteY34" fmla="*/ 1124133 h 1516602"/>
                  <a:gd name="connsiteX35" fmla="*/ 252024 w 1034979"/>
                  <a:gd name="connsiteY35" fmla="*/ 1131753 h 1516602"/>
                  <a:gd name="connsiteX36" fmla="*/ 240594 w 1034979"/>
                  <a:gd name="connsiteY36" fmla="*/ 1135563 h 1516602"/>
                  <a:gd name="connsiteX37" fmla="*/ 27234 w 1034979"/>
                  <a:gd name="connsiteY37" fmla="*/ 1154613 h 1516602"/>
                  <a:gd name="connsiteX38" fmla="*/ 15804 w 1034979"/>
                  <a:gd name="connsiteY38" fmla="*/ 1160328 h 1516602"/>
                  <a:gd name="connsiteX39" fmla="*/ 6279 w 1034979"/>
                  <a:gd name="connsiteY39" fmla="*/ 1169853 h 1516602"/>
                  <a:gd name="connsiteX40" fmla="*/ 4374 w 1034979"/>
                  <a:gd name="connsiteY40" fmla="*/ 1175568 h 1516602"/>
                  <a:gd name="connsiteX41" fmla="*/ 564 w 1034979"/>
                  <a:gd name="connsiteY41" fmla="*/ 1181283 h 1516602"/>
                  <a:gd name="connsiteX42" fmla="*/ 6279 w 1034979"/>
                  <a:gd name="connsiteY42" fmla="*/ 1213668 h 1516602"/>
                  <a:gd name="connsiteX43" fmla="*/ 11994 w 1034979"/>
                  <a:gd name="connsiteY43" fmla="*/ 1217478 h 1516602"/>
                  <a:gd name="connsiteX44" fmla="*/ 17709 w 1034979"/>
                  <a:gd name="connsiteY44" fmla="*/ 1219383 h 1516602"/>
                  <a:gd name="connsiteX45" fmla="*/ 145344 w 1034979"/>
                  <a:gd name="connsiteY45" fmla="*/ 1217478 h 1516602"/>
                  <a:gd name="connsiteX46" fmla="*/ 239202 w 1034979"/>
                  <a:gd name="connsiteY46" fmla="*/ 1214801 h 1516602"/>
                  <a:gd name="connsiteX47" fmla="*/ 318699 w 1034979"/>
                  <a:gd name="connsiteY47" fmla="*/ 1217478 h 1516602"/>
                  <a:gd name="connsiteX48" fmla="*/ 330129 w 1034979"/>
                  <a:gd name="connsiteY48" fmla="*/ 1223193 h 1516602"/>
                  <a:gd name="connsiteX49" fmla="*/ 333939 w 1034979"/>
                  <a:gd name="connsiteY49" fmla="*/ 1228908 h 1516602"/>
                  <a:gd name="connsiteX50" fmla="*/ 339654 w 1034979"/>
                  <a:gd name="connsiteY50" fmla="*/ 1230813 h 1516602"/>
                  <a:gd name="connsiteX51" fmla="*/ 351084 w 1034979"/>
                  <a:gd name="connsiteY51" fmla="*/ 1238433 h 1516602"/>
                  <a:gd name="connsiteX52" fmla="*/ 356799 w 1034979"/>
                  <a:gd name="connsiteY52" fmla="*/ 1242243 h 1516602"/>
                  <a:gd name="connsiteX53" fmla="*/ 360609 w 1034979"/>
                  <a:gd name="connsiteY53" fmla="*/ 1247958 h 1516602"/>
                  <a:gd name="connsiteX54" fmla="*/ 366324 w 1034979"/>
                  <a:gd name="connsiteY54" fmla="*/ 1259388 h 1516602"/>
                  <a:gd name="connsiteX55" fmla="*/ 362514 w 1034979"/>
                  <a:gd name="connsiteY55" fmla="*/ 1286058 h 1516602"/>
                  <a:gd name="connsiteX56" fmla="*/ 358704 w 1034979"/>
                  <a:gd name="connsiteY56" fmla="*/ 1291773 h 1516602"/>
                  <a:gd name="connsiteX57" fmla="*/ 356799 w 1034979"/>
                  <a:gd name="connsiteY57" fmla="*/ 1297488 h 1516602"/>
                  <a:gd name="connsiteX58" fmla="*/ 352989 w 1034979"/>
                  <a:gd name="connsiteY58" fmla="*/ 1303203 h 1516602"/>
                  <a:gd name="connsiteX59" fmla="*/ 351084 w 1034979"/>
                  <a:gd name="connsiteY59" fmla="*/ 1308918 h 1516602"/>
                  <a:gd name="connsiteX60" fmla="*/ 347274 w 1034979"/>
                  <a:gd name="connsiteY60" fmla="*/ 1314633 h 1516602"/>
                  <a:gd name="connsiteX61" fmla="*/ 330129 w 1034979"/>
                  <a:gd name="connsiteY61" fmla="*/ 1381308 h 1516602"/>
                  <a:gd name="connsiteX62" fmla="*/ 328224 w 1034979"/>
                  <a:gd name="connsiteY62" fmla="*/ 1432743 h 1516602"/>
                  <a:gd name="connsiteX63" fmla="*/ 330129 w 1034979"/>
                  <a:gd name="connsiteY63" fmla="*/ 1457508 h 1516602"/>
                  <a:gd name="connsiteX64" fmla="*/ 332034 w 1034979"/>
                  <a:gd name="connsiteY64" fmla="*/ 1463223 h 1516602"/>
                  <a:gd name="connsiteX65" fmla="*/ 335844 w 1034979"/>
                  <a:gd name="connsiteY65" fmla="*/ 1467033 h 1516602"/>
                  <a:gd name="connsiteX66" fmla="*/ 364419 w 1034979"/>
                  <a:gd name="connsiteY66" fmla="*/ 1512753 h 1516602"/>
                  <a:gd name="connsiteX67" fmla="*/ 387279 w 1034979"/>
                  <a:gd name="connsiteY67" fmla="*/ 1514658 h 1516602"/>
                  <a:gd name="connsiteX68" fmla="*/ 392994 w 1034979"/>
                  <a:gd name="connsiteY68" fmla="*/ 1508943 h 1516602"/>
                  <a:gd name="connsiteX69" fmla="*/ 394899 w 1034979"/>
                  <a:gd name="connsiteY69" fmla="*/ 1497513 h 1516602"/>
                  <a:gd name="connsiteX70" fmla="*/ 396804 w 1034979"/>
                  <a:gd name="connsiteY70" fmla="*/ 1491798 h 1516602"/>
                  <a:gd name="connsiteX71" fmla="*/ 398709 w 1034979"/>
                  <a:gd name="connsiteY71" fmla="*/ 1474653 h 1516602"/>
                  <a:gd name="connsiteX72" fmla="*/ 400614 w 1034979"/>
                  <a:gd name="connsiteY72" fmla="*/ 1461318 h 1516602"/>
                  <a:gd name="connsiteX73" fmla="*/ 404424 w 1034979"/>
                  <a:gd name="connsiteY73" fmla="*/ 1404168 h 1516602"/>
                  <a:gd name="connsiteX74" fmla="*/ 410139 w 1034979"/>
                  <a:gd name="connsiteY74" fmla="*/ 1392738 h 1516602"/>
                  <a:gd name="connsiteX75" fmla="*/ 413949 w 1034979"/>
                  <a:gd name="connsiteY75" fmla="*/ 1379403 h 1516602"/>
                  <a:gd name="connsiteX76" fmla="*/ 415854 w 1034979"/>
                  <a:gd name="connsiteY76" fmla="*/ 1373688 h 1516602"/>
                  <a:gd name="connsiteX77" fmla="*/ 417759 w 1034979"/>
                  <a:gd name="connsiteY77" fmla="*/ 1360353 h 1516602"/>
                  <a:gd name="connsiteX78" fmla="*/ 421569 w 1034979"/>
                  <a:gd name="connsiteY78" fmla="*/ 1348923 h 1516602"/>
                  <a:gd name="connsiteX79" fmla="*/ 427284 w 1034979"/>
                  <a:gd name="connsiteY79" fmla="*/ 1335588 h 1516602"/>
                  <a:gd name="connsiteX80" fmla="*/ 467289 w 1034979"/>
                  <a:gd name="connsiteY80" fmla="*/ 1265103 h 1516602"/>
                  <a:gd name="connsiteX81" fmla="*/ 528455 w 1034979"/>
                  <a:gd name="connsiteY81" fmla="*/ 1252334 h 1516602"/>
                  <a:gd name="connsiteX82" fmla="*/ 573969 w 1034979"/>
                  <a:gd name="connsiteY82" fmla="*/ 1236528 h 1516602"/>
                  <a:gd name="connsiteX83" fmla="*/ 585399 w 1034979"/>
                  <a:gd name="connsiteY83" fmla="*/ 1232718 h 1516602"/>
                  <a:gd name="connsiteX84" fmla="*/ 720654 w 1034979"/>
                  <a:gd name="connsiteY84" fmla="*/ 1316538 h 1516602"/>
                  <a:gd name="connsiteX85" fmla="*/ 733989 w 1034979"/>
                  <a:gd name="connsiteY85" fmla="*/ 1326063 h 1516602"/>
                  <a:gd name="connsiteX86" fmla="*/ 743514 w 1034979"/>
                  <a:gd name="connsiteY86" fmla="*/ 1327968 h 1516602"/>
                  <a:gd name="connsiteX87" fmla="*/ 749229 w 1034979"/>
                  <a:gd name="connsiteY87" fmla="*/ 1329873 h 1516602"/>
                  <a:gd name="connsiteX88" fmla="*/ 762564 w 1034979"/>
                  <a:gd name="connsiteY88" fmla="*/ 1335588 h 1516602"/>
                  <a:gd name="connsiteX89" fmla="*/ 777804 w 1034979"/>
                  <a:gd name="connsiteY89" fmla="*/ 1333683 h 1516602"/>
                  <a:gd name="connsiteX90" fmla="*/ 789234 w 1034979"/>
                  <a:gd name="connsiteY90" fmla="*/ 1327968 h 1516602"/>
                  <a:gd name="connsiteX91" fmla="*/ 794949 w 1034979"/>
                  <a:gd name="connsiteY91" fmla="*/ 1326063 h 1516602"/>
                  <a:gd name="connsiteX92" fmla="*/ 802569 w 1034979"/>
                  <a:gd name="connsiteY92" fmla="*/ 1308918 h 1516602"/>
                  <a:gd name="connsiteX93" fmla="*/ 800664 w 1034979"/>
                  <a:gd name="connsiteY93" fmla="*/ 1284153 h 1516602"/>
                  <a:gd name="connsiteX94" fmla="*/ 798759 w 1034979"/>
                  <a:gd name="connsiteY94" fmla="*/ 1278438 h 1516602"/>
                  <a:gd name="connsiteX95" fmla="*/ 796854 w 1034979"/>
                  <a:gd name="connsiteY95" fmla="*/ 1270818 h 1516602"/>
                  <a:gd name="connsiteX96" fmla="*/ 783519 w 1034979"/>
                  <a:gd name="connsiteY96" fmla="*/ 1253673 h 1516602"/>
                  <a:gd name="connsiteX97" fmla="*/ 773994 w 1034979"/>
                  <a:gd name="connsiteY97" fmla="*/ 1247958 h 1516602"/>
                  <a:gd name="connsiteX98" fmla="*/ 648264 w 1034979"/>
                  <a:gd name="connsiteY98" fmla="*/ 1156518 h 1516602"/>
                  <a:gd name="connsiteX99" fmla="*/ 644454 w 1034979"/>
                  <a:gd name="connsiteY99" fmla="*/ 1139373 h 1516602"/>
                  <a:gd name="connsiteX100" fmla="*/ 646359 w 1034979"/>
                  <a:gd name="connsiteY100" fmla="*/ 1131753 h 1516602"/>
                  <a:gd name="connsiteX101" fmla="*/ 650169 w 1034979"/>
                  <a:gd name="connsiteY101" fmla="*/ 1114608 h 1516602"/>
                  <a:gd name="connsiteX102" fmla="*/ 653979 w 1034979"/>
                  <a:gd name="connsiteY102" fmla="*/ 1108893 h 1516602"/>
                  <a:gd name="connsiteX103" fmla="*/ 655884 w 1034979"/>
                  <a:gd name="connsiteY103" fmla="*/ 1103178 h 1516602"/>
                  <a:gd name="connsiteX104" fmla="*/ 661599 w 1034979"/>
                  <a:gd name="connsiteY104" fmla="*/ 1101273 h 1516602"/>
                  <a:gd name="connsiteX105" fmla="*/ 671124 w 1034979"/>
                  <a:gd name="connsiteY105" fmla="*/ 1089843 h 1516602"/>
                  <a:gd name="connsiteX106" fmla="*/ 724464 w 1034979"/>
                  <a:gd name="connsiteY106" fmla="*/ 1082223 h 1516602"/>
                  <a:gd name="connsiteX107" fmla="*/ 842574 w 1034979"/>
                  <a:gd name="connsiteY107" fmla="*/ 1084128 h 1516602"/>
                  <a:gd name="connsiteX108" fmla="*/ 871149 w 1034979"/>
                  <a:gd name="connsiteY108" fmla="*/ 1086033 h 1516602"/>
                  <a:gd name="connsiteX109" fmla="*/ 899724 w 1034979"/>
                  <a:gd name="connsiteY109" fmla="*/ 1091748 h 1516602"/>
                  <a:gd name="connsiteX110" fmla="*/ 922584 w 1034979"/>
                  <a:gd name="connsiteY110" fmla="*/ 1095558 h 1516602"/>
                  <a:gd name="connsiteX111" fmla="*/ 951159 w 1034979"/>
                  <a:gd name="connsiteY111" fmla="*/ 1101273 h 1516602"/>
                  <a:gd name="connsiteX112" fmla="*/ 956874 w 1034979"/>
                  <a:gd name="connsiteY112" fmla="*/ 1101273 h 1516602"/>
                  <a:gd name="connsiteX113" fmla="*/ 1002594 w 1034979"/>
                  <a:gd name="connsiteY113" fmla="*/ 1099368 h 1516602"/>
                  <a:gd name="connsiteX114" fmla="*/ 1031169 w 1034979"/>
                  <a:gd name="connsiteY114" fmla="*/ 1091748 h 1516602"/>
                  <a:gd name="connsiteX115" fmla="*/ 1034979 w 1034979"/>
                  <a:gd name="connsiteY115" fmla="*/ 1086033 h 1516602"/>
                  <a:gd name="connsiteX116" fmla="*/ 1033074 w 1034979"/>
                  <a:gd name="connsiteY116" fmla="*/ 1066983 h 1516602"/>
                  <a:gd name="connsiteX117" fmla="*/ 1027359 w 1034979"/>
                  <a:gd name="connsiteY117" fmla="*/ 1063173 h 1516602"/>
                  <a:gd name="connsiteX118" fmla="*/ 1012119 w 1034979"/>
                  <a:gd name="connsiteY118" fmla="*/ 1061268 h 1516602"/>
                  <a:gd name="connsiteX119" fmla="*/ 1006404 w 1034979"/>
                  <a:gd name="connsiteY119" fmla="*/ 1059363 h 1516602"/>
                  <a:gd name="connsiteX120" fmla="*/ 998784 w 1034979"/>
                  <a:gd name="connsiteY120" fmla="*/ 1057458 h 1516602"/>
                  <a:gd name="connsiteX121" fmla="*/ 987354 w 1034979"/>
                  <a:gd name="connsiteY121" fmla="*/ 1049838 h 1516602"/>
                  <a:gd name="connsiteX122" fmla="*/ 975924 w 1034979"/>
                  <a:gd name="connsiteY122" fmla="*/ 1046028 h 1516602"/>
                  <a:gd name="connsiteX123" fmla="*/ 970209 w 1034979"/>
                  <a:gd name="connsiteY123" fmla="*/ 1044123 h 1516602"/>
                  <a:gd name="connsiteX124" fmla="*/ 962589 w 1034979"/>
                  <a:gd name="connsiteY124" fmla="*/ 1042218 h 1516602"/>
                  <a:gd name="connsiteX125" fmla="*/ 956874 w 1034979"/>
                  <a:gd name="connsiteY125" fmla="*/ 1040313 h 1516602"/>
                  <a:gd name="connsiteX126" fmla="*/ 935919 w 1034979"/>
                  <a:gd name="connsiteY126" fmla="*/ 1034598 h 1516602"/>
                  <a:gd name="connsiteX127" fmla="*/ 825429 w 1034979"/>
                  <a:gd name="connsiteY127" fmla="*/ 1034598 h 1516602"/>
                  <a:gd name="connsiteX128" fmla="*/ 730179 w 1034979"/>
                  <a:gd name="connsiteY128" fmla="*/ 1038408 h 1516602"/>
                  <a:gd name="connsiteX129" fmla="*/ 669219 w 1034979"/>
                  <a:gd name="connsiteY129" fmla="*/ 1046028 h 1516602"/>
                  <a:gd name="connsiteX130" fmla="*/ 646359 w 1034979"/>
                  <a:gd name="connsiteY130" fmla="*/ 1049838 h 1516602"/>
                  <a:gd name="connsiteX131" fmla="*/ 642549 w 1034979"/>
                  <a:gd name="connsiteY131" fmla="*/ 1038408 h 1516602"/>
                  <a:gd name="connsiteX132" fmla="*/ 640644 w 1034979"/>
                  <a:gd name="connsiteY132" fmla="*/ 1032693 h 1516602"/>
                  <a:gd name="connsiteX133" fmla="*/ 642549 w 1034979"/>
                  <a:gd name="connsiteY133" fmla="*/ 1015548 h 1516602"/>
                  <a:gd name="connsiteX134" fmla="*/ 644454 w 1034979"/>
                  <a:gd name="connsiteY134" fmla="*/ 1009833 h 1516602"/>
                  <a:gd name="connsiteX135" fmla="*/ 661599 w 1034979"/>
                  <a:gd name="connsiteY135" fmla="*/ 1000308 h 1516602"/>
                  <a:gd name="connsiteX136" fmla="*/ 673029 w 1034979"/>
                  <a:gd name="connsiteY136" fmla="*/ 992688 h 1516602"/>
                  <a:gd name="connsiteX137" fmla="*/ 674934 w 1034979"/>
                  <a:gd name="connsiteY137" fmla="*/ 986973 h 1516602"/>
                  <a:gd name="connsiteX138" fmla="*/ 680649 w 1034979"/>
                  <a:gd name="connsiteY138" fmla="*/ 985068 h 1516602"/>
                  <a:gd name="connsiteX139" fmla="*/ 686364 w 1034979"/>
                  <a:gd name="connsiteY139" fmla="*/ 981258 h 1516602"/>
                  <a:gd name="connsiteX140" fmla="*/ 695889 w 1034979"/>
                  <a:gd name="connsiteY140" fmla="*/ 971733 h 1516602"/>
                  <a:gd name="connsiteX141" fmla="*/ 705414 w 1034979"/>
                  <a:gd name="connsiteY141" fmla="*/ 960303 h 1516602"/>
                  <a:gd name="connsiteX142" fmla="*/ 716844 w 1034979"/>
                  <a:gd name="connsiteY142" fmla="*/ 952683 h 1516602"/>
                  <a:gd name="connsiteX143" fmla="*/ 732084 w 1034979"/>
                  <a:gd name="connsiteY143" fmla="*/ 939348 h 1516602"/>
                  <a:gd name="connsiteX144" fmla="*/ 741609 w 1034979"/>
                  <a:gd name="connsiteY144" fmla="*/ 927918 h 1516602"/>
                  <a:gd name="connsiteX145" fmla="*/ 753039 w 1034979"/>
                  <a:gd name="connsiteY145" fmla="*/ 918393 h 1516602"/>
                  <a:gd name="connsiteX146" fmla="*/ 758754 w 1034979"/>
                  <a:gd name="connsiteY146" fmla="*/ 906963 h 1516602"/>
                  <a:gd name="connsiteX147" fmla="*/ 760659 w 1034979"/>
                  <a:gd name="connsiteY147" fmla="*/ 901248 h 1516602"/>
                  <a:gd name="connsiteX148" fmla="*/ 766374 w 1034979"/>
                  <a:gd name="connsiteY148" fmla="*/ 889818 h 1516602"/>
                  <a:gd name="connsiteX149" fmla="*/ 764469 w 1034979"/>
                  <a:gd name="connsiteY149" fmla="*/ 874578 h 1516602"/>
                  <a:gd name="connsiteX150" fmla="*/ 758754 w 1034979"/>
                  <a:gd name="connsiteY150" fmla="*/ 872673 h 1516602"/>
                  <a:gd name="connsiteX151" fmla="*/ 737799 w 1034979"/>
                  <a:gd name="connsiteY151" fmla="*/ 874578 h 1516602"/>
                  <a:gd name="connsiteX152" fmla="*/ 732084 w 1034979"/>
                  <a:gd name="connsiteY152" fmla="*/ 878388 h 1516602"/>
                  <a:gd name="connsiteX153" fmla="*/ 699699 w 1034979"/>
                  <a:gd name="connsiteY153" fmla="*/ 899343 h 1516602"/>
                  <a:gd name="connsiteX154" fmla="*/ 595181 w 1034979"/>
                  <a:gd name="connsiteY154" fmla="*/ 957831 h 1516602"/>
                  <a:gd name="connsiteX155" fmla="*/ 507294 w 1034979"/>
                  <a:gd name="connsiteY155" fmla="*/ 847908 h 1516602"/>
                  <a:gd name="connsiteX156" fmla="*/ 503484 w 1034979"/>
                  <a:gd name="connsiteY156" fmla="*/ 358323 h 1516602"/>
                  <a:gd name="connsiteX157" fmla="*/ 499674 w 1034979"/>
                  <a:gd name="connsiteY157" fmla="*/ 66858 h 1516602"/>
                  <a:gd name="connsiteX158" fmla="*/ 490149 w 1034979"/>
                  <a:gd name="connsiteY158" fmla="*/ 40188 h 1516602"/>
                  <a:gd name="connsiteX159" fmla="*/ 488244 w 1034979"/>
                  <a:gd name="connsiteY159" fmla="*/ 34473 h 1516602"/>
                  <a:gd name="connsiteX160" fmla="*/ 484434 w 1034979"/>
                  <a:gd name="connsiteY160" fmla="*/ 28758 h 1516602"/>
                  <a:gd name="connsiteX161" fmla="*/ 478719 w 1034979"/>
                  <a:gd name="connsiteY161" fmla="*/ 17328 h 1516602"/>
                  <a:gd name="connsiteX162" fmla="*/ 473004 w 1034979"/>
                  <a:gd name="connsiteY162" fmla="*/ 13518 h 1516602"/>
                  <a:gd name="connsiteX163" fmla="*/ 469194 w 1034979"/>
                  <a:gd name="connsiteY163" fmla="*/ 7803 h 1516602"/>
                  <a:gd name="connsiteX164" fmla="*/ 429189 w 1034979"/>
                  <a:gd name="connsiteY164" fmla="*/ 11613 h 1516602"/>
                  <a:gd name="connsiteX165" fmla="*/ 425379 w 1034979"/>
                  <a:gd name="connsiteY165" fmla="*/ 78288 h 1516602"/>
                  <a:gd name="connsiteX166" fmla="*/ 425379 w 1034979"/>
                  <a:gd name="connsiteY166" fmla="*/ 84003 h 1516602"/>
                  <a:gd name="connsiteX167" fmla="*/ 429189 w 1034979"/>
                  <a:gd name="connsiteY167" fmla="*/ 238308 h 1516602"/>
                  <a:gd name="connsiteX168" fmla="*/ 440619 w 1034979"/>
                  <a:gd name="connsiteY168" fmla="*/ 421188 h 1516602"/>
                  <a:gd name="connsiteX169" fmla="*/ 435265 w 1034979"/>
                  <a:gd name="connsiteY169" fmla="*/ 718368 h 1516602"/>
                  <a:gd name="connsiteX170" fmla="*/ 435059 w 1034979"/>
                  <a:gd name="connsiteY170" fmla="*/ 799046 h 1516602"/>
                  <a:gd name="connsiteX171" fmla="*/ 430322 w 1034979"/>
                  <a:gd name="connsiteY17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181539 w 1034979"/>
                  <a:gd name="connsiteY9" fmla="*/ 937443 h 1516602"/>
                  <a:gd name="connsiteX10" fmla="*/ 116769 w 1034979"/>
                  <a:gd name="connsiteY10" fmla="*/ 903153 h 1516602"/>
                  <a:gd name="connsiteX11" fmla="*/ 59619 w 1034979"/>
                  <a:gd name="connsiteY11" fmla="*/ 874578 h 1516602"/>
                  <a:gd name="connsiteX12" fmla="*/ 46284 w 1034979"/>
                  <a:gd name="connsiteY12" fmla="*/ 895533 h 1516602"/>
                  <a:gd name="connsiteX13" fmla="*/ 50094 w 1034979"/>
                  <a:gd name="connsiteY13" fmla="*/ 933633 h 1516602"/>
                  <a:gd name="connsiteX14" fmla="*/ 53904 w 1034979"/>
                  <a:gd name="connsiteY14" fmla="*/ 939348 h 1516602"/>
                  <a:gd name="connsiteX15" fmla="*/ 59619 w 1034979"/>
                  <a:gd name="connsiteY15" fmla="*/ 943158 h 1516602"/>
                  <a:gd name="connsiteX16" fmla="*/ 63429 w 1034979"/>
                  <a:gd name="connsiteY16" fmla="*/ 948873 h 1516602"/>
                  <a:gd name="connsiteX17" fmla="*/ 80574 w 1034979"/>
                  <a:gd name="connsiteY17" fmla="*/ 958398 h 1516602"/>
                  <a:gd name="connsiteX18" fmla="*/ 166299 w 1034979"/>
                  <a:gd name="connsiteY18" fmla="*/ 979353 h 1516602"/>
                  <a:gd name="connsiteX19" fmla="*/ 191064 w 1034979"/>
                  <a:gd name="connsiteY19" fmla="*/ 985068 h 1516602"/>
                  <a:gd name="connsiteX20" fmla="*/ 208209 w 1034979"/>
                  <a:gd name="connsiteY20" fmla="*/ 990783 h 1516602"/>
                  <a:gd name="connsiteX21" fmla="*/ 213924 w 1034979"/>
                  <a:gd name="connsiteY21" fmla="*/ 992688 h 1516602"/>
                  <a:gd name="connsiteX22" fmla="*/ 229164 w 1034979"/>
                  <a:gd name="connsiteY22" fmla="*/ 996498 h 1516602"/>
                  <a:gd name="connsiteX23" fmla="*/ 248214 w 1034979"/>
                  <a:gd name="connsiteY23" fmla="*/ 1002213 h 1516602"/>
                  <a:gd name="connsiteX24" fmla="*/ 253929 w 1034979"/>
                  <a:gd name="connsiteY24" fmla="*/ 1006023 h 1516602"/>
                  <a:gd name="connsiteX25" fmla="*/ 267264 w 1034979"/>
                  <a:gd name="connsiteY25" fmla="*/ 1021263 h 1516602"/>
                  <a:gd name="connsiteX26" fmla="*/ 272979 w 1034979"/>
                  <a:gd name="connsiteY26" fmla="*/ 1040313 h 1516602"/>
                  <a:gd name="connsiteX27" fmla="*/ 274884 w 1034979"/>
                  <a:gd name="connsiteY27" fmla="*/ 1046028 h 1516602"/>
                  <a:gd name="connsiteX28" fmla="*/ 276789 w 1034979"/>
                  <a:gd name="connsiteY28" fmla="*/ 1051743 h 1516602"/>
                  <a:gd name="connsiteX29" fmla="*/ 278694 w 1034979"/>
                  <a:gd name="connsiteY29" fmla="*/ 1076508 h 1516602"/>
                  <a:gd name="connsiteX30" fmla="*/ 280599 w 1034979"/>
                  <a:gd name="connsiteY30" fmla="*/ 1082223 h 1516602"/>
                  <a:gd name="connsiteX31" fmla="*/ 278694 w 1034979"/>
                  <a:gd name="connsiteY31" fmla="*/ 1101273 h 1516602"/>
                  <a:gd name="connsiteX32" fmla="*/ 276789 w 1034979"/>
                  <a:gd name="connsiteY32" fmla="*/ 1110798 h 1516602"/>
                  <a:gd name="connsiteX33" fmla="*/ 263454 w 1034979"/>
                  <a:gd name="connsiteY33" fmla="*/ 1124133 h 1516602"/>
                  <a:gd name="connsiteX34" fmla="*/ 252024 w 1034979"/>
                  <a:gd name="connsiteY34" fmla="*/ 1131753 h 1516602"/>
                  <a:gd name="connsiteX35" fmla="*/ 240594 w 1034979"/>
                  <a:gd name="connsiteY35" fmla="*/ 1135563 h 1516602"/>
                  <a:gd name="connsiteX36" fmla="*/ 27234 w 1034979"/>
                  <a:gd name="connsiteY36" fmla="*/ 1154613 h 1516602"/>
                  <a:gd name="connsiteX37" fmla="*/ 15804 w 1034979"/>
                  <a:gd name="connsiteY37" fmla="*/ 1160328 h 1516602"/>
                  <a:gd name="connsiteX38" fmla="*/ 6279 w 1034979"/>
                  <a:gd name="connsiteY38" fmla="*/ 1169853 h 1516602"/>
                  <a:gd name="connsiteX39" fmla="*/ 4374 w 1034979"/>
                  <a:gd name="connsiteY39" fmla="*/ 1175568 h 1516602"/>
                  <a:gd name="connsiteX40" fmla="*/ 564 w 1034979"/>
                  <a:gd name="connsiteY40" fmla="*/ 1181283 h 1516602"/>
                  <a:gd name="connsiteX41" fmla="*/ 6279 w 1034979"/>
                  <a:gd name="connsiteY41" fmla="*/ 1213668 h 1516602"/>
                  <a:gd name="connsiteX42" fmla="*/ 11994 w 1034979"/>
                  <a:gd name="connsiteY42" fmla="*/ 1217478 h 1516602"/>
                  <a:gd name="connsiteX43" fmla="*/ 17709 w 1034979"/>
                  <a:gd name="connsiteY43" fmla="*/ 1219383 h 1516602"/>
                  <a:gd name="connsiteX44" fmla="*/ 145344 w 1034979"/>
                  <a:gd name="connsiteY44" fmla="*/ 1217478 h 1516602"/>
                  <a:gd name="connsiteX45" fmla="*/ 239202 w 1034979"/>
                  <a:gd name="connsiteY45" fmla="*/ 1214801 h 1516602"/>
                  <a:gd name="connsiteX46" fmla="*/ 318699 w 1034979"/>
                  <a:gd name="connsiteY46" fmla="*/ 1217478 h 1516602"/>
                  <a:gd name="connsiteX47" fmla="*/ 330129 w 1034979"/>
                  <a:gd name="connsiteY47" fmla="*/ 1223193 h 1516602"/>
                  <a:gd name="connsiteX48" fmla="*/ 333939 w 1034979"/>
                  <a:gd name="connsiteY48" fmla="*/ 1228908 h 1516602"/>
                  <a:gd name="connsiteX49" fmla="*/ 339654 w 1034979"/>
                  <a:gd name="connsiteY49" fmla="*/ 1230813 h 1516602"/>
                  <a:gd name="connsiteX50" fmla="*/ 351084 w 1034979"/>
                  <a:gd name="connsiteY50" fmla="*/ 1238433 h 1516602"/>
                  <a:gd name="connsiteX51" fmla="*/ 356799 w 1034979"/>
                  <a:gd name="connsiteY51" fmla="*/ 1242243 h 1516602"/>
                  <a:gd name="connsiteX52" fmla="*/ 360609 w 1034979"/>
                  <a:gd name="connsiteY52" fmla="*/ 1247958 h 1516602"/>
                  <a:gd name="connsiteX53" fmla="*/ 366324 w 1034979"/>
                  <a:gd name="connsiteY53" fmla="*/ 1259388 h 1516602"/>
                  <a:gd name="connsiteX54" fmla="*/ 362514 w 1034979"/>
                  <a:gd name="connsiteY54" fmla="*/ 1286058 h 1516602"/>
                  <a:gd name="connsiteX55" fmla="*/ 358704 w 1034979"/>
                  <a:gd name="connsiteY55" fmla="*/ 1291773 h 1516602"/>
                  <a:gd name="connsiteX56" fmla="*/ 356799 w 1034979"/>
                  <a:gd name="connsiteY56" fmla="*/ 1297488 h 1516602"/>
                  <a:gd name="connsiteX57" fmla="*/ 352989 w 1034979"/>
                  <a:gd name="connsiteY57" fmla="*/ 1303203 h 1516602"/>
                  <a:gd name="connsiteX58" fmla="*/ 351084 w 1034979"/>
                  <a:gd name="connsiteY58" fmla="*/ 1308918 h 1516602"/>
                  <a:gd name="connsiteX59" fmla="*/ 347274 w 1034979"/>
                  <a:gd name="connsiteY59" fmla="*/ 1314633 h 1516602"/>
                  <a:gd name="connsiteX60" fmla="*/ 330129 w 1034979"/>
                  <a:gd name="connsiteY60" fmla="*/ 1381308 h 1516602"/>
                  <a:gd name="connsiteX61" fmla="*/ 328224 w 1034979"/>
                  <a:gd name="connsiteY61" fmla="*/ 1432743 h 1516602"/>
                  <a:gd name="connsiteX62" fmla="*/ 330129 w 1034979"/>
                  <a:gd name="connsiteY62" fmla="*/ 1457508 h 1516602"/>
                  <a:gd name="connsiteX63" fmla="*/ 332034 w 1034979"/>
                  <a:gd name="connsiteY63" fmla="*/ 1463223 h 1516602"/>
                  <a:gd name="connsiteX64" fmla="*/ 335844 w 1034979"/>
                  <a:gd name="connsiteY64" fmla="*/ 1467033 h 1516602"/>
                  <a:gd name="connsiteX65" fmla="*/ 364419 w 1034979"/>
                  <a:gd name="connsiteY65" fmla="*/ 1512753 h 1516602"/>
                  <a:gd name="connsiteX66" fmla="*/ 387279 w 1034979"/>
                  <a:gd name="connsiteY66" fmla="*/ 1514658 h 1516602"/>
                  <a:gd name="connsiteX67" fmla="*/ 392994 w 1034979"/>
                  <a:gd name="connsiteY67" fmla="*/ 1508943 h 1516602"/>
                  <a:gd name="connsiteX68" fmla="*/ 394899 w 1034979"/>
                  <a:gd name="connsiteY68" fmla="*/ 1497513 h 1516602"/>
                  <a:gd name="connsiteX69" fmla="*/ 396804 w 1034979"/>
                  <a:gd name="connsiteY69" fmla="*/ 1491798 h 1516602"/>
                  <a:gd name="connsiteX70" fmla="*/ 398709 w 1034979"/>
                  <a:gd name="connsiteY70" fmla="*/ 1474653 h 1516602"/>
                  <a:gd name="connsiteX71" fmla="*/ 400614 w 1034979"/>
                  <a:gd name="connsiteY71" fmla="*/ 1461318 h 1516602"/>
                  <a:gd name="connsiteX72" fmla="*/ 404424 w 1034979"/>
                  <a:gd name="connsiteY72" fmla="*/ 1404168 h 1516602"/>
                  <a:gd name="connsiteX73" fmla="*/ 410139 w 1034979"/>
                  <a:gd name="connsiteY73" fmla="*/ 1392738 h 1516602"/>
                  <a:gd name="connsiteX74" fmla="*/ 413949 w 1034979"/>
                  <a:gd name="connsiteY74" fmla="*/ 1379403 h 1516602"/>
                  <a:gd name="connsiteX75" fmla="*/ 415854 w 1034979"/>
                  <a:gd name="connsiteY75" fmla="*/ 1373688 h 1516602"/>
                  <a:gd name="connsiteX76" fmla="*/ 417759 w 1034979"/>
                  <a:gd name="connsiteY76" fmla="*/ 1360353 h 1516602"/>
                  <a:gd name="connsiteX77" fmla="*/ 421569 w 1034979"/>
                  <a:gd name="connsiteY77" fmla="*/ 1348923 h 1516602"/>
                  <a:gd name="connsiteX78" fmla="*/ 427284 w 1034979"/>
                  <a:gd name="connsiteY78" fmla="*/ 1335588 h 1516602"/>
                  <a:gd name="connsiteX79" fmla="*/ 467289 w 1034979"/>
                  <a:gd name="connsiteY79" fmla="*/ 1265103 h 1516602"/>
                  <a:gd name="connsiteX80" fmla="*/ 528455 w 1034979"/>
                  <a:gd name="connsiteY80" fmla="*/ 1252334 h 1516602"/>
                  <a:gd name="connsiteX81" fmla="*/ 573969 w 1034979"/>
                  <a:gd name="connsiteY81" fmla="*/ 1236528 h 1516602"/>
                  <a:gd name="connsiteX82" fmla="*/ 585399 w 1034979"/>
                  <a:gd name="connsiteY82" fmla="*/ 1232718 h 1516602"/>
                  <a:gd name="connsiteX83" fmla="*/ 720654 w 1034979"/>
                  <a:gd name="connsiteY83" fmla="*/ 1316538 h 1516602"/>
                  <a:gd name="connsiteX84" fmla="*/ 733989 w 1034979"/>
                  <a:gd name="connsiteY84" fmla="*/ 1326063 h 1516602"/>
                  <a:gd name="connsiteX85" fmla="*/ 743514 w 1034979"/>
                  <a:gd name="connsiteY85" fmla="*/ 1327968 h 1516602"/>
                  <a:gd name="connsiteX86" fmla="*/ 749229 w 1034979"/>
                  <a:gd name="connsiteY86" fmla="*/ 1329873 h 1516602"/>
                  <a:gd name="connsiteX87" fmla="*/ 762564 w 1034979"/>
                  <a:gd name="connsiteY87" fmla="*/ 1335588 h 1516602"/>
                  <a:gd name="connsiteX88" fmla="*/ 777804 w 1034979"/>
                  <a:gd name="connsiteY88" fmla="*/ 1333683 h 1516602"/>
                  <a:gd name="connsiteX89" fmla="*/ 789234 w 1034979"/>
                  <a:gd name="connsiteY89" fmla="*/ 1327968 h 1516602"/>
                  <a:gd name="connsiteX90" fmla="*/ 794949 w 1034979"/>
                  <a:gd name="connsiteY90" fmla="*/ 1326063 h 1516602"/>
                  <a:gd name="connsiteX91" fmla="*/ 802569 w 1034979"/>
                  <a:gd name="connsiteY91" fmla="*/ 1308918 h 1516602"/>
                  <a:gd name="connsiteX92" fmla="*/ 800664 w 1034979"/>
                  <a:gd name="connsiteY92" fmla="*/ 1284153 h 1516602"/>
                  <a:gd name="connsiteX93" fmla="*/ 798759 w 1034979"/>
                  <a:gd name="connsiteY93" fmla="*/ 1278438 h 1516602"/>
                  <a:gd name="connsiteX94" fmla="*/ 796854 w 1034979"/>
                  <a:gd name="connsiteY94" fmla="*/ 1270818 h 1516602"/>
                  <a:gd name="connsiteX95" fmla="*/ 783519 w 1034979"/>
                  <a:gd name="connsiteY95" fmla="*/ 1253673 h 1516602"/>
                  <a:gd name="connsiteX96" fmla="*/ 773994 w 1034979"/>
                  <a:gd name="connsiteY96" fmla="*/ 1247958 h 1516602"/>
                  <a:gd name="connsiteX97" fmla="*/ 648264 w 1034979"/>
                  <a:gd name="connsiteY97" fmla="*/ 1156518 h 1516602"/>
                  <a:gd name="connsiteX98" fmla="*/ 644454 w 1034979"/>
                  <a:gd name="connsiteY98" fmla="*/ 1139373 h 1516602"/>
                  <a:gd name="connsiteX99" fmla="*/ 646359 w 1034979"/>
                  <a:gd name="connsiteY99" fmla="*/ 1131753 h 1516602"/>
                  <a:gd name="connsiteX100" fmla="*/ 650169 w 1034979"/>
                  <a:gd name="connsiteY100" fmla="*/ 1114608 h 1516602"/>
                  <a:gd name="connsiteX101" fmla="*/ 653979 w 1034979"/>
                  <a:gd name="connsiteY101" fmla="*/ 1108893 h 1516602"/>
                  <a:gd name="connsiteX102" fmla="*/ 655884 w 1034979"/>
                  <a:gd name="connsiteY102" fmla="*/ 1103178 h 1516602"/>
                  <a:gd name="connsiteX103" fmla="*/ 661599 w 1034979"/>
                  <a:gd name="connsiteY103" fmla="*/ 1101273 h 1516602"/>
                  <a:gd name="connsiteX104" fmla="*/ 671124 w 1034979"/>
                  <a:gd name="connsiteY104" fmla="*/ 1089843 h 1516602"/>
                  <a:gd name="connsiteX105" fmla="*/ 724464 w 1034979"/>
                  <a:gd name="connsiteY105" fmla="*/ 1082223 h 1516602"/>
                  <a:gd name="connsiteX106" fmla="*/ 842574 w 1034979"/>
                  <a:gd name="connsiteY106" fmla="*/ 1084128 h 1516602"/>
                  <a:gd name="connsiteX107" fmla="*/ 871149 w 1034979"/>
                  <a:gd name="connsiteY107" fmla="*/ 1086033 h 1516602"/>
                  <a:gd name="connsiteX108" fmla="*/ 899724 w 1034979"/>
                  <a:gd name="connsiteY108" fmla="*/ 1091748 h 1516602"/>
                  <a:gd name="connsiteX109" fmla="*/ 922584 w 1034979"/>
                  <a:gd name="connsiteY109" fmla="*/ 1095558 h 1516602"/>
                  <a:gd name="connsiteX110" fmla="*/ 951159 w 1034979"/>
                  <a:gd name="connsiteY110" fmla="*/ 1101273 h 1516602"/>
                  <a:gd name="connsiteX111" fmla="*/ 956874 w 1034979"/>
                  <a:gd name="connsiteY111" fmla="*/ 1101273 h 1516602"/>
                  <a:gd name="connsiteX112" fmla="*/ 1002594 w 1034979"/>
                  <a:gd name="connsiteY112" fmla="*/ 1099368 h 1516602"/>
                  <a:gd name="connsiteX113" fmla="*/ 1031169 w 1034979"/>
                  <a:gd name="connsiteY113" fmla="*/ 1091748 h 1516602"/>
                  <a:gd name="connsiteX114" fmla="*/ 1034979 w 1034979"/>
                  <a:gd name="connsiteY114" fmla="*/ 1086033 h 1516602"/>
                  <a:gd name="connsiteX115" fmla="*/ 1033074 w 1034979"/>
                  <a:gd name="connsiteY115" fmla="*/ 1066983 h 1516602"/>
                  <a:gd name="connsiteX116" fmla="*/ 1027359 w 1034979"/>
                  <a:gd name="connsiteY116" fmla="*/ 1063173 h 1516602"/>
                  <a:gd name="connsiteX117" fmla="*/ 1012119 w 1034979"/>
                  <a:gd name="connsiteY117" fmla="*/ 1061268 h 1516602"/>
                  <a:gd name="connsiteX118" fmla="*/ 1006404 w 1034979"/>
                  <a:gd name="connsiteY118" fmla="*/ 1059363 h 1516602"/>
                  <a:gd name="connsiteX119" fmla="*/ 998784 w 1034979"/>
                  <a:gd name="connsiteY119" fmla="*/ 1057458 h 1516602"/>
                  <a:gd name="connsiteX120" fmla="*/ 987354 w 1034979"/>
                  <a:gd name="connsiteY120" fmla="*/ 1049838 h 1516602"/>
                  <a:gd name="connsiteX121" fmla="*/ 975924 w 1034979"/>
                  <a:gd name="connsiteY121" fmla="*/ 1046028 h 1516602"/>
                  <a:gd name="connsiteX122" fmla="*/ 970209 w 1034979"/>
                  <a:gd name="connsiteY122" fmla="*/ 1044123 h 1516602"/>
                  <a:gd name="connsiteX123" fmla="*/ 962589 w 1034979"/>
                  <a:gd name="connsiteY123" fmla="*/ 1042218 h 1516602"/>
                  <a:gd name="connsiteX124" fmla="*/ 956874 w 1034979"/>
                  <a:gd name="connsiteY124" fmla="*/ 1040313 h 1516602"/>
                  <a:gd name="connsiteX125" fmla="*/ 935919 w 1034979"/>
                  <a:gd name="connsiteY125" fmla="*/ 1034598 h 1516602"/>
                  <a:gd name="connsiteX126" fmla="*/ 825429 w 1034979"/>
                  <a:gd name="connsiteY126" fmla="*/ 1034598 h 1516602"/>
                  <a:gd name="connsiteX127" fmla="*/ 730179 w 1034979"/>
                  <a:gd name="connsiteY127" fmla="*/ 1038408 h 1516602"/>
                  <a:gd name="connsiteX128" fmla="*/ 669219 w 1034979"/>
                  <a:gd name="connsiteY128" fmla="*/ 1046028 h 1516602"/>
                  <a:gd name="connsiteX129" fmla="*/ 646359 w 1034979"/>
                  <a:gd name="connsiteY129" fmla="*/ 1049838 h 1516602"/>
                  <a:gd name="connsiteX130" fmla="*/ 642549 w 1034979"/>
                  <a:gd name="connsiteY130" fmla="*/ 1038408 h 1516602"/>
                  <a:gd name="connsiteX131" fmla="*/ 640644 w 1034979"/>
                  <a:gd name="connsiteY131" fmla="*/ 1032693 h 1516602"/>
                  <a:gd name="connsiteX132" fmla="*/ 642549 w 1034979"/>
                  <a:gd name="connsiteY132" fmla="*/ 1015548 h 1516602"/>
                  <a:gd name="connsiteX133" fmla="*/ 644454 w 1034979"/>
                  <a:gd name="connsiteY133" fmla="*/ 1009833 h 1516602"/>
                  <a:gd name="connsiteX134" fmla="*/ 661599 w 1034979"/>
                  <a:gd name="connsiteY134" fmla="*/ 1000308 h 1516602"/>
                  <a:gd name="connsiteX135" fmla="*/ 673029 w 1034979"/>
                  <a:gd name="connsiteY135" fmla="*/ 992688 h 1516602"/>
                  <a:gd name="connsiteX136" fmla="*/ 674934 w 1034979"/>
                  <a:gd name="connsiteY136" fmla="*/ 986973 h 1516602"/>
                  <a:gd name="connsiteX137" fmla="*/ 680649 w 1034979"/>
                  <a:gd name="connsiteY137" fmla="*/ 985068 h 1516602"/>
                  <a:gd name="connsiteX138" fmla="*/ 686364 w 1034979"/>
                  <a:gd name="connsiteY138" fmla="*/ 981258 h 1516602"/>
                  <a:gd name="connsiteX139" fmla="*/ 695889 w 1034979"/>
                  <a:gd name="connsiteY139" fmla="*/ 971733 h 1516602"/>
                  <a:gd name="connsiteX140" fmla="*/ 705414 w 1034979"/>
                  <a:gd name="connsiteY140" fmla="*/ 960303 h 1516602"/>
                  <a:gd name="connsiteX141" fmla="*/ 716844 w 1034979"/>
                  <a:gd name="connsiteY141" fmla="*/ 952683 h 1516602"/>
                  <a:gd name="connsiteX142" fmla="*/ 732084 w 1034979"/>
                  <a:gd name="connsiteY142" fmla="*/ 939348 h 1516602"/>
                  <a:gd name="connsiteX143" fmla="*/ 741609 w 1034979"/>
                  <a:gd name="connsiteY143" fmla="*/ 927918 h 1516602"/>
                  <a:gd name="connsiteX144" fmla="*/ 753039 w 1034979"/>
                  <a:gd name="connsiteY144" fmla="*/ 918393 h 1516602"/>
                  <a:gd name="connsiteX145" fmla="*/ 758754 w 1034979"/>
                  <a:gd name="connsiteY145" fmla="*/ 906963 h 1516602"/>
                  <a:gd name="connsiteX146" fmla="*/ 760659 w 1034979"/>
                  <a:gd name="connsiteY146" fmla="*/ 901248 h 1516602"/>
                  <a:gd name="connsiteX147" fmla="*/ 766374 w 1034979"/>
                  <a:gd name="connsiteY147" fmla="*/ 889818 h 1516602"/>
                  <a:gd name="connsiteX148" fmla="*/ 764469 w 1034979"/>
                  <a:gd name="connsiteY148" fmla="*/ 874578 h 1516602"/>
                  <a:gd name="connsiteX149" fmla="*/ 758754 w 1034979"/>
                  <a:gd name="connsiteY149" fmla="*/ 872673 h 1516602"/>
                  <a:gd name="connsiteX150" fmla="*/ 737799 w 1034979"/>
                  <a:gd name="connsiteY150" fmla="*/ 874578 h 1516602"/>
                  <a:gd name="connsiteX151" fmla="*/ 732084 w 1034979"/>
                  <a:gd name="connsiteY151" fmla="*/ 878388 h 1516602"/>
                  <a:gd name="connsiteX152" fmla="*/ 699699 w 1034979"/>
                  <a:gd name="connsiteY152" fmla="*/ 899343 h 1516602"/>
                  <a:gd name="connsiteX153" fmla="*/ 595181 w 1034979"/>
                  <a:gd name="connsiteY153" fmla="*/ 957831 h 1516602"/>
                  <a:gd name="connsiteX154" fmla="*/ 507294 w 1034979"/>
                  <a:gd name="connsiteY154" fmla="*/ 847908 h 1516602"/>
                  <a:gd name="connsiteX155" fmla="*/ 503484 w 1034979"/>
                  <a:gd name="connsiteY155" fmla="*/ 358323 h 1516602"/>
                  <a:gd name="connsiteX156" fmla="*/ 499674 w 1034979"/>
                  <a:gd name="connsiteY156" fmla="*/ 66858 h 1516602"/>
                  <a:gd name="connsiteX157" fmla="*/ 490149 w 1034979"/>
                  <a:gd name="connsiteY157" fmla="*/ 40188 h 1516602"/>
                  <a:gd name="connsiteX158" fmla="*/ 488244 w 1034979"/>
                  <a:gd name="connsiteY158" fmla="*/ 34473 h 1516602"/>
                  <a:gd name="connsiteX159" fmla="*/ 484434 w 1034979"/>
                  <a:gd name="connsiteY159" fmla="*/ 28758 h 1516602"/>
                  <a:gd name="connsiteX160" fmla="*/ 478719 w 1034979"/>
                  <a:gd name="connsiteY160" fmla="*/ 17328 h 1516602"/>
                  <a:gd name="connsiteX161" fmla="*/ 473004 w 1034979"/>
                  <a:gd name="connsiteY161" fmla="*/ 13518 h 1516602"/>
                  <a:gd name="connsiteX162" fmla="*/ 469194 w 1034979"/>
                  <a:gd name="connsiteY162" fmla="*/ 7803 h 1516602"/>
                  <a:gd name="connsiteX163" fmla="*/ 429189 w 1034979"/>
                  <a:gd name="connsiteY163" fmla="*/ 11613 h 1516602"/>
                  <a:gd name="connsiteX164" fmla="*/ 425379 w 1034979"/>
                  <a:gd name="connsiteY164" fmla="*/ 78288 h 1516602"/>
                  <a:gd name="connsiteX165" fmla="*/ 425379 w 1034979"/>
                  <a:gd name="connsiteY165" fmla="*/ 84003 h 1516602"/>
                  <a:gd name="connsiteX166" fmla="*/ 429189 w 1034979"/>
                  <a:gd name="connsiteY166" fmla="*/ 238308 h 1516602"/>
                  <a:gd name="connsiteX167" fmla="*/ 440619 w 1034979"/>
                  <a:gd name="connsiteY167" fmla="*/ 421188 h 1516602"/>
                  <a:gd name="connsiteX168" fmla="*/ 435265 w 1034979"/>
                  <a:gd name="connsiteY168" fmla="*/ 718368 h 1516602"/>
                  <a:gd name="connsiteX169" fmla="*/ 435059 w 1034979"/>
                  <a:gd name="connsiteY169" fmla="*/ 799046 h 1516602"/>
                  <a:gd name="connsiteX170" fmla="*/ 430322 w 1034979"/>
                  <a:gd name="connsiteY17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181539 w 1034979"/>
                  <a:gd name="connsiteY8" fmla="*/ 937443 h 1516602"/>
                  <a:gd name="connsiteX9" fmla="*/ 116769 w 1034979"/>
                  <a:gd name="connsiteY9" fmla="*/ 903153 h 1516602"/>
                  <a:gd name="connsiteX10" fmla="*/ 59619 w 1034979"/>
                  <a:gd name="connsiteY10" fmla="*/ 874578 h 1516602"/>
                  <a:gd name="connsiteX11" fmla="*/ 46284 w 1034979"/>
                  <a:gd name="connsiteY11" fmla="*/ 895533 h 1516602"/>
                  <a:gd name="connsiteX12" fmla="*/ 50094 w 1034979"/>
                  <a:gd name="connsiteY12" fmla="*/ 933633 h 1516602"/>
                  <a:gd name="connsiteX13" fmla="*/ 53904 w 1034979"/>
                  <a:gd name="connsiteY13" fmla="*/ 939348 h 1516602"/>
                  <a:gd name="connsiteX14" fmla="*/ 59619 w 1034979"/>
                  <a:gd name="connsiteY14" fmla="*/ 943158 h 1516602"/>
                  <a:gd name="connsiteX15" fmla="*/ 63429 w 1034979"/>
                  <a:gd name="connsiteY15" fmla="*/ 948873 h 1516602"/>
                  <a:gd name="connsiteX16" fmla="*/ 80574 w 1034979"/>
                  <a:gd name="connsiteY16" fmla="*/ 958398 h 1516602"/>
                  <a:gd name="connsiteX17" fmla="*/ 166299 w 1034979"/>
                  <a:gd name="connsiteY17" fmla="*/ 979353 h 1516602"/>
                  <a:gd name="connsiteX18" fmla="*/ 191064 w 1034979"/>
                  <a:gd name="connsiteY18" fmla="*/ 985068 h 1516602"/>
                  <a:gd name="connsiteX19" fmla="*/ 208209 w 1034979"/>
                  <a:gd name="connsiteY19" fmla="*/ 990783 h 1516602"/>
                  <a:gd name="connsiteX20" fmla="*/ 213924 w 1034979"/>
                  <a:gd name="connsiteY20" fmla="*/ 992688 h 1516602"/>
                  <a:gd name="connsiteX21" fmla="*/ 229164 w 1034979"/>
                  <a:gd name="connsiteY21" fmla="*/ 996498 h 1516602"/>
                  <a:gd name="connsiteX22" fmla="*/ 248214 w 1034979"/>
                  <a:gd name="connsiteY22" fmla="*/ 1002213 h 1516602"/>
                  <a:gd name="connsiteX23" fmla="*/ 253929 w 1034979"/>
                  <a:gd name="connsiteY23" fmla="*/ 1006023 h 1516602"/>
                  <a:gd name="connsiteX24" fmla="*/ 267264 w 1034979"/>
                  <a:gd name="connsiteY24" fmla="*/ 1021263 h 1516602"/>
                  <a:gd name="connsiteX25" fmla="*/ 272979 w 1034979"/>
                  <a:gd name="connsiteY25" fmla="*/ 1040313 h 1516602"/>
                  <a:gd name="connsiteX26" fmla="*/ 274884 w 1034979"/>
                  <a:gd name="connsiteY26" fmla="*/ 1046028 h 1516602"/>
                  <a:gd name="connsiteX27" fmla="*/ 276789 w 1034979"/>
                  <a:gd name="connsiteY27" fmla="*/ 1051743 h 1516602"/>
                  <a:gd name="connsiteX28" fmla="*/ 278694 w 1034979"/>
                  <a:gd name="connsiteY28" fmla="*/ 1076508 h 1516602"/>
                  <a:gd name="connsiteX29" fmla="*/ 280599 w 1034979"/>
                  <a:gd name="connsiteY29" fmla="*/ 1082223 h 1516602"/>
                  <a:gd name="connsiteX30" fmla="*/ 278694 w 1034979"/>
                  <a:gd name="connsiteY30" fmla="*/ 1101273 h 1516602"/>
                  <a:gd name="connsiteX31" fmla="*/ 276789 w 1034979"/>
                  <a:gd name="connsiteY31" fmla="*/ 1110798 h 1516602"/>
                  <a:gd name="connsiteX32" fmla="*/ 263454 w 1034979"/>
                  <a:gd name="connsiteY32" fmla="*/ 1124133 h 1516602"/>
                  <a:gd name="connsiteX33" fmla="*/ 252024 w 1034979"/>
                  <a:gd name="connsiteY33" fmla="*/ 1131753 h 1516602"/>
                  <a:gd name="connsiteX34" fmla="*/ 240594 w 1034979"/>
                  <a:gd name="connsiteY34" fmla="*/ 1135563 h 1516602"/>
                  <a:gd name="connsiteX35" fmla="*/ 27234 w 1034979"/>
                  <a:gd name="connsiteY35" fmla="*/ 1154613 h 1516602"/>
                  <a:gd name="connsiteX36" fmla="*/ 15804 w 1034979"/>
                  <a:gd name="connsiteY36" fmla="*/ 1160328 h 1516602"/>
                  <a:gd name="connsiteX37" fmla="*/ 6279 w 1034979"/>
                  <a:gd name="connsiteY37" fmla="*/ 1169853 h 1516602"/>
                  <a:gd name="connsiteX38" fmla="*/ 4374 w 1034979"/>
                  <a:gd name="connsiteY38" fmla="*/ 1175568 h 1516602"/>
                  <a:gd name="connsiteX39" fmla="*/ 564 w 1034979"/>
                  <a:gd name="connsiteY39" fmla="*/ 1181283 h 1516602"/>
                  <a:gd name="connsiteX40" fmla="*/ 6279 w 1034979"/>
                  <a:gd name="connsiteY40" fmla="*/ 1213668 h 1516602"/>
                  <a:gd name="connsiteX41" fmla="*/ 11994 w 1034979"/>
                  <a:gd name="connsiteY41" fmla="*/ 1217478 h 1516602"/>
                  <a:gd name="connsiteX42" fmla="*/ 17709 w 1034979"/>
                  <a:gd name="connsiteY42" fmla="*/ 1219383 h 1516602"/>
                  <a:gd name="connsiteX43" fmla="*/ 145344 w 1034979"/>
                  <a:gd name="connsiteY43" fmla="*/ 1217478 h 1516602"/>
                  <a:gd name="connsiteX44" fmla="*/ 239202 w 1034979"/>
                  <a:gd name="connsiteY44" fmla="*/ 1214801 h 1516602"/>
                  <a:gd name="connsiteX45" fmla="*/ 318699 w 1034979"/>
                  <a:gd name="connsiteY45" fmla="*/ 1217478 h 1516602"/>
                  <a:gd name="connsiteX46" fmla="*/ 330129 w 1034979"/>
                  <a:gd name="connsiteY46" fmla="*/ 1223193 h 1516602"/>
                  <a:gd name="connsiteX47" fmla="*/ 333939 w 1034979"/>
                  <a:gd name="connsiteY47" fmla="*/ 1228908 h 1516602"/>
                  <a:gd name="connsiteX48" fmla="*/ 339654 w 1034979"/>
                  <a:gd name="connsiteY48" fmla="*/ 1230813 h 1516602"/>
                  <a:gd name="connsiteX49" fmla="*/ 351084 w 1034979"/>
                  <a:gd name="connsiteY49" fmla="*/ 1238433 h 1516602"/>
                  <a:gd name="connsiteX50" fmla="*/ 356799 w 1034979"/>
                  <a:gd name="connsiteY50" fmla="*/ 1242243 h 1516602"/>
                  <a:gd name="connsiteX51" fmla="*/ 360609 w 1034979"/>
                  <a:gd name="connsiteY51" fmla="*/ 1247958 h 1516602"/>
                  <a:gd name="connsiteX52" fmla="*/ 366324 w 1034979"/>
                  <a:gd name="connsiteY52" fmla="*/ 1259388 h 1516602"/>
                  <a:gd name="connsiteX53" fmla="*/ 362514 w 1034979"/>
                  <a:gd name="connsiteY53" fmla="*/ 1286058 h 1516602"/>
                  <a:gd name="connsiteX54" fmla="*/ 358704 w 1034979"/>
                  <a:gd name="connsiteY54" fmla="*/ 1291773 h 1516602"/>
                  <a:gd name="connsiteX55" fmla="*/ 356799 w 1034979"/>
                  <a:gd name="connsiteY55" fmla="*/ 1297488 h 1516602"/>
                  <a:gd name="connsiteX56" fmla="*/ 352989 w 1034979"/>
                  <a:gd name="connsiteY56" fmla="*/ 1303203 h 1516602"/>
                  <a:gd name="connsiteX57" fmla="*/ 351084 w 1034979"/>
                  <a:gd name="connsiteY57" fmla="*/ 1308918 h 1516602"/>
                  <a:gd name="connsiteX58" fmla="*/ 347274 w 1034979"/>
                  <a:gd name="connsiteY58" fmla="*/ 1314633 h 1516602"/>
                  <a:gd name="connsiteX59" fmla="*/ 330129 w 1034979"/>
                  <a:gd name="connsiteY59" fmla="*/ 1381308 h 1516602"/>
                  <a:gd name="connsiteX60" fmla="*/ 328224 w 1034979"/>
                  <a:gd name="connsiteY60" fmla="*/ 1432743 h 1516602"/>
                  <a:gd name="connsiteX61" fmla="*/ 330129 w 1034979"/>
                  <a:gd name="connsiteY61" fmla="*/ 1457508 h 1516602"/>
                  <a:gd name="connsiteX62" fmla="*/ 332034 w 1034979"/>
                  <a:gd name="connsiteY62" fmla="*/ 1463223 h 1516602"/>
                  <a:gd name="connsiteX63" fmla="*/ 335844 w 1034979"/>
                  <a:gd name="connsiteY63" fmla="*/ 1467033 h 1516602"/>
                  <a:gd name="connsiteX64" fmla="*/ 364419 w 1034979"/>
                  <a:gd name="connsiteY64" fmla="*/ 1512753 h 1516602"/>
                  <a:gd name="connsiteX65" fmla="*/ 387279 w 1034979"/>
                  <a:gd name="connsiteY65" fmla="*/ 1514658 h 1516602"/>
                  <a:gd name="connsiteX66" fmla="*/ 392994 w 1034979"/>
                  <a:gd name="connsiteY66" fmla="*/ 1508943 h 1516602"/>
                  <a:gd name="connsiteX67" fmla="*/ 394899 w 1034979"/>
                  <a:gd name="connsiteY67" fmla="*/ 1497513 h 1516602"/>
                  <a:gd name="connsiteX68" fmla="*/ 396804 w 1034979"/>
                  <a:gd name="connsiteY68" fmla="*/ 1491798 h 1516602"/>
                  <a:gd name="connsiteX69" fmla="*/ 398709 w 1034979"/>
                  <a:gd name="connsiteY69" fmla="*/ 1474653 h 1516602"/>
                  <a:gd name="connsiteX70" fmla="*/ 400614 w 1034979"/>
                  <a:gd name="connsiteY70" fmla="*/ 1461318 h 1516602"/>
                  <a:gd name="connsiteX71" fmla="*/ 404424 w 1034979"/>
                  <a:gd name="connsiteY71" fmla="*/ 1404168 h 1516602"/>
                  <a:gd name="connsiteX72" fmla="*/ 410139 w 1034979"/>
                  <a:gd name="connsiteY72" fmla="*/ 1392738 h 1516602"/>
                  <a:gd name="connsiteX73" fmla="*/ 413949 w 1034979"/>
                  <a:gd name="connsiteY73" fmla="*/ 1379403 h 1516602"/>
                  <a:gd name="connsiteX74" fmla="*/ 415854 w 1034979"/>
                  <a:gd name="connsiteY74" fmla="*/ 1373688 h 1516602"/>
                  <a:gd name="connsiteX75" fmla="*/ 417759 w 1034979"/>
                  <a:gd name="connsiteY75" fmla="*/ 1360353 h 1516602"/>
                  <a:gd name="connsiteX76" fmla="*/ 421569 w 1034979"/>
                  <a:gd name="connsiteY76" fmla="*/ 1348923 h 1516602"/>
                  <a:gd name="connsiteX77" fmla="*/ 427284 w 1034979"/>
                  <a:gd name="connsiteY77" fmla="*/ 1335588 h 1516602"/>
                  <a:gd name="connsiteX78" fmla="*/ 467289 w 1034979"/>
                  <a:gd name="connsiteY78" fmla="*/ 1265103 h 1516602"/>
                  <a:gd name="connsiteX79" fmla="*/ 528455 w 1034979"/>
                  <a:gd name="connsiteY79" fmla="*/ 1252334 h 1516602"/>
                  <a:gd name="connsiteX80" fmla="*/ 573969 w 1034979"/>
                  <a:gd name="connsiteY80" fmla="*/ 1236528 h 1516602"/>
                  <a:gd name="connsiteX81" fmla="*/ 585399 w 1034979"/>
                  <a:gd name="connsiteY81" fmla="*/ 1232718 h 1516602"/>
                  <a:gd name="connsiteX82" fmla="*/ 720654 w 1034979"/>
                  <a:gd name="connsiteY82" fmla="*/ 1316538 h 1516602"/>
                  <a:gd name="connsiteX83" fmla="*/ 733989 w 1034979"/>
                  <a:gd name="connsiteY83" fmla="*/ 1326063 h 1516602"/>
                  <a:gd name="connsiteX84" fmla="*/ 743514 w 1034979"/>
                  <a:gd name="connsiteY84" fmla="*/ 1327968 h 1516602"/>
                  <a:gd name="connsiteX85" fmla="*/ 749229 w 1034979"/>
                  <a:gd name="connsiteY85" fmla="*/ 1329873 h 1516602"/>
                  <a:gd name="connsiteX86" fmla="*/ 762564 w 1034979"/>
                  <a:gd name="connsiteY86" fmla="*/ 1335588 h 1516602"/>
                  <a:gd name="connsiteX87" fmla="*/ 777804 w 1034979"/>
                  <a:gd name="connsiteY87" fmla="*/ 1333683 h 1516602"/>
                  <a:gd name="connsiteX88" fmla="*/ 789234 w 1034979"/>
                  <a:gd name="connsiteY88" fmla="*/ 1327968 h 1516602"/>
                  <a:gd name="connsiteX89" fmla="*/ 794949 w 1034979"/>
                  <a:gd name="connsiteY89" fmla="*/ 1326063 h 1516602"/>
                  <a:gd name="connsiteX90" fmla="*/ 802569 w 1034979"/>
                  <a:gd name="connsiteY90" fmla="*/ 1308918 h 1516602"/>
                  <a:gd name="connsiteX91" fmla="*/ 800664 w 1034979"/>
                  <a:gd name="connsiteY91" fmla="*/ 1284153 h 1516602"/>
                  <a:gd name="connsiteX92" fmla="*/ 798759 w 1034979"/>
                  <a:gd name="connsiteY92" fmla="*/ 1278438 h 1516602"/>
                  <a:gd name="connsiteX93" fmla="*/ 796854 w 1034979"/>
                  <a:gd name="connsiteY93" fmla="*/ 1270818 h 1516602"/>
                  <a:gd name="connsiteX94" fmla="*/ 783519 w 1034979"/>
                  <a:gd name="connsiteY94" fmla="*/ 1253673 h 1516602"/>
                  <a:gd name="connsiteX95" fmla="*/ 773994 w 1034979"/>
                  <a:gd name="connsiteY95" fmla="*/ 1247958 h 1516602"/>
                  <a:gd name="connsiteX96" fmla="*/ 648264 w 1034979"/>
                  <a:gd name="connsiteY96" fmla="*/ 1156518 h 1516602"/>
                  <a:gd name="connsiteX97" fmla="*/ 644454 w 1034979"/>
                  <a:gd name="connsiteY97" fmla="*/ 1139373 h 1516602"/>
                  <a:gd name="connsiteX98" fmla="*/ 646359 w 1034979"/>
                  <a:gd name="connsiteY98" fmla="*/ 1131753 h 1516602"/>
                  <a:gd name="connsiteX99" fmla="*/ 650169 w 1034979"/>
                  <a:gd name="connsiteY99" fmla="*/ 1114608 h 1516602"/>
                  <a:gd name="connsiteX100" fmla="*/ 653979 w 1034979"/>
                  <a:gd name="connsiteY100" fmla="*/ 1108893 h 1516602"/>
                  <a:gd name="connsiteX101" fmla="*/ 655884 w 1034979"/>
                  <a:gd name="connsiteY101" fmla="*/ 1103178 h 1516602"/>
                  <a:gd name="connsiteX102" fmla="*/ 661599 w 1034979"/>
                  <a:gd name="connsiteY102" fmla="*/ 1101273 h 1516602"/>
                  <a:gd name="connsiteX103" fmla="*/ 671124 w 1034979"/>
                  <a:gd name="connsiteY103" fmla="*/ 1089843 h 1516602"/>
                  <a:gd name="connsiteX104" fmla="*/ 724464 w 1034979"/>
                  <a:gd name="connsiteY104" fmla="*/ 1082223 h 1516602"/>
                  <a:gd name="connsiteX105" fmla="*/ 842574 w 1034979"/>
                  <a:gd name="connsiteY105" fmla="*/ 1084128 h 1516602"/>
                  <a:gd name="connsiteX106" fmla="*/ 871149 w 1034979"/>
                  <a:gd name="connsiteY106" fmla="*/ 1086033 h 1516602"/>
                  <a:gd name="connsiteX107" fmla="*/ 899724 w 1034979"/>
                  <a:gd name="connsiteY107" fmla="*/ 1091748 h 1516602"/>
                  <a:gd name="connsiteX108" fmla="*/ 922584 w 1034979"/>
                  <a:gd name="connsiteY108" fmla="*/ 1095558 h 1516602"/>
                  <a:gd name="connsiteX109" fmla="*/ 951159 w 1034979"/>
                  <a:gd name="connsiteY109" fmla="*/ 1101273 h 1516602"/>
                  <a:gd name="connsiteX110" fmla="*/ 956874 w 1034979"/>
                  <a:gd name="connsiteY110" fmla="*/ 1101273 h 1516602"/>
                  <a:gd name="connsiteX111" fmla="*/ 1002594 w 1034979"/>
                  <a:gd name="connsiteY111" fmla="*/ 1099368 h 1516602"/>
                  <a:gd name="connsiteX112" fmla="*/ 1031169 w 1034979"/>
                  <a:gd name="connsiteY112" fmla="*/ 1091748 h 1516602"/>
                  <a:gd name="connsiteX113" fmla="*/ 1034979 w 1034979"/>
                  <a:gd name="connsiteY113" fmla="*/ 1086033 h 1516602"/>
                  <a:gd name="connsiteX114" fmla="*/ 1033074 w 1034979"/>
                  <a:gd name="connsiteY114" fmla="*/ 1066983 h 1516602"/>
                  <a:gd name="connsiteX115" fmla="*/ 1027359 w 1034979"/>
                  <a:gd name="connsiteY115" fmla="*/ 1063173 h 1516602"/>
                  <a:gd name="connsiteX116" fmla="*/ 1012119 w 1034979"/>
                  <a:gd name="connsiteY116" fmla="*/ 1061268 h 1516602"/>
                  <a:gd name="connsiteX117" fmla="*/ 1006404 w 1034979"/>
                  <a:gd name="connsiteY117" fmla="*/ 1059363 h 1516602"/>
                  <a:gd name="connsiteX118" fmla="*/ 998784 w 1034979"/>
                  <a:gd name="connsiteY118" fmla="*/ 1057458 h 1516602"/>
                  <a:gd name="connsiteX119" fmla="*/ 987354 w 1034979"/>
                  <a:gd name="connsiteY119" fmla="*/ 1049838 h 1516602"/>
                  <a:gd name="connsiteX120" fmla="*/ 975924 w 1034979"/>
                  <a:gd name="connsiteY120" fmla="*/ 1046028 h 1516602"/>
                  <a:gd name="connsiteX121" fmla="*/ 970209 w 1034979"/>
                  <a:gd name="connsiteY121" fmla="*/ 1044123 h 1516602"/>
                  <a:gd name="connsiteX122" fmla="*/ 962589 w 1034979"/>
                  <a:gd name="connsiteY122" fmla="*/ 1042218 h 1516602"/>
                  <a:gd name="connsiteX123" fmla="*/ 956874 w 1034979"/>
                  <a:gd name="connsiteY123" fmla="*/ 1040313 h 1516602"/>
                  <a:gd name="connsiteX124" fmla="*/ 935919 w 1034979"/>
                  <a:gd name="connsiteY124" fmla="*/ 1034598 h 1516602"/>
                  <a:gd name="connsiteX125" fmla="*/ 825429 w 1034979"/>
                  <a:gd name="connsiteY125" fmla="*/ 1034598 h 1516602"/>
                  <a:gd name="connsiteX126" fmla="*/ 730179 w 1034979"/>
                  <a:gd name="connsiteY126" fmla="*/ 1038408 h 1516602"/>
                  <a:gd name="connsiteX127" fmla="*/ 669219 w 1034979"/>
                  <a:gd name="connsiteY127" fmla="*/ 1046028 h 1516602"/>
                  <a:gd name="connsiteX128" fmla="*/ 646359 w 1034979"/>
                  <a:gd name="connsiteY128" fmla="*/ 1049838 h 1516602"/>
                  <a:gd name="connsiteX129" fmla="*/ 642549 w 1034979"/>
                  <a:gd name="connsiteY129" fmla="*/ 1038408 h 1516602"/>
                  <a:gd name="connsiteX130" fmla="*/ 640644 w 1034979"/>
                  <a:gd name="connsiteY130" fmla="*/ 1032693 h 1516602"/>
                  <a:gd name="connsiteX131" fmla="*/ 642549 w 1034979"/>
                  <a:gd name="connsiteY131" fmla="*/ 1015548 h 1516602"/>
                  <a:gd name="connsiteX132" fmla="*/ 644454 w 1034979"/>
                  <a:gd name="connsiteY132" fmla="*/ 1009833 h 1516602"/>
                  <a:gd name="connsiteX133" fmla="*/ 661599 w 1034979"/>
                  <a:gd name="connsiteY133" fmla="*/ 1000308 h 1516602"/>
                  <a:gd name="connsiteX134" fmla="*/ 673029 w 1034979"/>
                  <a:gd name="connsiteY134" fmla="*/ 992688 h 1516602"/>
                  <a:gd name="connsiteX135" fmla="*/ 674934 w 1034979"/>
                  <a:gd name="connsiteY135" fmla="*/ 986973 h 1516602"/>
                  <a:gd name="connsiteX136" fmla="*/ 680649 w 1034979"/>
                  <a:gd name="connsiteY136" fmla="*/ 985068 h 1516602"/>
                  <a:gd name="connsiteX137" fmla="*/ 686364 w 1034979"/>
                  <a:gd name="connsiteY137" fmla="*/ 981258 h 1516602"/>
                  <a:gd name="connsiteX138" fmla="*/ 695889 w 1034979"/>
                  <a:gd name="connsiteY138" fmla="*/ 971733 h 1516602"/>
                  <a:gd name="connsiteX139" fmla="*/ 705414 w 1034979"/>
                  <a:gd name="connsiteY139" fmla="*/ 960303 h 1516602"/>
                  <a:gd name="connsiteX140" fmla="*/ 716844 w 1034979"/>
                  <a:gd name="connsiteY140" fmla="*/ 952683 h 1516602"/>
                  <a:gd name="connsiteX141" fmla="*/ 732084 w 1034979"/>
                  <a:gd name="connsiteY141" fmla="*/ 939348 h 1516602"/>
                  <a:gd name="connsiteX142" fmla="*/ 741609 w 1034979"/>
                  <a:gd name="connsiteY142" fmla="*/ 927918 h 1516602"/>
                  <a:gd name="connsiteX143" fmla="*/ 753039 w 1034979"/>
                  <a:gd name="connsiteY143" fmla="*/ 918393 h 1516602"/>
                  <a:gd name="connsiteX144" fmla="*/ 758754 w 1034979"/>
                  <a:gd name="connsiteY144" fmla="*/ 906963 h 1516602"/>
                  <a:gd name="connsiteX145" fmla="*/ 760659 w 1034979"/>
                  <a:gd name="connsiteY145" fmla="*/ 901248 h 1516602"/>
                  <a:gd name="connsiteX146" fmla="*/ 766374 w 1034979"/>
                  <a:gd name="connsiteY146" fmla="*/ 889818 h 1516602"/>
                  <a:gd name="connsiteX147" fmla="*/ 764469 w 1034979"/>
                  <a:gd name="connsiteY147" fmla="*/ 874578 h 1516602"/>
                  <a:gd name="connsiteX148" fmla="*/ 758754 w 1034979"/>
                  <a:gd name="connsiteY148" fmla="*/ 872673 h 1516602"/>
                  <a:gd name="connsiteX149" fmla="*/ 737799 w 1034979"/>
                  <a:gd name="connsiteY149" fmla="*/ 874578 h 1516602"/>
                  <a:gd name="connsiteX150" fmla="*/ 732084 w 1034979"/>
                  <a:gd name="connsiteY150" fmla="*/ 878388 h 1516602"/>
                  <a:gd name="connsiteX151" fmla="*/ 699699 w 1034979"/>
                  <a:gd name="connsiteY151" fmla="*/ 899343 h 1516602"/>
                  <a:gd name="connsiteX152" fmla="*/ 595181 w 1034979"/>
                  <a:gd name="connsiteY152" fmla="*/ 957831 h 1516602"/>
                  <a:gd name="connsiteX153" fmla="*/ 507294 w 1034979"/>
                  <a:gd name="connsiteY153" fmla="*/ 847908 h 1516602"/>
                  <a:gd name="connsiteX154" fmla="*/ 503484 w 1034979"/>
                  <a:gd name="connsiteY154" fmla="*/ 358323 h 1516602"/>
                  <a:gd name="connsiteX155" fmla="*/ 499674 w 1034979"/>
                  <a:gd name="connsiteY155" fmla="*/ 66858 h 1516602"/>
                  <a:gd name="connsiteX156" fmla="*/ 490149 w 1034979"/>
                  <a:gd name="connsiteY156" fmla="*/ 40188 h 1516602"/>
                  <a:gd name="connsiteX157" fmla="*/ 488244 w 1034979"/>
                  <a:gd name="connsiteY157" fmla="*/ 34473 h 1516602"/>
                  <a:gd name="connsiteX158" fmla="*/ 484434 w 1034979"/>
                  <a:gd name="connsiteY158" fmla="*/ 28758 h 1516602"/>
                  <a:gd name="connsiteX159" fmla="*/ 478719 w 1034979"/>
                  <a:gd name="connsiteY159" fmla="*/ 17328 h 1516602"/>
                  <a:gd name="connsiteX160" fmla="*/ 473004 w 1034979"/>
                  <a:gd name="connsiteY160" fmla="*/ 13518 h 1516602"/>
                  <a:gd name="connsiteX161" fmla="*/ 469194 w 1034979"/>
                  <a:gd name="connsiteY161" fmla="*/ 7803 h 1516602"/>
                  <a:gd name="connsiteX162" fmla="*/ 429189 w 1034979"/>
                  <a:gd name="connsiteY162" fmla="*/ 11613 h 1516602"/>
                  <a:gd name="connsiteX163" fmla="*/ 425379 w 1034979"/>
                  <a:gd name="connsiteY163" fmla="*/ 78288 h 1516602"/>
                  <a:gd name="connsiteX164" fmla="*/ 425379 w 1034979"/>
                  <a:gd name="connsiteY164" fmla="*/ 84003 h 1516602"/>
                  <a:gd name="connsiteX165" fmla="*/ 429189 w 1034979"/>
                  <a:gd name="connsiteY165" fmla="*/ 238308 h 1516602"/>
                  <a:gd name="connsiteX166" fmla="*/ 440619 w 1034979"/>
                  <a:gd name="connsiteY166" fmla="*/ 421188 h 1516602"/>
                  <a:gd name="connsiteX167" fmla="*/ 435265 w 1034979"/>
                  <a:gd name="connsiteY167" fmla="*/ 718368 h 1516602"/>
                  <a:gd name="connsiteX168" fmla="*/ 435059 w 1034979"/>
                  <a:gd name="connsiteY168" fmla="*/ 799046 h 1516602"/>
                  <a:gd name="connsiteX169" fmla="*/ 430322 w 1034979"/>
                  <a:gd name="connsiteY16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181539 w 1034979"/>
                  <a:gd name="connsiteY7" fmla="*/ 937443 h 1516602"/>
                  <a:gd name="connsiteX8" fmla="*/ 116769 w 1034979"/>
                  <a:gd name="connsiteY8" fmla="*/ 903153 h 1516602"/>
                  <a:gd name="connsiteX9" fmla="*/ 59619 w 1034979"/>
                  <a:gd name="connsiteY9" fmla="*/ 874578 h 1516602"/>
                  <a:gd name="connsiteX10" fmla="*/ 46284 w 1034979"/>
                  <a:gd name="connsiteY10" fmla="*/ 895533 h 1516602"/>
                  <a:gd name="connsiteX11" fmla="*/ 50094 w 1034979"/>
                  <a:gd name="connsiteY11" fmla="*/ 933633 h 1516602"/>
                  <a:gd name="connsiteX12" fmla="*/ 53904 w 1034979"/>
                  <a:gd name="connsiteY12" fmla="*/ 939348 h 1516602"/>
                  <a:gd name="connsiteX13" fmla="*/ 59619 w 1034979"/>
                  <a:gd name="connsiteY13" fmla="*/ 943158 h 1516602"/>
                  <a:gd name="connsiteX14" fmla="*/ 63429 w 1034979"/>
                  <a:gd name="connsiteY14" fmla="*/ 948873 h 1516602"/>
                  <a:gd name="connsiteX15" fmla="*/ 80574 w 1034979"/>
                  <a:gd name="connsiteY15" fmla="*/ 958398 h 1516602"/>
                  <a:gd name="connsiteX16" fmla="*/ 166299 w 1034979"/>
                  <a:gd name="connsiteY16" fmla="*/ 979353 h 1516602"/>
                  <a:gd name="connsiteX17" fmla="*/ 191064 w 1034979"/>
                  <a:gd name="connsiteY17" fmla="*/ 985068 h 1516602"/>
                  <a:gd name="connsiteX18" fmla="*/ 208209 w 1034979"/>
                  <a:gd name="connsiteY18" fmla="*/ 990783 h 1516602"/>
                  <a:gd name="connsiteX19" fmla="*/ 213924 w 1034979"/>
                  <a:gd name="connsiteY19" fmla="*/ 992688 h 1516602"/>
                  <a:gd name="connsiteX20" fmla="*/ 229164 w 1034979"/>
                  <a:gd name="connsiteY20" fmla="*/ 996498 h 1516602"/>
                  <a:gd name="connsiteX21" fmla="*/ 248214 w 1034979"/>
                  <a:gd name="connsiteY21" fmla="*/ 1002213 h 1516602"/>
                  <a:gd name="connsiteX22" fmla="*/ 253929 w 1034979"/>
                  <a:gd name="connsiteY22" fmla="*/ 1006023 h 1516602"/>
                  <a:gd name="connsiteX23" fmla="*/ 267264 w 1034979"/>
                  <a:gd name="connsiteY23" fmla="*/ 1021263 h 1516602"/>
                  <a:gd name="connsiteX24" fmla="*/ 272979 w 1034979"/>
                  <a:gd name="connsiteY24" fmla="*/ 1040313 h 1516602"/>
                  <a:gd name="connsiteX25" fmla="*/ 274884 w 1034979"/>
                  <a:gd name="connsiteY25" fmla="*/ 1046028 h 1516602"/>
                  <a:gd name="connsiteX26" fmla="*/ 276789 w 1034979"/>
                  <a:gd name="connsiteY26" fmla="*/ 1051743 h 1516602"/>
                  <a:gd name="connsiteX27" fmla="*/ 278694 w 1034979"/>
                  <a:gd name="connsiteY27" fmla="*/ 1076508 h 1516602"/>
                  <a:gd name="connsiteX28" fmla="*/ 280599 w 1034979"/>
                  <a:gd name="connsiteY28" fmla="*/ 1082223 h 1516602"/>
                  <a:gd name="connsiteX29" fmla="*/ 278694 w 1034979"/>
                  <a:gd name="connsiteY29" fmla="*/ 1101273 h 1516602"/>
                  <a:gd name="connsiteX30" fmla="*/ 276789 w 1034979"/>
                  <a:gd name="connsiteY30" fmla="*/ 1110798 h 1516602"/>
                  <a:gd name="connsiteX31" fmla="*/ 263454 w 1034979"/>
                  <a:gd name="connsiteY31" fmla="*/ 1124133 h 1516602"/>
                  <a:gd name="connsiteX32" fmla="*/ 252024 w 1034979"/>
                  <a:gd name="connsiteY32" fmla="*/ 1131753 h 1516602"/>
                  <a:gd name="connsiteX33" fmla="*/ 240594 w 1034979"/>
                  <a:gd name="connsiteY33" fmla="*/ 1135563 h 1516602"/>
                  <a:gd name="connsiteX34" fmla="*/ 27234 w 1034979"/>
                  <a:gd name="connsiteY34" fmla="*/ 1154613 h 1516602"/>
                  <a:gd name="connsiteX35" fmla="*/ 15804 w 1034979"/>
                  <a:gd name="connsiteY35" fmla="*/ 1160328 h 1516602"/>
                  <a:gd name="connsiteX36" fmla="*/ 6279 w 1034979"/>
                  <a:gd name="connsiteY36" fmla="*/ 1169853 h 1516602"/>
                  <a:gd name="connsiteX37" fmla="*/ 4374 w 1034979"/>
                  <a:gd name="connsiteY37" fmla="*/ 1175568 h 1516602"/>
                  <a:gd name="connsiteX38" fmla="*/ 564 w 1034979"/>
                  <a:gd name="connsiteY38" fmla="*/ 1181283 h 1516602"/>
                  <a:gd name="connsiteX39" fmla="*/ 6279 w 1034979"/>
                  <a:gd name="connsiteY39" fmla="*/ 1213668 h 1516602"/>
                  <a:gd name="connsiteX40" fmla="*/ 11994 w 1034979"/>
                  <a:gd name="connsiteY40" fmla="*/ 1217478 h 1516602"/>
                  <a:gd name="connsiteX41" fmla="*/ 17709 w 1034979"/>
                  <a:gd name="connsiteY41" fmla="*/ 1219383 h 1516602"/>
                  <a:gd name="connsiteX42" fmla="*/ 145344 w 1034979"/>
                  <a:gd name="connsiteY42" fmla="*/ 1217478 h 1516602"/>
                  <a:gd name="connsiteX43" fmla="*/ 239202 w 1034979"/>
                  <a:gd name="connsiteY43" fmla="*/ 1214801 h 1516602"/>
                  <a:gd name="connsiteX44" fmla="*/ 318699 w 1034979"/>
                  <a:gd name="connsiteY44" fmla="*/ 1217478 h 1516602"/>
                  <a:gd name="connsiteX45" fmla="*/ 330129 w 1034979"/>
                  <a:gd name="connsiteY45" fmla="*/ 1223193 h 1516602"/>
                  <a:gd name="connsiteX46" fmla="*/ 333939 w 1034979"/>
                  <a:gd name="connsiteY46" fmla="*/ 1228908 h 1516602"/>
                  <a:gd name="connsiteX47" fmla="*/ 339654 w 1034979"/>
                  <a:gd name="connsiteY47" fmla="*/ 1230813 h 1516602"/>
                  <a:gd name="connsiteX48" fmla="*/ 351084 w 1034979"/>
                  <a:gd name="connsiteY48" fmla="*/ 1238433 h 1516602"/>
                  <a:gd name="connsiteX49" fmla="*/ 356799 w 1034979"/>
                  <a:gd name="connsiteY49" fmla="*/ 1242243 h 1516602"/>
                  <a:gd name="connsiteX50" fmla="*/ 360609 w 1034979"/>
                  <a:gd name="connsiteY50" fmla="*/ 1247958 h 1516602"/>
                  <a:gd name="connsiteX51" fmla="*/ 366324 w 1034979"/>
                  <a:gd name="connsiteY51" fmla="*/ 1259388 h 1516602"/>
                  <a:gd name="connsiteX52" fmla="*/ 362514 w 1034979"/>
                  <a:gd name="connsiteY52" fmla="*/ 1286058 h 1516602"/>
                  <a:gd name="connsiteX53" fmla="*/ 358704 w 1034979"/>
                  <a:gd name="connsiteY53" fmla="*/ 1291773 h 1516602"/>
                  <a:gd name="connsiteX54" fmla="*/ 356799 w 1034979"/>
                  <a:gd name="connsiteY54" fmla="*/ 1297488 h 1516602"/>
                  <a:gd name="connsiteX55" fmla="*/ 352989 w 1034979"/>
                  <a:gd name="connsiteY55" fmla="*/ 1303203 h 1516602"/>
                  <a:gd name="connsiteX56" fmla="*/ 351084 w 1034979"/>
                  <a:gd name="connsiteY56" fmla="*/ 1308918 h 1516602"/>
                  <a:gd name="connsiteX57" fmla="*/ 347274 w 1034979"/>
                  <a:gd name="connsiteY57" fmla="*/ 1314633 h 1516602"/>
                  <a:gd name="connsiteX58" fmla="*/ 330129 w 1034979"/>
                  <a:gd name="connsiteY58" fmla="*/ 1381308 h 1516602"/>
                  <a:gd name="connsiteX59" fmla="*/ 328224 w 1034979"/>
                  <a:gd name="connsiteY59" fmla="*/ 1432743 h 1516602"/>
                  <a:gd name="connsiteX60" fmla="*/ 330129 w 1034979"/>
                  <a:gd name="connsiteY60" fmla="*/ 1457508 h 1516602"/>
                  <a:gd name="connsiteX61" fmla="*/ 332034 w 1034979"/>
                  <a:gd name="connsiteY61" fmla="*/ 1463223 h 1516602"/>
                  <a:gd name="connsiteX62" fmla="*/ 335844 w 1034979"/>
                  <a:gd name="connsiteY62" fmla="*/ 1467033 h 1516602"/>
                  <a:gd name="connsiteX63" fmla="*/ 364419 w 1034979"/>
                  <a:gd name="connsiteY63" fmla="*/ 1512753 h 1516602"/>
                  <a:gd name="connsiteX64" fmla="*/ 387279 w 1034979"/>
                  <a:gd name="connsiteY64" fmla="*/ 1514658 h 1516602"/>
                  <a:gd name="connsiteX65" fmla="*/ 392994 w 1034979"/>
                  <a:gd name="connsiteY65" fmla="*/ 1508943 h 1516602"/>
                  <a:gd name="connsiteX66" fmla="*/ 394899 w 1034979"/>
                  <a:gd name="connsiteY66" fmla="*/ 1497513 h 1516602"/>
                  <a:gd name="connsiteX67" fmla="*/ 396804 w 1034979"/>
                  <a:gd name="connsiteY67" fmla="*/ 1491798 h 1516602"/>
                  <a:gd name="connsiteX68" fmla="*/ 398709 w 1034979"/>
                  <a:gd name="connsiteY68" fmla="*/ 1474653 h 1516602"/>
                  <a:gd name="connsiteX69" fmla="*/ 400614 w 1034979"/>
                  <a:gd name="connsiteY69" fmla="*/ 1461318 h 1516602"/>
                  <a:gd name="connsiteX70" fmla="*/ 404424 w 1034979"/>
                  <a:gd name="connsiteY70" fmla="*/ 1404168 h 1516602"/>
                  <a:gd name="connsiteX71" fmla="*/ 410139 w 1034979"/>
                  <a:gd name="connsiteY71" fmla="*/ 1392738 h 1516602"/>
                  <a:gd name="connsiteX72" fmla="*/ 413949 w 1034979"/>
                  <a:gd name="connsiteY72" fmla="*/ 1379403 h 1516602"/>
                  <a:gd name="connsiteX73" fmla="*/ 415854 w 1034979"/>
                  <a:gd name="connsiteY73" fmla="*/ 1373688 h 1516602"/>
                  <a:gd name="connsiteX74" fmla="*/ 417759 w 1034979"/>
                  <a:gd name="connsiteY74" fmla="*/ 1360353 h 1516602"/>
                  <a:gd name="connsiteX75" fmla="*/ 421569 w 1034979"/>
                  <a:gd name="connsiteY75" fmla="*/ 1348923 h 1516602"/>
                  <a:gd name="connsiteX76" fmla="*/ 427284 w 1034979"/>
                  <a:gd name="connsiteY76" fmla="*/ 1335588 h 1516602"/>
                  <a:gd name="connsiteX77" fmla="*/ 467289 w 1034979"/>
                  <a:gd name="connsiteY77" fmla="*/ 1265103 h 1516602"/>
                  <a:gd name="connsiteX78" fmla="*/ 528455 w 1034979"/>
                  <a:gd name="connsiteY78" fmla="*/ 1252334 h 1516602"/>
                  <a:gd name="connsiteX79" fmla="*/ 573969 w 1034979"/>
                  <a:gd name="connsiteY79" fmla="*/ 1236528 h 1516602"/>
                  <a:gd name="connsiteX80" fmla="*/ 585399 w 1034979"/>
                  <a:gd name="connsiteY80" fmla="*/ 1232718 h 1516602"/>
                  <a:gd name="connsiteX81" fmla="*/ 720654 w 1034979"/>
                  <a:gd name="connsiteY81" fmla="*/ 1316538 h 1516602"/>
                  <a:gd name="connsiteX82" fmla="*/ 733989 w 1034979"/>
                  <a:gd name="connsiteY82" fmla="*/ 1326063 h 1516602"/>
                  <a:gd name="connsiteX83" fmla="*/ 743514 w 1034979"/>
                  <a:gd name="connsiteY83" fmla="*/ 1327968 h 1516602"/>
                  <a:gd name="connsiteX84" fmla="*/ 749229 w 1034979"/>
                  <a:gd name="connsiteY84" fmla="*/ 1329873 h 1516602"/>
                  <a:gd name="connsiteX85" fmla="*/ 762564 w 1034979"/>
                  <a:gd name="connsiteY85" fmla="*/ 1335588 h 1516602"/>
                  <a:gd name="connsiteX86" fmla="*/ 777804 w 1034979"/>
                  <a:gd name="connsiteY86" fmla="*/ 1333683 h 1516602"/>
                  <a:gd name="connsiteX87" fmla="*/ 789234 w 1034979"/>
                  <a:gd name="connsiteY87" fmla="*/ 1327968 h 1516602"/>
                  <a:gd name="connsiteX88" fmla="*/ 794949 w 1034979"/>
                  <a:gd name="connsiteY88" fmla="*/ 1326063 h 1516602"/>
                  <a:gd name="connsiteX89" fmla="*/ 802569 w 1034979"/>
                  <a:gd name="connsiteY89" fmla="*/ 1308918 h 1516602"/>
                  <a:gd name="connsiteX90" fmla="*/ 800664 w 1034979"/>
                  <a:gd name="connsiteY90" fmla="*/ 1284153 h 1516602"/>
                  <a:gd name="connsiteX91" fmla="*/ 798759 w 1034979"/>
                  <a:gd name="connsiteY91" fmla="*/ 1278438 h 1516602"/>
                  <a:gd name="connsiteX92" fmla="*/ 796854 w 1034979"/>
                  <a:gd name="connsiteY92" fmla="*/ 1270818 h 1516602"/>
                  <a:gd name="connsiteX93" fmla="*/ 783519 w 1034979"/>
                  <a:gd name="connsiteY93" fmla="*/ 1253673 h 1516602"/>
                  <a:gd name="connsiteX94" fmla="*/ 773994 w 1034979"/>
                  <a:gd name="connsiteY94" fmla="*/ 1247958 h 1516602"/>
                  <a:gd name="connsiteX95" fmla="*/ 648264 w 1034979"/>
                  <a:gd name="connsiteY95" fmla="*/ 1156518 h 1516602"/>
                  <a:gd name="connsiteX96" fmla="*/ 644454 w 1034979"/>
                  <a:gd name="connsiteY96" fmla="*/ 1139373 h 1516602"/>
                  <a:gd name="connsiteX97" fmla="*/ 646359 w 1034979"/>
                  <a:gd name="connsiteY97" fmla="*/ 1131753 h 1516602"/>
                  <a:gd name="connsiteX98" fmla="*/ 650169 w 1034979"/>
                  <a:gd name="connsiteY98" fmla="*/ 1114608 h 1516602"/>
                  <a:gd name="connsiteX99" fmla="*/ 653979 w 1034979"/>
                  <a:gd name="connsiteY99" fmla="*/ 1108893 h 1516602"/>
                  <a:gd name="connsiteX100" fmla="*/ 655884 w 1034979"/>
                  <a:gd name="connsiteY100" fmla="*/ 1103178 h 1516602"/>
                  <a:gd name="connsiteX101" fmla="*/ 661599 w 1034979"/>
                  <a:gd name="connsiteY101" fmla="*/ 1101273 h 1516602"/>
                  <a:gd name="connsiteX102" fmla="*/ 671124 w 1034979"/>
                  <a:gd name="connsiteY102" fmla="*/ 1089843 h 1516602"/>
                  <a:gd name="connsiteX103" fmla="*/ 724464 w 1034979"/>
                  <a:gd name="connsiteY103" fmla="*/ 1082223 h 1516602"/>
                  <a:gd name="connsiteX104" fmla="*/ 842574 w 1034979"/>
                  <a:gd name="connsiteY104" fmla="*/ 1084128 h 1516602"/>
                  <a:gd name="connsiteX105" fmla="*/ 871149 w 1034979"/>
                  <a:gd name="connsiteY105" fmla="*/ 1086033 h 1516602"/>
                  <a:gd name="connsiteX106" fmla="*/ 899724 w 1034979"/>
                  <a:gd name="connsiteY106" fmla="*/ 1091748 h 1516602"/>
                  <a:gd name="connsiteX107" fmla="*/ 922584 w 1034979"/>
                  <a:gd name="connsiteY107" fmla="*/ 1095558 h 1516602"/>
                  <a:gd name="connsiteX108" fmla="*/ 951159 w 1034979"/>
                  <a:gd name="connsiteY108" fmla="*/ 1101273 h 1516602"/>
                  <a:gd name="connsiteX109" fmla="*/ 956874 w 1034979"/>
                  <a:gd name="connsiteY109" fmla="*/ 1101273 h 1516602"/>
                  <a:gd name="connsiteX110" fmla="*/ 1002594 w 1034979"/>
                  <a:gd name="connsiteY110" fmla="*/ 1099368 h 1516602"/>
                  <a:gd name="connsiteX111" fmla="*/ 1031169 w 1034979"/>
                  <a:gd name="connsiteY111" fmla="*/ 1091748 h 1516602"/>
                  <a:gd name="connsiteX112" fmla="*/ 1034979 w 1034979"/>
                  <a:gd name="connsiteY112" fmla="*/ 1086033 h 1516602"/>
                  <a:gd name="connsiteX113" fmla="*/ 1033074 w 1034979"/>
                  <a:gd name="connsiteY113" fmla="*/ 1066983 h 1516602"/>
                  <a:gd name="connsiteX114" fmla="*/ 1027359 w 1034979"/>
                  <a:gd name="connsiteY114" fmla="*/ 1063173 h 1516602"/>
                  <a:gd name="connsiteX115" fmla="*/ 1012119 w 1034979"/>
                  <a:gd name="connsiteY115" fmla="*/ 1061268 h 1516602"/>
                  <a:gd name="connsiteX116" fmla="*/ 1006404 w 1034979"/>
                  <a:gd name="connsiteY116" fmla="*/ 1059363 h 1516602"/>
                  <a:gd name="connsiteX117" fmla="*/ 998784 w 1034979"/>
                  <a:gd name="connsiteY117" fmla="*/ 1057458 h 1516602"/>
                  <a:gd name="connsiteX118" fmla="*/ 987354 w 1034979"/>
                  <a:gd name="connsiteY118" fmla="*/ 1049838 h 1516602"/>
                  <a:gd name="connsiteX119" fmla="*/ 975924 w 1034979"/>
                  <a:gd name="connsiteY119" fmla="*/ 1046028 h 1516602"/>
                  <a:gd name="connsiteX120" fmla="*/ 970209 w 1034979"/>
                  <a:gd name="connsiteY120" fmla="*/ 1044123 h 1516602"/>
                  <a:gd name="connsiteX121" fmla="*/ 962589 w 1034979"/>
                  <a:gd name="connsiteY121" fmla="*/ 1042218 h 1516602"/>
                  <a:gd name="connsiteX122" fmla="*/ 956874 w 1034979"/>
                  <a:gd name="connsiteY122" fmla="*/ 1040313 h 1516602"/>
                  <a:gd name="connsiteX123" fmla="*/ 935919 w 1034979"/>
                  <a:gd name="connsiteY123" fmla="*/ 1034598 h 1516602"/>
                  <a:gd name="connsiteX124" fmla="*/ 825429 w 1034979"/>
                  <a:gd name="connsiteY124" fmla="*/ 1034598 h 1516602"/>
                  <a:gd name="connsiteX125" fmla="*/ 730179 w 1034979"/>
                  <a:gd name="connsiteY125" fmla="*/ 1038408 h 1516602"/>
                  <a:gd name="connsiteX126" fmla="*/ 669219 w 1034979"/>
                  <a:gd name="connsiteY126" fmla="*/ 1046028 h 1516602"/>
                  <a:gd name="connsiteX127" fmla="*/ 646359 w 1034979"/>
                  <a:gd name="connsiteY127" fmla="*/ 1049838 h 1516602"/>
                  <a:gd name="connsiteX128" fmla="*/ 642549 w 1034979"/>
                  <a:gd name="connsiteY128" fmla="*/ 1038408 h 1516602"/>
                  <a:gd name="connsiteX129" fmla="*/ 640644 w 1034979"/>
                  <a:gd name="connsiteY129" fmla="*/ 1032693 h 1516602"/>
                  <a:gd name="connsiteX130" fmla="*/ 642549 w 1034979"/>
                  <a:gd name="connsiteY130" fmla="*/ 1015548 h 1516602"/>
                  <a:gd name="connsiteX131" fmla="*/ 644454 w 1034979"/>
                  <a:gd name="connsiteY131" fmla="*/ 1009833 h 1516602"/>
                  <a:gd name="connsiteX132" fmla="*/ 661599 w 1034979"/>
                  <a:gd name="connsiteY132" fmla="*/ 1000308 h 1516602"/>
                  <a:gd name="connsiteX133" fmla="*/ 673029 w 1034979"/>
                  <a:gd name="connsiteY133" fmla="*/ 992688 h 1516602"/>
                  <a:gd name="connsiteX134" fmla="*/ 674934 w 1034979"/>
                  <a:gd name="connsiteY134" fmla="*/ 986973 h 1516602"/>
                  <a:gd name="connsiteX135" fmla="*/ 680649 w 1034979"/>
                  <a:gd name="connsiteY135" fmla="*/ 985068 h 1516602"/>
                  <a:gd name="connsiteX136" fmla="*/ 686364 w 1034979"/>
                  <a:gd name="connsiteY136" fmla="*/ 981258 h 1516602"/>
                  <a:gd name="connsiteX137" fmla="*/ 695889 w 1034979"/>
                  <a:gd name="connsiteY137" fmla="*/ 971733 h 1516602"/>
                  <a:gd name="connsiteX138" fmla="*/ 705414 w 1034979"/>
                  <a:gd name="connsiteY138" fmla="*/ 960303 h 1516602"/>
                  <a:gd name="connsiteX139" fmla="*/ 716844 w 1034979"/>
                  <a:gd name="connsiteY139" fmla="*/ 952683 h 1516602"/>
                  <a:gd name="connsiteX140" fmla="*/ 732084 w 1034979"/>
                  <a:gd name="connsiteY140" fmla="*/ 939348 h 1516602"/>
                  <a:gd name="connsiteX141" fmla="*/ 741609 w 1034979"/>
                  <a:gd name="connsiteY141" fmla="*/ 927918 h 1516602"/>
                  <a:gd name="connsiteX142" fmla="*/ 753039 w 1034979"/>
                  <a:gd name="connsiteY142" fmla="*/ 918393 h 1516602"/>
                  <a:gd name="connsiteX143" fmla="*/ 758754 w 1034979"/>
                  <a:gd name="connsiteY143" fmla="*/ 906963 h 1516602"/>
                  <a:gd name="connsiteX144" fmla="*/ 760659 w 1034979"/>
                  <a:gd name="connsiteY144" fmla="*/ 901248 h 1516602"/>
                  <a:gd name="connsiteX145" fmla="*/ 766374 w 1034979"/>
                  <a:gd name="connsiteY145" fmla="*/ 889818 h 1516602"/>
                  <a:gd name="connsiteX146" fmla="*/ 764469 w 1034979"/>
                  <a:gd name="connsiteY146" fmla="*/ 874578 h 1516602"/>
                  <a:gd name="connsiteX147" fmla="*/ 758754 w 1034979"/>
                  <a:gd name="connsiteY147" fmla="*/ 872673 h 1516602"/>
                  <a:gd name="connsiteX148" fmla="*/ 737799 w 1034979"/>
                  <a:gd name="connsiteY148" fmla="*/ 874578 h 1516602"/>
                  <a:gd name="connsiteX149" fmla="*/ 732084 w 1034979"/>
                  <a:gd name="connsiteY149" fmla="*/ 878388 h 1516602"/>
                  <a:gd name="connsiteX150" fmla="*/ 699699 w 1034979"/>
                  <a:gd name="connsiteY150" fmla="*/ 899343 h 1516602"/>
                  <a:gd name="connsiteX151" fmla="*/ 595181 w 1034979"/>
                  <a:gd name="connsiteY151" fmla="*/ 957831 h 1516602"/>
                  <a:gd name="connsiteX152" fmla="*/ 507294 w 1034979"/>
                  <a:gd name="connsiteY152" fmla="*/ 847908 h 1516602"/>
                  <a:gd name="connsiteX153" fmla="*/ 503484 w 1034979"/>
                  <a:gd name="connsiteY153" fmla="*/ 358323 h 1516602"/>
                  <a:gd name="connsiteX154" fmla="*/ 499674 w 1034979"/>
                  <a:gd name="connsiteY154" fmla="*/ 66858 h 1516602"/>
                  <a:gd name="connsiteX155" fmla="*/ 490149 w 1034979"/>
                  <a:gd name="connsiteY155" fmla="*/ 40188 h 1516602"/>
                  <a:gd name="connsiteX156" fmla="*/ 488244 w 1034979"/>
                  <a:gd name="connsiteY156" fmla="*/ 34473 h 1516602"/>
                  <a:gd name="connsiteX157" fmla="*/ 484434 w 1034979"/>
                  <a:gd name="connsiteY157" fmla="*/ 28758 h 1516602"/>
                  <a:gd name="connsiteX158" fmla="*/ 478719 w 1034979"/>
                  <a:gd name="connsiteY158" fmla="*/ 17328 h 1516602"/>
                  <a:gd name="connsiteX159" fmla="*/ 473004 w 1034979"/>
                  <a:gd name="connsiteY159" fmla="*/ 13518 h 1516602"/>
                  <a:gd name="connsiteX160" fmla="*/ 469194 w 1034979"/>
                  <a:gd name="connsiteY160" fmla="*/ 7803 h 1516602"/>
                  <a:gd name="connsiteX161" fmla="*/ 429189 w 1034979"/>
                  <a:gd name="connsiteY161" fmla="*/ 11613 h 1516602"/>
                  <a:gd name="connsiteX162" fmla="*/ 425379 w 1034979"/>
                  <a:gd name="connsiteY162" fmla="*/ 78288 h 1516602"/>
                  <a:gd name="connsiteX163" fmla="*/ 425379 w 1034979"/>
                  <a:gd name="connsiteY163" fmla="*/ 84003 h 1516602"/>
                  <a:gd name="connsiteX164" fmla="*/ 429189 w 1034979"/>
                  <a:gd name="connsiteY164" fmla="*/ 238308 h 1516602"/>
                  <a:gd name="connsiteX165" fmla="*/ 440619 w 1034979"/>
                  <a:gd name="connsiteY165" fmla="*/ 421188 h 1516602"/>
                  <a:gd name="connsiteX166" fmla="*/ 435265 w 1034979"/>
                  <a:gd name="connsiteY166" fmla="*/ 718368 h 1516602"/>
                  <a:gd name="connsiteX167" fmla="*/ 435059 w 1034979"/>
                  <a:gd name="connsiteY167" fmla="*/ 799046 h 1516602"/>
                  <a:gd name="connsiteX168" fmla="*/ 430322 w 1034979"/>
                  <a:gd name="connsiteY16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30091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28224 w 1034979"/>
                  <a:gd name="connsiteY2" fmla="*/ 960303 h 1516602"/>
                  <a:gd name="connsiteX3" fmla="*/ 312984 w 1034979"/>
                  <a:gd name="connsiteY3" fmla="*/ 966018 h 1516602"/>
                  <a:gd name="connsiteX4" fmla="*/ 265359 w 1034979"/>
                  <a:gd name="connsiteY4" fmla="*/ 962208 h 1516602"/>
                  <a:gd name="connsiteX5" fmla="*/ 181539 w 1034979"/>
                  <a:gd name="connsiteY5" fmla="*/ 937443 h 1516602"/>
                  <a:gd name="connsiteX6" fmla="*/ 116769 w 1034979"/>
                  <a:gd name="connsiteY6" fmla="*/ 903153 h 1516602"/>
                  <a:gd name="connsiteX7" fmla="*/ 59619 w 1034979"/>
                  <a:gd name="connsiteY7" fmla="*/ 874578 h 1516602"/>
                  <a:gd name="connsiteX8" fmla="*/ 46284 w 1034979"/>
                  <a:gd name="connsiteY8" fmla="*/ 895533 h 1516602"/>
                  <a:gd name="connsiteX9" fmla="*/ 50094 w 1034979"/>
                  <a:gd name="connsiteY9" fmla="*/ 933633 h 1516602"/>
                  <a:gd name="connsiteX10" fmla="*/ 53904 w 1034979"/>
                  <a:gd name="connsiteY10" fmla="*/ 939348 h 1516602"/>
                  <a:gd name="connsiteX11" fmla="*/ 59619 w 1034979"/>
                  <a:gd name="connsiteY11" fmla="*/ 943158 h 1516602"/>
                  <a:gd name="connsiteX12" fmla="*/ 63429 w 1034979"/>
                  <a:gd name="connsiteY12" fmla="*/ 948873 h 1516602"/>
                  <a:gd name="connsiteX13" fmla="*/ 80574 w 1034979"/>
                  <a:gd name="connsiteY13" fmla="*/ 958398 h 1516602"/>
                  <a:gd name="connsiteX14" fmla="*/ 166299 w 1034979"/>
                  <a:gd name="connsiteY14" fmla="*/ 979353 h 1516602"/>
                  <a:gd name="connsiteX15" fmla="*/ 191064 w 1034979"/>
                  <a:gd name="connsiteY15" fmla="*/ 985068 h 1516602"/>
                  <a:gd name="connsiteX16" fmla="*/ 208209 w 1034979"/>
                  <a:gd name="connsiteY16" fmla="*/ 990783 h 1516602"/>
                  <a:gd name="connsiteX17" fmla="*/ 213924 w 1034979"/>
                  <a:gd name="connsiteY17" fmla="*/ 992688 h 1516602"/>
                  <a:gd name="connsiteX18" fmla="*/ 229164 w 1034979"/>
                  <a:gd name="connsiteY18" fmla="*/ 996498 h 1516602"/>
                  <a:gd name="connsiteX19" fmla="*/ 248214 w 1034979"/>
                  <a:gd name="connsiteY19" fmla="*/ 1002213 h 1516602"/>
                  <a:gd name="connsiteX20" fmla="*/ 253929 w 1034979"/>
                  <a:gd name="connsiteY20" fmla="*/ 1006023 h 1516602"/>
                  <a:gd name="connsiteX21" fmla="*/ 267264 w 1034979"/>
                  <a:gd name="connsiteY21" fmla="*/ 1021263 h 1516602"/>
                  <a:gd name="connsiteX22" fmla="*/ 272979 w 1034979"/>
                  <a:gd name="connsiteY22" fmla="*/ 1040313 h 1516602"/>
                  <a:gd name="connsiteX23" fmla="*/ 274884 w 1034979"/>
                  <a:gd name="connsiteY23" fmla="*/ 1046028 h 1516602"/>
                  <a:gd name="connsiteX24" fmla="*/ 276789 w 1034979"/>
                  <a:gd name="connsiteY24" fmla="*/ 1051743 h 1516602"/>
                  <a:gd name="connsiteX25" fmla="*/ 278694 w 1034979"/>
                  <a:gd name="connsiteY25" fmla="*/ 1076508 h 1516602"/>
                  <a:gd name="connsiteX26" fmla="*/ 280599 w 1034979"/>
                  <a:gd name="connsiteY26" fmla="*/ 1082223 h 1516602"/>
                  <a:gd name="connsiteX27" fmla="*/ 278694 w 1034979"/>
                  <a:gd name="connsiteY27" fmla="*/ 1101273 h 1516602"/>
                  <a:gd name="connsiteX28" fmla="*/ 276789 w 1034979"/>
                  <a:gd name="connsiteY28" fmla="*/ 1110798 h 1516602"/>
                  <a:gd name="connsiteX29" fmla="*/ 263454 w 1034979"/>
                  <a:gd name="connsiteY29" fmla="*/ 1124133 h 1516602"/>
                  <a:gd name="connsiteX30" fmla="*/ 252024 w 1034979"/>
                  <a:gd name="connsiteY30" fmla="*/ 1131753 h 1516602"/>
                  <a:gd name="connsiteX31" fmla="*/ 240594 w 1034979"/>
                  <a:gd name="connsiteY31" fmla="*/ 1135563 h 1516602"/>
                  <a:gd name="connsiteX32" fmla="*/ 27234 w 1034979"/>
                  <a:gd name="connsiteY32" fmla="*/ 1154613 h 1516602"/>
                  <a:gd name="connsiteX33" fmla="*/ 15804 w 1034979"/>
                  <a:gd name="connsiteY33" fmla="*/ 1160328 h 1516602"/>
                  <a:gd name="connsiteX34" fmla="*/ 6279 w 1034979"/>
                  <a:gd name="connsiteY34" fmla="*/ 1169853 h 1516602"/>
                  <a:gd name="connsiteX35" fmla="*/ 4374 w 1034979"/>
                  <a:gd name="connsiteY35" fmla="*/ 1175568 h 1516602"/>
                  <a:gd name="connsiteX36" fmla="*/ 564 w 1034979"/>
                  <a:gd name="connsiteY36" fmla="*/ 1181283 h 1516602"/>
                  <a:gd name="connsiteX37" fmla="*/ 6279 w 1034979"/>
                  <a:gd name="connsiteY37" fmla="*/ 1213668 h 1516602"/>
                  <a:gd name="connsiteX38" fmla="*/ 11994 w 1034979"/>
                  <a:gd name="connsiteY38" fmla="*/ 1217478 h 1516602"/>
                  <a:gd name="connsiteX39" fmla="*/ 17709 w 1034979"/>
                  <a:gd name="connsiteY39" fmla="*/ 1219383 h 1516602"/>
                  <a:gd name="connsiteX40" fmla="*/ 145344 w 1034979"/>
                  <a:gd name="connsiteY40" fmla="*/ 1217478 h 1516602"/>
                  <a:gd name="connsiteX41" fmla="*/ 239202 w 1034979"/>
                  <a:gd name="connsiteY41" fmla="*/ 1214801 h 1516602"/>
                  <a:gd name="connsiteX42" fmla="*/ 318699 w 1034979"/>
                  <a:gd name="connsiteY42" fmla="*/ 1217478 h 1516602"/>
                  <a:gd name="connsiteX43" fmla="*/ 330129 w 1034979"/>
                  <a:gd name="connsiteY43" fmla="*/ 1223193 h 1516602"/>
                  <a:gd name="connsiteX44" fmla="*/ 333939 w 1034979"/>
                  <a:gd name="connsiteY44" fmla="*/ 1228908 h 1516602"/>
                  <a:gd name="connsiteX45" fmla="*/ 339654 w 1034979"/>
                  <a:gd name="connsiteY45" fmla="*/ 1230813 h 1516602"/>
                  <a:gd name="connsiteX46" fmla="*/ 351084 w 1034979"/>
                  <a:gd name="connsiteY46" fmla="*/ 1238433 h 1516602"/>
                  <a:gd name="connsiteX47" fmla="*/ 356799 w 1034979"/>
                  <a:gd name="connsiteY47" fmla="*/ 1242243 h 1516602"/>
                  <a:gd name="connsiteX48" fmla="*/ 360609 w 1034979"/>
                  <a:gd name="connsiteY48" fmla="*/ 1247958 h 1516602"/>
                  <a:gd name="connsiteX49" fmla="*/ 366324 w 1034979"/>
                  <a:gd name="connsiteY49" fmla="*/ 1259388 h 1516602"/>
                  <a:gd name="connsiteX50" fmla="*/ 362514 w 1034979"/>
                  <a:gd name="connsiteY50" fmla="*/ 1286058 h 1516602"/>
                  <a:gd name="connsiteX51" fmla="*/ 358704 w 1034979"/>
                  <a:gd name="connsiteY51" fmla="*/ 1291773 h 1516602"/>
                  <a:gd name="connsiteX52" fmla="*/ 356799 w 1034979"/>
                  <a:gd name="connsiteY52" fmla="*/ 1297488 h 1516602"/>
                  <a:gd name="connsiteX53" fmla="*/ 352989 w 1034979"/>
                  <a:gd name="connsiteY53" fmla="*/ 1303203 h 1516602"/>
                  <a:gd name="connsiteX54" fmla="*/ 351084 w 1034979"/>
                  <a:gd name="connsiteY54" fmla="*/ 1308918 h 1516602"/>
                  <a:gd name="connsiteX55" fmla="*/ 347274 w 1034979"/>
                  <a:gd name="connsiteY55" fmla="*/ 1314633 h 1516602"/>
                  <a:gd name="connsiteX56" fmla="*/ 330129 w 1034979"/>
                  <a:gd name="connsiteY56" fmla="*/ 1381308 h 1516602"/>
                  <a:gd name="connsiteX57" fmla="*/ 328224 w 1034979"/>
                  <a:gd name="connsiteY57" fmla="*/ 1432743 h 1516602"/>
                  <a:gd name="connsiteX58" fmla="*/ 330129 w 1034979"/>
                  <a:gd name="connsiteY58" fmla="*/ 1457508 h 1516602"/>
                  <a:gd name="connsiteX59" fmla="*/ 332034 w 1034979"/>
                  <a:gd name="connsiteY59" fmla="*/ 1463223 h 1516602"/>
                  <a:gd name="connsiteX60" fmla="*/ 335844 w 1034979"/>
                  <a:gd name="connsiteY60" fmla="*/ 1467033 h 1516602"/>
                  <a:gd name="connsiteX61" fmla="*/ 364419 w 1034979"/>
                  <a:gd name="connsiteY61" fmla="*/ 1512753 h 1516602"/>
                  <a:gd name="connsiteX62" fmla="*/ 387279 w 1034979"/>
                  <a:gd name="connsiteY62" fmla="*/ 1514658 h 1516602"/>
                  <a:gd name="connsiteX63" fmla="*/ 392994 w 1034979"/>
                  <a:gd name="connsiteY63" fmla="*/ 1508943 h 1516602"/>
                  <a:gd name="connsiteX64" fmla="*/ 394899 w 1034979"/>
                  <a:gd name="connsiteY64" fmla="*/ 1497513 h 1516602"/>
                  <a:gd name="connsiteX65" fmla="*/ 396804 w 1034979"/>
                  <a:gd name="connsiteY65" fmla="*/ 1491798 h 1516602"/>
                  <a:gd name="connsiteX66" fmla="*/ 398709 w 1034979"/>
                  <a:gd name="connsiteY66" fmla="*/ 1474653 h 1516602"/>
                  <a:gd name="connsiteX67" fmla="*/ 400614 w 1034979"/>
                  <a:gd name="connsiteY67" fmla="*/ 1461318 h 1516602"/>
                  <a:gd name="connsiteX68" fmla="*/ 404424 w 1034979"/>
                  <a:gd name="connsiteY68" fmla="*/ 1404168 h 1516602"/>
                  <a:gd name="connsiteX69" fmla="*/ 410139 w 1034979"/>
                  <a:gd name="connsiteY69" fmla="*/ 1392738 h 1516602"/>
                  <a:gd name="connsiteX70" fmla="*/ 413949 w 1034979"/>
                  <a:gd name="connsiteY70" fmla="*/ 1379403 h 1516602"/>
                  <a:gd name="connsiteX71" fmla="*/ 415854 w 1034979"/>
                  <a:gd name="connsiteY71" fmla="*/ 1373688 h 1516602"/>
                  <a:gd name="connsiteX72" fmla="*/ 417759 w 1034979"/>
                  <a:gd name="connsiteY72" fmla="*/ 1360353 h 1516602"/>
                  <a:gd name="connsiteX73" fmla="*/ 421569 w 1034979"/>
                  <a:gd name="connsiteY73" fmla="*/ 1348923 h 1516602"/>
                  <a:gd name="connsiteX74" fmla="*/ 427284 w 1034979"/>
                  <a:gd name="connsiteY74" fmla="*/ 1335588 h 1516602"/>
                  <a:gd name="connsiteX75" fmla="*/ 467289 w 1034979"/>
                  <a:gd name="connsiteY75" fmla="*/ 1265103 h 1516602"/>
                  <a:gd name="connsiteX76" fmla="*/ 528455 w 1034979"/>
                  <a:gd name="connsiteY76" fmla="*/ 1230091 h 1516602"/>
                  <a:gd name="connsiteX77" fmla="*/ 601154 w 1034979"/>
                  <a:gd name="connsiteY77" fmla="*/ 1221700 h 1516602"/>
                  <a:gd name="connsiteX78" fmla="*/ 720654 w 1034979"/>
                  <a:gd name="connsiteY78" fmla="*/ 1316538 h 1516602"/>
                  <a:gd name="connsiteX79" fmla="*/ 733989 w 1034979"/>
                  <a:gd name="connsiteY79" fmla="*/ 1326063 h 1516602"/>
                  <a:gd name="connsiteX80" fmla="*/ 743514 w 1034979"/>
                  <a:gd name="connsiteY80" fmla="*/ 1327968 h 1516602"/>
                  <a:gd name="connsiteX81" fmla="*/ 749229 w 1034979"/>
                  <a:gd name="connsiteY81" fmla="*/ 1329873 h 1516602"/>
                  <a:gd name="connsiteX82" fmla="*/ 762564 w 1034979"/>
                  <a:gd name="connsiteY82" fmla="*/ 1335588 h 1516602"/>
                  <a:gd name="connsiteX83" fmla="*/ 777804 w 1034979"/>
                  <a:gd name="connsiteY83" fmla="*/ 1333683 h 1516602"/>
                  <a:gd name="connsiteX84" fmla="*/ 789234 w 1034979"/>
                  <a:gd name="connsiteY84" fmla="*/ 1327968 h 1516602"/>
                  <a:gd name="connsiteX85" fmla="*/ 794949 w 1034979"/>
                  <a:gd name="connsiteY85" fmla="*/ 1326063 h 1516602"/>
                  <a:gd name="connsiteX86" fmla="*/ 802569 w 1034979"/>
                  <a:gd name="connsiteY86" fmla="*/ 1308918 h 1516602"/>
                  <a:gd name="connsiteX87" fmla="*/ 800664 w 1034979"/>
                  <a:gd name="connsiteY87" fmla="*/ 1284153 h 1516602"/>
                  <a:gd name="connsiteX88" fmla="*/ 798759 w 1034979"/>
                  <a:gd name="connsiteY88" fmla="*/ 1278438 h 1516602"/>
                  <a:gd name="connsiteX89" fmla="*/ 796854 w 1034979"/>
                  <a:gd name="connsiteY89" fmla="*/ 1270818 h 1516602"/>
                  <a:gd name="connsiteX90" fmla="*/ 783519 w 1034979"/>
                  <a:gd name="connsiteY90" fmla="*/ 1253673 h 1516602"/>
                  <a:gd name="connsiteX91" fmla="*/ 773994 w 1034979"/>
                  <a:gd name="connsiteY91" fmla="*/ 1247958 h 1516602"/>
                  <a:gd name="connsiteX92" fmla="*/ 648264 w 1034979"/>
                  <a:gd name="connsiteY92" fmla="*/ 1156518 h 1516602"/>
                  <a:gd name="connsiteX93" fmla="*/ 644454 w 1034979"/>
                  <a:gd name="connsiteY93" fmla="*/ 1139373 h 1516602"/>
                  <a:gd name="connsiteX94" fmla="*/ 646359 w 1034979"/>
                  <a:gd name="connsiteY94" fmla="*/ 1131753 h 1516602"/>
                  <a:gd name="connsiteX95" fmla="*/ 650169 w 1034979"/>
                  <a:gd name="connsiteY95" fmla="*/ 1114608 h 1516602"/>
                  <a:gd name="connsiteX96" fmla="*/ 653979 w 1034979"/>
                  <a:gd name="connsiteY96" fmla="*/ 1108893 h 1516602"/>
                  <a:gd name="connsiteX97" fmla="*/ 655884 w 1034979"/>
                  <a:gd name="connsiteY97" fmla="*/ 1103178 h 1516602"/>
                  <a:gd name="connsiteX98" fmla="*/ 661599 w 1034979"/>
                  <a:gd name="connsiteY98" fmla="*/ 1101273 h 1516602"/>
                  <a:gd name="connsiteX99" fmla="*/ 671124 w 1034979"/>
                  <a:gd name="connsiteY99" fmla="*/ 1089843 h 1516602"/>
                  <a:gd name="connsiteX100" fmla="*/ 724464 w 1034979"/>
                  <a:gd name="connsiteY100" fmla="*/ 1082223 h 1516602"/>
                  <a:gd name="connsiteX101" fmla="*/ 842574 w 1034979"/>
                  <a:gd name="connsiteY101" fmla="*/ 1084128 h 1516602"/>
                  <a:gd name="connsiteX102" fmla="*/ 871149 w 1034979"/>
                  <a:gd name="connsiteY102" fmla="*/ 1086033 h 1516602"/>
                  <a:gd name="connsiteX103" fmla="*/ 899724 w 1034979"/>
                  <a:gd name="connsiteY103" fmla="*/ 1091748 h 1516602"/>
                  <a:gd name="connsiteX104" fmla="*/ 922584 w 1034979"/>
                  <a:gd name="connsiteY104" fmla="*/ 1095558 h 1516602"/>
                  <a:gd name="connsiteX105" fmla="*/ 951159 w 1034979"/>
                  <a:gd name="connsiteY105" fmla="*/ 1101273 h 1516602"/>
                  <a:gd name="connsiteX106" fmla="*/ 956874 w 1034979"/>
                  <a:gd name="connsiteY106" fmla="*/ 1101273 h 1516602"/>
                  <a:gd name="connsiteX107" fmla="*/ 1002594 w 1034979"/>
                  <a:gd name="connsiteY107" fmla="*/ 1099368 h 1516602"/>
                  <a:gd name="connsiteX108" fmla="*/ 1031169 w 1034979"/>
                  <a:gd name="connsiteY108" fmla="*/ 1091748 h 1516602"/>
                  <a:gd name="connsiteX109" fmla="*/ 1034979 w 1034979"/>
                  <a:gd name="connsiteY109" fmla="*/ 1086033 h 1516602"/>
                  <a:gd name="connsiteX110" fmla="*/ 1033074 w 1034979"/>
                  <a:gd name="connsiteY110" fmla="*/ 1066983 h 1516602"/>
                  <a:gd name="connsiteX111" fmla="*/ 1027359 w 1034979"/>
                  <a:gd name="connsiteY111" fmla="*/ 1063173 h 1516602"/>
                  <a:gd name="connsiteX112" fmla="*/ 1012119 w 1034979"/>
                  <a:gd name="connsiteY112" fmla="*/ 1061268 h 1516602"/>
                  <a:gd name="connsiteX113" fmla="*/ 1006404 w 1034979"/>
                  <a:gd name="connsiteY113" fmla="*/ 1059363 h 1516602"/>
                  <a:gd name="connsiteX114" fmla="*/ 998784 w 1034979"/>
                  <a:gd name="connsiteY114" fmla="*/ 1057458 h 1516602"/>
                  <a:gd name="connsiteX115" fmla="*/ 987354 w 1034979"/>
                  <a:gd name="connsiteY115" fmla="*/ 1049838 h 1516602"/>
                  <a:gd name="connsiteX116" fmla="*/ 975924 w 1034979"/>
                  <a:gd name="connsiteY116" fmla="*/ 1046028 h 1516602"/>
                  <a:gd name="connsiteX117" fmla="*/ 970209 w 1034979"/>
                  <a:gd name="connsiteY117" fmla="*/ 1044123 h 1516602"/>
                  <a:gd name="connsiteX118" fmla="*/ 962589 w 1034979"/>
                  <a:gd name="connsiteY118" fmla="*/ 1042218 h 1516602"/>
                  <a:gd name="connsiteX119" fmla="*/ 956874 w 1034979"/>
                  <a:gd name="connsiteY119" fmla="*/ 1040313 h 1516602"/>
                  <a:gd name="connsiteX120" fmla="*/ 935919 w 1034979"/>
                  <a:gd name="connsiteY120" fmla="*/ 1034598 h 1516602"/>
                  <a:gd name="connsiteX121" fmla="*/ 825429 w 1034979"/>
                  <a:gd name="connsiteY121" fmla="*/ 1034598 h 1516602"/>
                  <a:gd name="connsiteX122" fmla="*/ 730179 w 1034979"/>
                  <a:gd name="connsiteY122" fmla="*/ 1038408 h 1516602"/>
                  <a:gd name="connsiteX123" fmla="*/ 669219 w 1034979"/>
                  <a:gd name="connsiteY123" fmla="*/ 1046028 h 1516602"/>
                  <a:gd name="connsiteX124" fmla="*/ 646359 w 1034979"/>
                  <a:gd name="connsiteY124" fmla="*/ 1049838 h 1516602"/>
                  <a:gd name="connsiteX125" fmla="*/ 642549 w 1034979"/>
                  <a:gd name="connsiteY125" fmla="*/ 1038408 h 1516602"/>
                  <a:gd name="connsiteX126" fmla="*/ 640644 w 1034979"/>
                  <a:gd name="connsiteY126" fmla="*/ 1032693 h 1516602"/>
                  <a:gd name="connsiteX127" fmla="*/ 642549 w 1034979"/>
                  <a:gd name="connsiteY127" fmla="*/ 1015548 h 1516602"/>
                  <a:gd name="connsiteX128" fmla="*/ 644454 w 1034979"/>
                  <a:gd name="connsiteY128" fmla="*/ 1009833 h 1516602"/>
                  <a:gd name="connsiteX129" fmla="*/ 661599 w 1034979"/>
                  <a:gd name="connsiteY129" fmla="*/ 1000308 h 1516602"/>
                  <a:gd name="connsiteX130" fmla="*/ 673029 w 1034979"/>
                  <a:gd name="connsiteY130" fmla="*/ 992688 h 1516602"/>
                  <a:gd name="connsiteX131" fmla="*/ 674934 w 1034979"/>
                  <a:gd name="connsiteY131" fmla="*/ 986973 h 1516602"/>
                  <a:gd name="connsiteX132" fmla="*/ 680649 w 1034979"/>
                  <a:gd name="connsiteY132" fmla="*/ 985068 h 1516602"/>
                  <a:gd name="connsiteX133" fmla="*/ 686364 w 1034979"/>
                  <a:gd name="connsiteY133" fmla="*/ 981258 h 1516602"/>
                  <a:gd name="connsiteX134" fmla="*/ 695889 w 1034979"/>
                  <a:gd name="connsiteY134" fmla="*/ 971733 h 1516602"/>
                  <a:gd name="connsiteX135" fmla="*/ 705414 w 1034979"/>
                  <a:gd name="connsiteY135" fmla="*/ 960303 h 1516602"/>
                  <a:gd name="connsiteX136" fmla="*/ 716844 w 1034979"/>
                  <a:gd name="connsiteY136" fmla="*/ 952683 h 1516602"/>
                  <a:gd name="connsiteX137" fmla="*/ 732084 w 1034979"/>
                  <a:gd name="connsiteY137" fmla="*/ 939348 h 1516602"/>
                  <a:gd name="connsiteX138" fmla="*/ 741609 w 1034979"/>
                  <a:gd name="connsiteY138" fmla="*/ 927918 h 1516602"/>
                  <a:gd name="connsiteX139" fmla="*/ 753039 w 1034979"/>
                  <a:gd name="connsiteY139" fmla="*/ 918393 h 1516602"/>
                  <a:gd name="connsiteX140" fmla="*/ 758754 w 1034979"/>
                  <a:gd name="connsiteY140" fmla="*/ 906963 h 1516602"/>
                  <a:gd name="connsiteX141" fmla="*/ 760659 w 1034979"/>
                  <a:gd name="connsiteY141" fmla="*/ 901248 h 1516602"/>
                  <a:gd name="connsiteX142" fmla="*/ 766374 w 1034979"/>
                  <a:gd name="connsiteY142" fmla="*/ 889818 h 1516602"/>
                  <a:gd name="connsiteX143" fmla="*/ 764469 w 1034979"/>
                  <a:gd name="connsiteY143" fmla="*/ 874578 h 1516602"/>
                  <a:gd name="connsiteX144" fmla="*/ 758754 w 1034979"/>
                  <a:gd name="connsiteY144" fmla="*/ 872673 h 1516602"/>
                  <a:gd name="connsiteX145" fmla="*/ 737799 w 1034979"/>
                  <a:gd name="connsiteY145" fmla="*/ 874578 h 1516602"/>
                  <a:gd name="connsiteX146" fmla="*/ 732084 w 1034979"/>
                  <a:gd name="connsiteY146" fmla="*/ 878388 h 1516602"/>
                  <a:gd name="connsiteX147" fmla="*/ 699699 w 1034979"/>
                  <a:gd name="connsiteY147" fmla="*/ 899343 h 1516602"/>
                  <a:gd name="connsiteX148" fmla="*/ 595181 w 1034979"/>
                  <a:gd name="connsiteY148" fmla="*/ 957831 h 1516602"/>
                  <a:gd name="connsiteX149" fmla="*/ 507294 w 1034979"/>
                  <a:gd name="connsiteY149" fmla="*/ 847908 h 1516602"/>
                  <a:gd name="connsiteX150" fmla="*/ 503484 w 1034979"/>
                  <a:gd name="connsiteY150" fmla="*/ 358323 h 1516602"/>
                  <a:gd name="connsiteX151" fmla="*/ 499674 w 1034979"/>
                  <a:gd name="connsiteY151" fmla="*/ 66858 h 1516602"/>
                  <a:gd name="connsiteX152" fmla="*/ 490149 w 1034979"/>
                  <a:gd name="connsiteY152" fmla="*/ 40188 h 1516602"/>
                  <a:gd name="connsiteX153" fmla="*/ 488244 w 1034979"/>
                  <a:gd name="connsiteY153" fmla="*/ 34473 h 1516602"/>
                  <a:gd name="connsiteX154" fmla="*/ 484434 w 1034979"/>
                  <a:gd name="connsiteY154" fmla="*/ 28758 h 1516602"/>
                  <a:gd name="connsiteX155" fmla="*/ 478719 w 1034979"/>
                  <a:gd name="connsiteY155" fmla="*/ 17328 h 1516602"/>
                  <a:gd name="connsiteX156" fmla="*/ 473004 w 1034979"/>
                  <a:gd name="connsiteY156" fmla="*/ 13518 h 1516602"/>
                  <a:gd name="connsiteX157" fmla="*/ 469194 w 1034979"/>
                  <a:gd name="connsiteY157" fmla="*/ 7803 h 1516602"/>
                  <a:gd name="connsiteX158" fmla="*/ 429189 w 1034979"/>
                  <a:gd name="connsiteY158" fmla="*/ 11613 h 1516602"/>
                  <a:gd name="connsiteX159" fmla="*/ 425379 w 1034979"/>
                  <a:gd name="connsiteY159" fmla="*/ 78288 h 1516602"/>
                  <a:gd name="connsiteX160" fmla="*/ 425379 w 1034979"/>
                  <a:gd name="connsiteY160" fmla="*/ 84003 h 1516602"/>
                  <a:gd name="connsiteX161" fmla="*/ 429189 w 1034979"/>
                  <a:gd name="connsiteY161" fmla="*/ 238308 h 1516602"/>
                  <a:gd name="connsiteX162" fmla="*/ 440619 w 1034979"/>
                  <a:gd name="connsiteY162" fmla="*/ 421188 h 1516602"/>
                  <a:gd name="connsiteX163" fmla="*/ 435265 w 1034979"/>
                  <a:gd name="connsiteY163" fmla="*/ 718368 h 1516602"/>
                  <a:gd name="connsiteX164" fmla="*/ 435059 w 1034979"/>
                  <a:gd name="connsiteY164" fmla="*/ 799046 h 1516602"/>
                  <a:gd name="connsiteX165" fmla="*/ 430322 w 1034979"/>
                  <a:gd name="connsiteY16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65359 w 1034979"/>
                  <a:gd name="connsiteY3" fmla="*/ 962208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67264 w 1034979"/>
                  <a:gd name="connsiteY19" fmla="*/ 1021263 h 1516602"/>
                  <a:gd name="connsiteX20" fmla="*/ 272979 w 1034979"/>
                  <a:gd name="connsiteY20" fmla="*/ 1040313 h 1516602"/>
                  <a:gd name="connsiteX21" fmla="*/ 274884 w 1034979"/>
                  <a:gd name="connsiteY21" fmla="*/ 1046028 h 1516602"/>
                  <a:gd name="connsiteX22" fmla="*/ 276789 w 1034979"/>
                  <a:gd name="connsiteY22" fmla="*/ 1051743 h 1516602"/>
                  <a:gd name="connsiteX23" fmla="*/ 278694 w 1034979"/>
                  <a:gd name="connsiteY23" fmla="*/ 1076508 h 1516602"/>
                  <a:gd name="connsiteX24" fmla="*/ 280599 w 1034979"/>
                  <a:gd name="connsiteY24" fmla="*/ 1082223 h 1516602"/>
                  <a:gd name="connsiteX25" fmla="*/ 278694 w 1034979"/>
                  <a:gd name="connsiteY25" fmla="*/ 1101273 h 1516602"/>
                  <a:gd name="connsiteX26" fmla="*/ 276789 w 1034979"/>
                  <a:gd name="connsiteY26" fmla="*/ 1110798 h 1516602"/>
                  <a:gd name="connsiteX27" fmla="*/ 263454 w 1034979"/>
                  <a:gd name="connsiteY27" fmla="*/ 1124133 h 1516602"/>
                  <a:gd name="connsiteX28" fmla="*/ 252024 w 1034979"/>
                  <a:gd name="connsiteY28" fmla="*/ 1131753 h 1516602"/>
                  <a:gd name="connsiteX29" fmla="*/ 240594 w 1034979"/>
                  <a:gd name="connsiteY29" fmla="*/ 1135563 h 1516602"/>
                  <a:gd name="connsiteX30" fmla="*/ 27234 w 1034979"/>
                  <a:gd name="connsiteY30" fmla="*/ 1154613 h 1516602"/>
                  <a:gd name="connsiteX31" fmla="*/ 15804 w 1034979"/>
                  <a:gd name="connsiteY31" fmla="*/ 1160328 h 1516602"/>
                  <a:gd name="connsiteX32" fmla="*/ 6279 w 1034979"/>
                  <a:gd name="connsiteY32" fmla="*/ 1169853 h 1516602"/>
                  <a:gd name="connsiteX33" fmla="*/ 4374 w 1034979"/>
                  <a:gd name="connsiteY33" fmla="*/ 1175568 h 1516602"/>
                  <a:gd name="connsiteX34" fmla="*/ 564 w 1034979"/>
                  <a:gd name="connsiteY34" fmla="*/ 1181283 h 1516602"/>
                  <a:gd name="connsiteX35" fmla="*/ 6279 w 1034979"/>
                  <a:gd name="connsiteY35" fmla="*/ 1213668 h 1516602"/>
                  <a:gd name="connsiteX36" fmla="*/ 11994 w 1034979"/>
                  <a:gd name="connsiteY36" fmla="*/ 1217478 h 1516602"/>
                  <a:gd name="connsiteX37" fmla="*/ 17709 w 1034979"/>
                  <a:gd name="connsiteY37" fmla="*/ 1219383 h 1516602"/>
                  <a:gd name="connsiteX38" fmla="*/ 145344 w 1034979"/>
                  <a:gd name="connsiteY38" fmla="*/ 1217478 h 1516602"/>
                  <a:gd name="connsiteX39" fmla="*/ 239202 w 1034979"/>
                  <a:gd name="connsiteY39" fmla="*/ 1214801 h 1516602"/>
                  <a:gd name="connsiteX40" fmla="*/ 318699 w 1034979"/>
                  <a:gd name="connsiteY40" fmla="*/ 1217478 h 1516602"/>
                  <a:gd name="connsiteX41" fmla="*/ 330129 w 1034979"/>
                  <a:gd name="connsiteY41" fmla="*/ 1223193 h 1516602"/>
                  <a:gd name="connsiteX42" fmla="*/ 333939 w 1034979"/>
                  <a:gd name="connsiteY42" fmla="*/ 1228908 h 1516602"/>
                  <a:gd name="connsiteX43" fmla="*/ 339654 w 1034979"/>
                  <a:gd name="connsiteY43" fmla="*/ 1230813 h 1516602"/>
                  <a:gd name="connsiteX44" fmla="*/ 351084 w 1034979"/>
                  <a:gd name="connsiteY44" fmla="*/ 1238433 h 1516602"/>
                  <a:gd name="connsiteX45" fmla="*/ 356799 w 1034979"/>
                  <a:gd name="connsiteY45" fmla="*/ 1242243 h 1516602"/>
                  <a:gd name="connsiteX46" fmla="*/ 360609 w 1034979"/>
                  <a:gd name="connsiteY46" fmla="*/ 1247958 h 1516602"/>
                  <a:gd name="connsiteX47" fmla="*/ 366324 w 1034979"/>
                  <a:gd name="connsiteY47" fmla="*/ 1259388 h 1516602"/>
                  <a:gd name="connsiteX48" fmla="*/ 362514 w 1034979"/>
                  <a:gd name="connsiteY48" fmla="*/ 1286058 h 1516602"/>
                  <a:gd name="connsiteX49" fmla="*/ 358704 w 1034979"/>
                  <a:gd name="connsiteY49" fmla="*/ 1291773 h 1516602"/>
                  <a:gd name="connsiteX50" fmla="*/ 356799 w 1034979"/>
                  <a:gd name="connsiteY50" fmla="*/ 1297488 h 1516602"/>
                  <a:gd name="connsiteX51" fmla="*/ 352989 w 1034979"/>
                  <a:gd name="connsiteY51" fmla="*/ 1303203 h 1516602"/>
                  <a:gd name="connsiteX52" fmla="*/ 351084 w 1034979"/>
                  <a:gd name="connsiteY52" fmla="*/ 1308918 h 1516602"/>
                  <a:gd name="connsiteX53" fmla="*/ 347274 w 1034979"/>
                  <a:gd name="connsiteY53" fmla="*/ 1314633 h 1516602"/>
                  <a:gd name="connsiteX54" fmla="*/ 330129 w 1034979"/>
                  <a:gd name="connsiteY54" fmla="*/ 1381308 h 1516602"/>
                  <a:gd name="connsiteX55" fmla="*/ 328224 w 1034979"/>
                  <a:gd name="connsiteY55" fmla="*/ 1432743 h 1516602"/>
                  <a:gd name="connsiteX56" fmla="*/ 330129 w 1034979"/>
                  <a:gd name="connsiteY56" fmla="*/ 1457508 h 1516602"/>
                  <a:gd name="connsiteX57" fmla="*/ 332034 w 1034979"/>
                  <a:gd name="connsiteY57" fmla="*/ 1463223 h 1516602"/>
                  <a:gd name="connsiteX58" fmla="*/ 335844 w 1034979"/>
                  <a:gd name="connsiteY58" fmla="*/ 1467033 h 1516602"/>
                  <a:gd name="connsiteX59" fmla="*/ 364419 w 1034979"/>
                  <a:gd name="connsiteY59" fmla="*/ 1512753 h 1516602"/>
                  <a:gd name="connsiteX60" fmla="*/ 387279 w 1034979"/>
                  <a:gd name="connsiteY60" fmla="*/ 1514658 h 1516602"/>
                  <a:gd name="connsiteX61" fmla="*/ 392994 w 1034979"/>
                  <a:gd name="connsiteY61" fmla="*/ 1508943 h 1516602"/>
                  <a:gd name="connsiteX62" fmla="*/ 394899 w 1034979"/>
                  <a:gd name="connsiteY62" fmla="*/ 1497513 h 1516602"/>
                  <a:gd name="connsiteX63" fmla="*/ 396804 w 1034979"/>
                  <a:gd name="connsiteY63" fmla="*/ 1491798 h 1516602"/>
                  <a:gd name="connsiteX64" fmla="*/ 398709 w 1034979"/>
                  <a:gd name="connsiteY64" fmla="*/ 1474653 h 1516602"/>
                  <a:gd name="connsiteX65" fmla="*/ 400614 w 1034979"/>
                  <a:gd name="connsiteY65" fmla="*/ 1461318 h 1516602"/>
                  <a:gd name="connsiteX66" fmla="*/ 404424 w 1034979"/>
                  <a:gd name="connsiteY66" fmla="*/ 1404168 h 1516602"/>
                  <a:gd name="connsiteX67" fmla="*/ 410139 w 1034979"/>
                  <a:gd name="connsiteY67" fmla="*/ 1392738 h 1516602"/>
                  <a:gd name="connsiteX68" fmla="*/ 413949 w 1034979"/>
                  <a:gd name="connsiteY68" fmla="*/ 1379403 h 1516602"/>
                  <a:gd name="connsiteX69" fmla="*/ 415854 w 1034979"/>
                  <a:gd name="connsiteY69" fmla="*/ 1373688 h 1516602"/>
                  <a:gd name="connsiteX70" fmla="*/ 417759 w 1034979"/>
                  <a:gd name="connsiteY70" fmla="*/ 1360353 h 1516602"/>
                  <a:gd name="connsiteX71" fmla="*/ 421569 w 1034979"/>
                  <a:gd name="connsiteY71" fmla="*/ 1348923 h 1516602"/>
                  <a:gd name="connsiteX72" fmla="*/ 427284 w 1034979"/>
                  <a:gd name="connsiteY72" fmla="*/ 1335588 h 1516602"/>
                  <a:gd name="connsiteX73" fmla="*/ 467289 w 1034979"/>
                  <a:gd name="connsiteY73" fmla="*/ 1265103 h 1516602"/>
                  <a:gd name="connsiteX74" fmla="*/ 528455 w 1034979"/>
                  <a:gd name="connsiteY74" fmla="*/ 1230091 h 1516602"/>
                  <a:gd name="connsiteX75" fmla="*/ 601154 w 1034979"/>
                  <a:gd name="connsiteY75" fmla="*/ 1221700 h 1516602"/>
                  <a:gd name="connsiteX76" fmla="*/ 720654 w 1034979"/>
                  <a:gd name="connsiteY76" fmla="*/ 1316538 h 1516602"/>
                  <a:gd name="connsiteX77" fmla="*/ 733989 w 1034979"/>
                  <a:gd name="connsiteY77" fmla="*/ 1326063 h 1516602"/>
                  <a:gd name="connsiteX78" fmla="*/ 743514 w 1034979"/>
                  <a:gd name="connsiteY78" fmla="*/ 1327968 h 1516602"/>
                  <a:gd name="connsiteX79" fmla="*/ 749229 w 1034979"/>
                  <a:gd name="connsiteY79" fmla="*/ 1329873 h 1516602"/>
                  <a:gd name="connsiteX80" fmla="*/ 762564 w 1034979"/>
                  <a:gd name="connsiteY80" fmla="*/ 1335588 h 1516602"/>
                  <a:gd name="connsiteX81" fmla="*/ 777804 w 1034979"/>
                  <a:gd name="connsiteY81" fmla="*/ 1333683 h 1516602"/>
                  <a:gd name="connsiteX82" fmla="*/ 789234 w 1034979"/>
                  <a:gd name="connsiteY82" fmla="*/ 1327968 h 1516602"/>
                  <a:gd name="connsiteX83" fmla="*/ 794949 w 1034979"/>
                  <a:gd name="connsiteY83" fmla="*/ 1326063 h 1516602"/>
                  <a:gd name="connsiteX84" fmla="*/ 802569 w 1034979"/>
                  <a:gd name="connsiteY84" fmla="*/ 1308918 h 1516602"/>
                  <a:gd name="connsiteX85" fmla="*/ 800664 w 1034979"/>
                  <a:gd name="connsiteY85" fmla="*/ 1284153 h 1516602"/>
                  <a:gd name="connsiteX86" fmla="*/ 798759 w 1034979"/>
                  <a:gd name="connsiteY86" fmla="*/ 1278438 h 1516602"/>
                  <a:gd name="connsiteX87" fmla="*/ 796854 w 1034979"/>
                  <a:gd name="connsiteY87" fmla="*/ 1270818 h 1516602"/>
                  <a:gd name="connsiteX88" fmla="*/ 783519 w 1034979"/>
                  <a:gd name="connsiteY88" fmla="*/ 1253673 h 1516602"/>
                  <a:gd name="connsiteX89" fmla="*/ 773994 w 1034979"/>
                  <a:gd name="connsiteY89" fmla="*/ 1247958 h 1516602"/>
                  <a:gd name="connsiteX90" fmla="*/ 648264 w 1034979"/>
                  <a:gd name="connsiteY90" fmla="*/ 1156518 h 1516602"/>
                  <a:gd name="connsiteX91" fmla="*/ 644454 w 1034979"/>
                  <a:gd name="connsiteY91" fmla="*/ 1139373 h 1516602"/>
                  <a:gd name="connsiteX92" fmla="*/ 646359 w 1034979"/>
                  <a:gd name="connsiteY92" fmla="*/ 1131753 h 1516602"/>
                  <a:gd name="connsiteX93" fmla="*/ 650169 w 1034979"/>
                  <a:gd name="connsiteY93" fmla="*/ 1114608 h 1516602"/>
                  <a:gd name="connsiteX94" fmla="*/ 653979 w 1034979"/>
                  <a:gd name="connsiteY94" fmla="*/ 1108893 h 1516602"/>
                  <a:gd name="connsiteX95" fmla="*/ 655884 w 1034979"/>
                  <a:gd name="connsiteY95" fmla="*/ 1103178 h 1516602"/>
                  <a:gd name="connsiteX96" fmla="*/ 661599 w 1034979"/>
                  <a:gd name="connsiteY96" fmla="*/ 1101273 h 1516602"/>
                  <a:gd name="connsiteX97" fmla="*/ 671124 w 1034979"/>
                  <a:gd name="connsiteY97" fmla="*/ 1089843 h 1516602"/>
                  <a:gd name="connsiteX98" fmla="*/ 724464 w 1034979"/>
                  <a:gd name="connsiteY98" fmla="*/ 1082223 h 1516602"/>
                  <a:gd name="connsiteX99" fmla="*/ 842574 w 1034979"/>
                  <a:gd name="connsiteY99" fmla="*/ 1084128 h 1516602"/>
                  <a:gd name="connsiteX100" fmla="*/ 871149 w 1034979"/>
                  <a:gd name="connsiteY100" fmla="*/ 1086033 h 1516602"/>
                  <a:gd name="connsiteX101" fmla="*/ 899724 w 1034979"/>
                  <a:gd name="connsiteY101" fmla="*/ 1091748 h 1516602"/>
                  <a:gd name="connsiteX102" fmla="*/ 922584 w 1034979"/>
                  <a:gd name="connsiteY102" fmla="*/ 1095558 h 1516602"/>
                  <a:gd name="connsiteX103" fmla="*/ 951159 w 1034979"/>
                  <a:gd name="connsiteY103" fmla="*/ 1101273 h 1516602"/>
                  <a:gd name="connsiteX104" fmla="*/ 956874 w 1034979"/>
                  <a:gd name="connsiteY104" fmla="*/ 1101273 h 1516602"/>
                  <a:gd name="connsiteX105" fmla="*/ 1002594 w 1034979"/>
                  <a:gd name="connsiteY105" fmla="*/ 1099368 h 1516602"/>
                  <a:gd name="connsiteX106" fmla="*/ 1031169 w 1034979"/>
                  <a:gd name="connsiteY106" fmla="*/ 1091748 h 1516602"/>
                  <a:gd name="connsiteX107" fmla="*/ 1034979 w 1034979"/>
                  <a:gd name="connsiteY107" fmla="*/ 1086033 h 1516602"/>
                  <a:gd name="connsiteX108" fmla="*/ 1033074 w 1034979"/>
                  <a:gd name="connsiteY108" fmla="*/ 1066983 h 1516602"/>
                  <a:gd name="connsiteX109" fmla="*/ 1027359 w 1034979"/>
                  <a:gd name="connsiteY109" fmla="*/ 1063173 h 1516602"/>
                  <a:gd name="connsiteX110" fmla="*/ 1012119 w 1034979"/>
                  <a:gd name="connsiteY110" fmla="*/ 1061268 h 1516602"/>
                  <a:gd name="connsiteX111" fmla="*/ 1006404 w 1034979"/>
                  <a:gd name="connsiteY111" fmla="*/ 1059363 h 1516602"/>
                  <a:gd name="connsiteX112" fmla="*/ 998784 w 1034979"/>
                  <a:gd name="connsiteY112" fmla="*/ 1057458 h 1516602"/>
                  <a:gd name="connsiteX113" fmla="*/ 987354 w 1034979"/>
                  <a:gd name="connsiteY113" fmla="*/ 1049838 h 1516602"/>
                  <a:gd name="connsiteX114" fmla="*/ 975924 w 1034979"/>
                  <a:gd name="connsiteY114" fmla="*/ 1046028 h 1516602"/>
                  <a:gd name="connsiteX115" fmla="*/ 970209 w 1034979"/>
                  <a:gd name="connsiteY115" fmla="*/ 1044123 h 1516602"/>
                  <a:gd name="connsiteX116" fmla="*/ 962589 w 1034979"/>
                  <a:gd name="connsiteY116" fmla="*/ 1042218 h 1516602"/>
                  <a:gd name="connsiteX117" fmla="*/ 956874 w 1034979"/>
                  <a:gd name="connsiteY117" fmla="*/ 1040313 h 1516602"/>
                  <a:gd name="connsiteX118" fmla="*/ 935919 w 1034979"/>
                  <a:gd name="connsiteY118" fmla="*/ 1034598 h 1516602"/>
                  <a:gd name="connsiteX119" fmla="*/ 825429 w 1034979"/>
                  <a:gd name="connsiteY119" fmla="*/ 1034598 h 1516602"/>
                  <a:gd name="connsiteX120" fmla="*/ 730179 w 1034979"/>
                  <a:gd name="connsiteY120" fmla="*/ 1038408 h 1516602"/>
                  <a:gd name="connsiteX121" fmla="*/ 669219 w 1034979"/>
                  <a:gd name="connsiteY121" fmla="*/ 1046028 h 1516602"/>
                  <a:gd name="connsiteX122" fmla="*/ 646359 w 1034979"/>
                  <a:gd name="connsiteY122" fmla="*/ 1049838 h 1516602"/>
                  <a:gd name="connsiteX123" fmla="*/ 642549 w 1034979"/>
                  <a:gd name="connsiteY123" fmla="*/ 1038408 h 1516602"/>
                  <a:gd name="connsiteX124" fmla="*/ 640644 w 1034979"/>
                  <a:gd name="connsiteY124" fmla="*/ 1032693 h 1516602"/>
                  <a:gd name="connsiteX125" fmla="*/ 642549 w 1034979"/>
                  <a:gd name="connsiteY125" fmla="*/ 1015548 h 1516602"/>
                  <a:gd name="connsiteX126" fmla="*/ 644454 w 1034979"/>
                  <a:gd name="connsiteY126" fmla="*/ 1009833 h 1516602"/>
                  <a:gd name="connsiteX127" fmla="*/ 661599 w 1034979"/>
                  <a:gd name="connsiteY127" fmla="*/ 1000308 h 1516602"/>
                  <a:gd name="connsiteX128" fmla="*/ 673029 w 1034979"/>
                  <a:gd name="connsiteY128" fmla="*/ 992688 h 1516602"/>
                  <a:gd name="connsiteX129" fmla="*/ 674934 w 1034979"/>
                  <a:gd name="connsiteY129" fmla="*/ 986973 h 1516602"/>
                  <a:gd name="connsiteX130" fmla="*/ 680649 w 1034979"/>
                  <a:gd name="connsiteY130" fmla="*/ 985068 h 1516602"/>
                  <a:gd name="connsiteX131" fmla="*/ 686364 w 1034979"/>
                  <a:gd name="connsiteY131" fmla="*/ 981258 h 1516602"/>
                  <a:gd name="connsiteX132" fmla="*/ 695889 w 1034979"/>
                  <a:gd name="connsiteY132" fmla="*/ 971733 h 1516602"/>
                  <a:gd name="connsiteX133" fmla="*/ 705414 w 1034979"/>
                  <a:gd name="connsiteY133" fmla="*/ 960303 h 1516602"/>
                  <a:gd name="connsiteX134" fmla="*/ 716844 w 1034979"/>
                  <a:gd name="connsiteY134" fmla="*/ 952683 h 1516602"/>
                  <a:gd name="connsiteX135" fmla="*/ 732084 w 1034979"/>
                  <a:gd name="connsiteY135" fmla="*/ 939348 h 1516602"/>
                  <a:gd name="connsiteX136" fmla="*/ 741609 w 1034979"/>
                  <a:gd name="connsiteY136" fmla="*/ 927918 h 1516602"/>
                  <a:gd name="connsiteX137" fmla="*/ 753039 w 1034979"/>
                  <a:gd name="connsiteY137" fmla="*/ 918393 h 1516602"/>
                  <a:gd name="connsiteX138" fmla="*/ 758754 w 1034979"/>
                  <a:gd name="connsiteY138" fmla="*/ 906963 h 1516602"/>
                  <a:gd name="connsiteX139" fmla="*/ 760659 w 1034979"/>
                  <a:gd name="connsiteY139" fmla="*/ 901248 h 1516602"/>
                  <a:gd name="connsiteX140" fmla="*/ 766374 w 1034979"/>
                  <a:gd name="connsiteY140" fmla="*/ 889818 h 1516602"/>
                  <a:gd name="connsiteX141" fmla="*/ 764469 w 1034979"/>
                  <a:gd name="connsiteY141" fmla="*/ 874578 h 1516602"/>
                  <a:gd name="connsiteX142" fmla="*/ 758754 w 1034979"/>
                  <a:gd name="connsiteY142" fmla="*/ 872673 h 1516602"/>
                  <a:gd name="connsiteX143" fmla="*/ 737799 w 1034979"/>
                  <a:gd name="connsiteY143" fmla="*/ 874578 h 1516602"/>
                  <a:gd name="connsiteX144" fmla="*/ 732084 w 1034979"/>
                  <a:gd name="connsiteY144" fmla="*/ 878388 h 1516602"/>
                  <a:gd name="connsiteX145" fmla="*/ 699699 w 1034979"/>
                  <a:gd name="connsiteY145" fmla="*/ 899343 h 1516602"/>
                  <a:gd name="connsiteX146" fmla="*/ 595181 w 1034979"/>
                  <a:gd name="connsiteY146" fmla="*/ 957831 h 1516602"/>
                  <a:gd name="connsiteX147" fmla="*/ 507294 w 1034979"/>
                  <a:gd name="connsiteY147" fmla="*/ 847908 h 1516602"/>
                  <a:gd name="connsiteX148" fmla="*/ 503484 w 1034979"/>
                  <a:gd name="connsiteY148" fmla="*/ 358323 h 1516602"/>
                  <a:gd name="connsiteX149" fmla="*/ 499674 w 1034979"/>
                  <a:gd name="connsiteY149" fmla="*/ 66858 h 1516602"/>
                  <a:gd name="connsiteX150" fmla="*/ 490149 w 1034979"/>
                  <a:gd name="connsiteY150" fmla="*/ 40188 h 1516602"/>
                  <a:gd name="connsiteX151" fmla="*/ 488244 w 1034979"/>
                  <a:gd name="connsiteY151" fmla="*/ 34473 h 1516602"/>
                  <a:gd name="connsiteX152" fmla="*/ 484434 w 1034979"/>
                  <a:gd name="connsiteY152" fmla="*/ 28758 h 1516602"/>
                  <a:gd name="connsiteX153" fmla="*/ 478719 w 1034979"/>
                  <a:gd name="connsiteY153" fmla="*/ 17328 h 1516602"/>
                  <a:gd name="connsiteX154" fmla="*/ 473004 w 1034979"/>
                  <a:gd name="connsiteY154" fmla="*/ 13518 h 1516602"/>
                  <a:gd name="connsiteX155" fmla="*/ 469194 w 1034979"/>
                  <a:gd name="connsiteY155" fmla="*/ 7803 h 1516602"/>
                  <a:gd name="connsiteX156" fmla="*/ 429189 w 1034979"/>
                  <a:gd name="connsiteY156" fmla="*/ 11613 h 1516602"/>
                  <a:gd name="connsiteX157" fmla="*/ 425379 w 1034979"/>
                  <a:gd name="connsiteY157" fmla="*/ 78288 h 1516602"/>
                  <a:gd name="connsiteX158" fmla="*/ 425379 w 1034979"/>
                  <a:gd name="connsiteY158" fmla="*/ 84003 h 1516602"/>
                  <a:gd name="connsiteX159" fmla="*/ 429189 w 1034979"/>
                  <a:gd name="connsiteY159" fmla="*/ 238308 h 1516602"/>
                  <a:gd name="connsiteX160" fmla="*/ 440619 w 1034979"/>
                  <a:gd name="connsiteY160" fmla="*/ 421188 h 1516602"/>
                  <a:gd name="connsiteX161" fmla="*/ 435265 w 1034979"/>
                  <a:gd name="connsiteY161" fmla="*/ 718368 h 1516602"/>
                  <a:gd name="connsiteX162" fmla="*/ 435059 w 1034979"/>
                  <a:gd name="connsiteY162" fmla="*/ 799046 h 1516602"/>
                  <a:gd name="connsiteX163" fmla="*/ 430322 w 1034979"/>
                  <a:gd name="connsiteY16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67264 w 1034979"/>
                  <a:gd name="connsiteY18" fmla="*/ 1021263 h 1516602"/>
                  <a:gd name="connsiteX19" fmla="*/ 272979 w 1034979"/>
                  <a:gd name="connsiteY19" fmla="*/ 1040313 h 1516602"/>
                  <a:gd name="connsiteX20" fmla="*/ 274884 w 1034979"/>
                  <a:gd name="connsiteY20" fmla="*/ 1046028 h 1516602"/>
                  <a:gd name="connsiteX21" fmla="*/ 276789 w 1034979"/>
                  <a:gd name="connsiteY21" fmla="*/ 1051743 h 1516602"/>
                  <a:gd name="connsiteX22" fmla="*/ 278694 w 1034979"/>
                  <a:gd name="connsiteY22" fmla="*/ 1076508 h 1516602"/>
                  <a:gd name="connsiteX23" fmla="*/ 280599 w 1034979"/>
                  <a:gd name="connsiteY23" fmla="*/ 1082223 h 1516602"/>
                  <a:gd name="connsiteX24" fmla="*/ 278694 w 1034979"/>
                  <a:gd name="connsiteY24" fmla="*/ 1101273 h 1516602"/>
                  <a:gd name="connsiteX25" fmla="*/ 276789 w 1034979"/>
                  <a:gd name="connsiteY25" fmla="*/ 1110798 h 1516602"/>
                  <a:gd name="connsiteX26" fmla="*/ 263454 w 1034979"/>
                  <a:gd name="connsiteY26" fmla="*/ 1124133 h 1516602"/>
                  <a:gd name="connsiteX27" fmla="*/ 252024 w 1034979"/>
                  <a:gd name="connsiteY27" fmla="*/ 1131753 h 1516602"/>
                  <a:gd name="connsiteX28" fmla="*/ 240594 w 1034979"/>
                  <a:gd name="connsiteY28" fmla="*/ 1135563 h 1516602"/>
                  <a:gd name="connsiteX29" fmla="*/ 27234 w 1034979"/>
                  <a:gd name="connsiteY29" fmla="*/ 1154613 h 1516602"/>
                  <a:gd name="connsiteX30" fmla="*/ 15804 w 1034979"/>
                  <a:gd name="connsiteY30" fmla="*/ 1160328 h 1516602"/>
                  <a:gd name="connsiteX31" fmla="*/ 6279 w 1034979"/>
                  <a:gd name="connsiteY31" fmla="*/ 1169853 h 1516602"/>
                  <a:gd name="connsiteX32" fmla="*/ 4374 w 1034979"/>
                  <a:gd name="connsiteY32" fmla="*/ 1175568 h 1516602"/>
                  <a:gd name="connsiteX33" fmla="*/ 564 w 1034979"/>
                  <a:gd name="connsiteY33" fmla="*/ 1181283 h 1516602"/>
                  <a:gd name="connsiteX34" fmla="*/ 6279 w 1034979"/>
                  <a:gd name="connsiteY34" fmla="*/ 1213668 h 1516602"/>
                  <a:gd name="connsiteX35" fmla="*/ 11994 w 1034979"/>
                  <a:gd name="connsiteY35" fmla="*/ 1217478 h 1516602"/>
                  <a:gd name="connsiteX36" fmla="*/ 17709 w 1034979"/>
                  <a:gd name="connsiteY36" fmla="*/ 1219383 h 1516602"/>
                  <a:gd name="connsiteX37" fmla="*/ 145344 w 1034979"/>
                  <a:gd name="connsiteY37" fmla="*/ 1217478 h 1516602"/>
                  <a:gd name="connsiteX38" fmla="*/ 239202 w 1034979"/>
                  <a:gd name="connsiteY38" fmla="*/ 1214801 h 1516602"/>
                  <a:gd name="connsiteX39" fmla="*/ 318699 w 1034979"/>
                  <a:gd name="connsiteY39" fmla="*/ 1217478 h 1516602"/>
                  <a:gd name="connsiteX40" fmla="*/ 330129 w 1034979"/>
                  <a:gd name="connsiteY40" fmla="*/ 1223193 h 1516602"/>
                  <a:gd name="connsiteX41" fmla="*/ 333939 w 1034979"/>
                  <a:gd name="connsiteY41" fmla="*/ 1228908 h 1516602"/>
                  <a:gd name="connsiteX42" fmla="*/ 339654 w 1034979"/>
                  <a:gd name="connsiteY42" fmla="*/ 1230813 h 1516602"/>
                  <a:gd name="connsiteX43" fmla="*/ 351084 w 1034979"/>
                  <a:gd name="connsiteY43" fmla="*/ 1238433 h 1516602"/>
                  <a:gd name="connsiteX44" fmla="*/ 356799 w 1034979"/>
                  <a:gd name="connsiteY44" fmla="*/ 1242243 h 1516602"/>
                  <a:gd name="connsiteX45" fmla="*/ 360609 w 1034979"/>
                  <a:gd name="connsiteY45" fmla="*/ 1247958 h 1516602"/>
                  <a:gd name="connsiteX46" fmla="*/ 366324 w 1034979"/>
                  <a:gd name="connsiteY46" fmla="*/ 1259388 h 1516602"/>
                  <a:gd name="connsiteX47" fmla="*/ 362514 w 1034979"/>
                  <a:gd name="connsiteY47" fmla="*/ 1286058 h 1516602"/>
                  <a:gd name="connsiteX48" fmla="*/ 358704 w 1034979"/>
                  <a:gd name="connsiteY48" fmla="*/ 1291773 h 1516602"/>
                  <a:gd name="connsiteX49" fmla="*/ 356799 w 1034979"/>
                  <a:gd name="connsiteY49" fmla="*/ 1297488 h 1516602"/>
                  <a:gd name="connsiteX50" fmla="*/ 352989 w 1034979"/>
                  <a:gd name="connsiteY50" fmla="*/ 1303203 h 1516602"/>
                  <a:gd name="connsiteX51" fmla="*/ 351084 w 1034979"/>
                  <a:gd name="connsiteY51" fmla="*/ 1308918 h 1516602"/>
                  <a:gd name="connsiteX52" fmla="*/ 347274 w 1034979"/>
                  <a:gd name="connsiteY52" fmla="*/ 1314633 h 1516602"/>
                  <a:gd name="connsiteX53" fmla="*/ 330129 w 1034979"/>
                  <a:gd name="connsiteY53" fmla="*/ 1381308 h 1516602"/>
                  <a:gd name="connsiteX54" fmla="*/ 328224 w 1034979"/>
                  <a:gd name="connsiteY54" fmla="*/ 1432743 h 1516602"/>
                  <a:gd name="connsiteX55" fmla="*/ 330129 w 1034979"/>
                  <a:gd name="connsiteY55" fmla="*/ 1457508 h 1516602"/>
                  <a:gd name="connsiteX56" fmla="*/ 332034 w 1034979"/>
                  <a:gd name="connsiteY56" fmla="*/ 1463223 h 1516602"/>
                  <a:gd name="connsiteX57" fmla="*/ 335844 w 1034979"/>
                  <a:gd name="connsiteY57" fmla="*/ 1467033 h 1516602"/>
                  <a:gd name="connsiteX58" fmla="*/ 364419 w 1034979"/>
                  <a:gd name="connsiteY58" fmla="*/ 1512753 h 1516602"/>
                  <a:gd name="connsiteX59" fmla="*/ 387279 w 1034979"/>
                  <a:gd name="connsiteY59" fmla="*/ 1514658 h 1516602"/>
                  <a:gd name="connsiteX60" fmla="*/ 392994 w 1034979"/>
                  <a:gd name="connsiteY60" fmla="*/ 1508943 h 1516602"/>
                  <a:gd name="connsiteX61" fmla="*/ 394899 w 1034979"/>
                  <a:gd name="connsiteY61" fmla="*/ 1497513 h 1516602"/>
                  <a:gd name="connsiteX62" fmla="*/ 396804 w 1034979"/>
                  <a:gd name="connsiteY62" fmla="*/ 1491798 h 1516602"/>
                  <a:gd name="connsiteX63" fmla="*/ 398709 w 1034979"/>
                  <a:gd name="connsiteY63" fmla="*/ 1474653 h 1516602"/>
                  <a:gd name="connsiteX64" fmla="*/ 400614 w 1034979"/>
                  <a:gd name="connsiteY64" fmla="*/ 1461318 h 1516602"/>
                  <a:gd name="connsiteX65" fmla="*/ 404424 w 1034979"/>
                  <a:gd name="connsiteY65" fmla="*/ 1404168 h 1516602"/>
                  <a:gd name="connsiteX66" fmla="*/ 410139 w 1034979"/>
                  <a:gd name="connsiteY66" fmla="*/ 1392738 h 1516602"/>
                  <a:gd name="connsiteX67" fmla="*/ 413949 w 1034979"/>
                  <a:gd name="connsiteY67" fmla="*/ 1379403 h 1516602"/>
                  <a:gd name="connsiteX68" fmla="*/ 415854 w 1034979"/>
                  <a:gd name="connsiteY68" fmla="*/ 1373688 h 1516602"/>
                  <a:gd name="connsiteX69" fmla="*/ 417759 w 1034979"/>
                  <a:gd name="connsiteY69" fmla="*/ 1360353 h 1516602"/>
                  <a:gd name="connsiteX70" fmla="*/ 421569 w 1034979"/>
                  <a:gd name="connsiteY70" fmla="*/ 1348923 h 1516602"/>
                  <a:gd name="connsiteX71" fmla="*/ 427284 w 1034979"/>
                  <a:gd name="connsiteY71" fmla="*/ 1335588 h 1516602"/>
                  <a:gd name="connsiteX72" fmla="*/ 467289 w 1034979"/>
                  <a:gd name="connsiteY72" fmla="*/ 1265103 h 1516602"/>
                  <a:gd name="connsiteX73" fmla="*/ 528455 w 1034979"/>
                  <a:gd name="connsiteY73" fmla="*/ 1230091 h 1516602"/>
                  <a:gd name="connsiteX74" fmla="*/ 601154 w 1034979"/>
                  <a:gd name="connsiteY74" fmla="*/ 1221700 h 1516602"/>
                  <a:gd name="connsiteX75" fmla="*/ 720654 w 1034979"/>
                  <a:gd name="connsiteY75" fmla="*/ 1316538 h 1516602"/>
                  <a:gd name="connsiteX76" fmla="*/ 733989 w 1034979"/>
                  <a:gd name="connsiteY76" fmla="*/ 1326063 h 1516602"/>
                  <a:gd name="connsiteX77" fmla="*/ 743514 w 1034979"/>
                  <a:gd name="connsiteY77" fmla="*/ 1327968 h 1516602"/>
                  <a:gd name="connsiteX78" fmla="*/ 749229 w 1034979"/>
                  <a:gd name="connsiteY78" fmla="*/ 1329873 h 1516602"/>
                  <a:gd name="connsiteX79" fmla="*/ 762564 w 1034979"/>
                  <a:gd name="connsiteY79" fmla="*/ 1335588 h 1516602"/>
                  <a:gd name="connsiteX80" fmla="*/ 777804 w 1034979"/>
                  <a:gd name="connsiteY80" fmla="*/ 1333683 h 1516602"/>
                  <a:gd name="connsiteX81" fmla="*/ 789234 w 1034979"/>
                  <a:gd name="connsiteY81" fmla="*/ 1327968 h 1516602"/>
                  <a:gd name="connsiteX82" fmla="*/ 794949 w 1034979"/>
                  <a:gd name="connsiteY82" fmla="*/ 1326063 h 1516602"/>
                  <a:gd name="connsiteX83" fmla="*/ 802569 w 1034979"/>
                  <a:gd name="connsiteY83" fmla="*/ 1308918 h 1516602"/>
                  <a:gd name="connsiteX84" fmla="*/ 800664 w 1034979"/>
                  <a:gd name="connsiteY84" fmla="*/ 1284153 h 1516602"/>
                  <a:gd name="connsiteX85" fmla="*/ 798759 w 1034979"/>
                  <a:gd name="connsiteY85" fmla="*/ 1278438 h 1516602"/>
                  <a:gd name="connsiteX86" fmla="*/ 796854 w 1034979"/>
                  <a:gd name="connsiteY86" fmla="*/ 1270818 h 1516602"/>
                  <a:gd name="connsiteX87" fmla="*/ 783519 w 1034979"/>
                  <a:gd name="connsiteY87" fmla="*/ 1253673 h 1516602"/>
                  <a:gd name="connsiteX88" fmla="*/ 773994 w 1034979"/>
                  <a:gd name="connsiteY88" fmla="*/ 1247958 h 1516602"/>
                  <a:gd name="connsiteX89" fmla="*/ 648264 w 1034979"/>
                  <a:gd name="connsiteY89" fmla="*/ 1156518 h 1516602"/>
                  <a:gd name="connsiteX90" fmla="*/ 644454 w 1034979"/>
                  <a:gd name="connsiteY90" fmla="*/ 1139373 h 1516602"/>
                  <a:gd name="connsiteX91" fmla="*/ 646359 w 1034979"/>
                  <a:gd name="connsiteY91" fmla="*/ 1131753 h 1516602"/>
                  <a:gd name="connsiteX92" fmla="*/ 650169 w 1034979"/>
                  <a:gd name="connsiteY92" fmla="*/ 1114608 h 1516602"/>
                  <a:gd name="connsiteX93" fmla="*/ 653979 w 1034979"/>
                  <a:gd name="connsiteY93" fmla="*/ 1108893 h 1516602"/>
                  <a:gd name="connsiteX94" fmla="*/ 655884 w 1034979"/>
                  <a:gd name="connsiteY94" fmla="*/ 1103178 h 1516602"/>
                  <a:gd name="connsiteX95" fmla="*/ 661599 w 1034979"/>
                  <a:gd name="connsiteY95" fmla="*/ 1101273 h 1516602"/>
                  <a:gd name="connsiteX96" fmla="*/ 671124 w 1034979"/>
                  <a:gd name="connsiteY96" fmla="*/ 1089843 h 1516602"/>
                  <a:gd name="connsiteX97" fmla="*/ 724464 w 1034979"/>
                  <a:gd name="connsiteY97" fmla="*/ 1082223 h 1516602"/>
                  <a:gd name="connsiteX98" fmla="*/ 842574 w 1034979"/>
                  <a:gd name="connsiteY98" fmla="*/ 1084128 h 1516602"/>
                  <a:gd name="connsiteX99" fmla="*/ 871149 w 1034979"/>
                  <a:gd name="connsiteY99" fmla="*/ 1086033 h 1516602"/>
                  <a:gd name="connsiteX100" fmla="*/ 899724 w 1034979"/>
                  <a:gd name="connsiteY100" fmla="*/ 1091748 h 1516602"/>
                  <a:gd name="connsiteX101" fmla="*/ 922584 w 1034979"/>
                  <a:gd name="connsiteY101" fmla="*/ 1095558 h 1516602"/>
                  <a:gd name="connsiteX102" fmla="*/ 951159 w 1034979"/>
                  <a:gd name="connsiteY102" fmla="*/ 1101273 h 1516602"/>
                  <a:gd name="connsiteX103" fmla="*/ 956874 w 1034979"/>
                  <a:gd name="connsiteY103" fmla="*/ 1101273 h 1516602"/>
                  <a:gd name="connsiteX104" fmla="*/ 1002594 w 1034979"/>
                  <a:gd name="connsiteY104" fmla="*/ 1099368 h 1516602"/>
                  <a:gd name="connsiteX105" fmla="*/ 1031169 w 1034979"/>
                  <a:gd name="connsiteY105" fmla="*/ 1091748 h 1516602"/>
                  <a:gd name="connsiteX106" fmla="*/ 1034979 w 1034979"/>
                  <a:gd name="connsiteY106" fmla="*/ 1086033 h 1516602"/>
                  <a:gd name="connsiteX107" fmla="*/ 1033074 w 1034979"/>
                  <a:gd name="connsiteY107" fmla="*/ 1066983 h 1516602"/>
                  <a:gd name="connsiteX108" fmla="*/ 1027359 w 1034979"/>
                  <a:gd name="connsiteY108" fmla="*/ 1063173 h 1516602"/>
                  <a:gd name="connsiteX109" fmla="*/ 1012119 w 1034979"/>
                  <a:gd name="connsiteY109" fmla="*/ 1061268 h 1516602"/>
                  <a:gd name="connsiteX110" fmla="*/ 1006404 w 1034979"/>
                  <a:gd name="connsiteY110" fmla="*/ 1059363 h 1516602"/>
                  <a:gd name="connsiteX111" fmla="*/ 998784 w 1034979"/>
                  <a:gd name="connsiteY111" fmla="*/ 1057458 h 1516602"/>
                  <a:gd name="connsiteX112" fmla="*/ 987354 w 1034979"/>
                  <a:gd name="connsiteY112" fmla="*/ 1049838 h 1516602"/>
                  <a:gd name="connsiteX113" fmla="*/ 975924 w 1034979"/>
                  <a:gd name="connsiteY113" fmla="*/ 1046028 h 1516602"/>
                  <a:gd name="connsiteX114" fmla="*/ 970209 w 1034979"/>
                  <a:gd name="connsiteY114" fmla="*/ 1044123 h 1516602"/>
                  <a:gd name="connsiteX115" fmla="*/ 962589 w 1034979"/>
                  <a:gd name="connsiteY115" fmla="*/ 1042218 h 1516602"/>
                  <a:gd name="connsiteX116" fmla="*/ 956874 w 1034979"/>
                  <a:gd name="connsiteY116" fmla="*/ 1040313 h 1516602"/>
                  <a:gd name="connsiteX117" fmla="*/ 935919 w 1034979"/>
                  <a:gd name="connsiteY117" fmla="*/ 1034598 h 1516602"/>
                  <a:gd name="connsiteX118" fmla="*/ 825429 w 1034979"/>
                  <a:gd name="connsiteY118" fmla="*/ 1034598 h 1516602"/>
                  <a:gd name="connsiteX119" fmla="*/ 730179 w 1034979"/>
                  <a:gd name="connsiteY119" fmla="*/ 1038408 h 1516602"/>
                  <a:gd name="connsiteX120" fmla="*/ 669219 w 1034979"/>
                  <a:gd name="connsiteY120" fmla="*/ 1046028 h 1516602"/>
                  <a:gd name="connsiteX121" fmla="*/ 646359 w 1034979"/>
                  <a:gd name="connsiteY121" fmla="*/ 1049838 h 1516602"/>
                  <a:gd name="connsiteX122" fmla="*/ 642549 w 1034979"/>
                  <a:gd name="connsiteY122" fmla="*/ 1038408 h 1516602"/>
                  <a:gd name="connsiteX123" fmla="*/ 640644 w 1034979"/>
                  <a:gd name="connsiteY123" fmla="*/ 1032693 h 1516602"/>
                  <a:gd name="connsiteX124" fmla="*/ 642549 w 1034979"/>
                  <a:gd name="connsiteY124" fmla="*/ 1015548 h 1516602"/>
                  <a:gd name="connsiteX125" fmla="*/ 644454 w 1034979"/>
                  <a:gd name="connsiteY125" fmla="*/ 1009833 h 1516602"/>
                  <a:gd name="connsiteX126" fmla="*/ 661599 w 1034979"/>
                  <a:gd name="connsiteY126" fmla="*/ 1000308 h 1516602"/>
                  <a:gd name="connsiteX127" fmla="*/ 673029 w 1034979"/>
                  <a:gd name="connsiteY127" fmla="*/ 992688 h 1516602"/>
                  <a:gd name="connsiteX128" fmla="*/ 674934 w 1034979"/>
                  <a:gd name="connsiteY128" fmla="*/ 986973 h 1516602"/>
                  <a:gd name="connsiteX129" fmla="*/ 680649 w 1034979"/>
                  <a:gd name="connsiteY129" fmla="*/ 985068 h 1516602"/>
                  <a:gd name="connsiteX130" fmla="*/ 686364 w 1034979"/>
                  <a:gd name="connsiteY130" fmla="*/ 981258 h 1516602"/>
                  <a:gd name="connsiteX131" fmla="*/ 695889 w 1034979"/>
                  <a:gd name="connsiteY131" fmla="*/ 971733 h 1516602"/>
                  <a:gd name="connsiteX132" fmla="*/ 705414 w 1034979"/>
                  <a:gd name="connsiteY132" fmla="*/ 960303 h 1516602"/>
                  <a:gd name="connsiteX133" fmla="*/ 716844 w 1034979"/>
                  <a:gd name="connsiteY133" fmla="*/ 952683 h 1516602"/>
                  <a:gd name="connsiteX134" fmla="*/ 732084 w 1034979"/>
                  <a:gd name="connsiteY134" fmla="*/ 939348 h 1516602"/>
                  <a:gd name="connsiteX135" fmla="*/ 741609 w 1034979"/>
                  <a:gd name="connsiteY135" fmla="*/ 927918 h 1516602"/>
                  <a:gd name="connsiteX136" fmla="*/ 753039 w 1034979"/>
                  <a:gd name="connsiteY136" fmla="*/ 918393 h 1516602"/>
                  <a:gd name="connsiteX137" fmla="*/ 758754 w 1034979"/>
                  <a:gd name="connsiteY137" fmla="*/ 906963 h 1516602"/>
                  <a:gd name="connsiteX138" fmla="*/ 760659 w 1034979"/>
                  <a:gd name="connsiteY138" fmla="*/ 901248 h 1516602"/>
                  <a:gd name="connsiteX139" fmla="*/ 766374 w 1034979"/>
                  <a:gd name="connsiteY139" fmla="*/ 889818 h 1516602"/>
                  <a:gd name="connsiteX140" fmla="*/ 764469 w 1034979"/>
                  <a:gd name="connsiteY140" fmla="*/ 874578 h 1516602"/>
                  <a:gd name="connsiteX141" fmla="*/ 758754 w 1034979"/>
                  <a:gd name="connsiteY141" fmla="*/ 872673 h 1516602"/>
                  <a:gd name="connsiteX142" fmla="*/ 737799 w 1034979"/>
                  <a:gd name="connsiteY142" fmla="*/ 874578 h 1516602"/>
                  <a:gd name="connsiteX143" fmla="*/ 732084 w 1034979"/>
                  <a:gd name="connsiteY143" fmla="*/ 878388 h 1516602"/>
                  <a:gd name="connsiteX144" fmla="*/ 699699 w 1034979"/>
                  <a:gd name="connsiteY144" fmla="*/ 899343 h 1516602"/>
                  <a:gd name="connsiteX145" fmla="*/ 595181 w 1034979"/>
                  <a:gd name="connsiteY145" fmla="*/ 957831 h 1516602"/>
                  <a:gd name="connsiteX146" fmla="*/ 507294 w 1034979"/>
                  <a:gd name="connsiteY146" fmla="*/ 847908 h 1516602"/>
                  <a:gd name="connsiteX147" fmla="*/ 503484 w 1034979"/>
                  <a:gd name="connsiteY147" fmla="*/ 358323 h 1516602"/>
                  <a:gd name="connsiteX148" fmla="*/ 499674 w 1034979"/>
                  <a:gd name="connsiteY148" fmla="*/ 66858 h 1516602"/>
                  <a:gd name="connsiteX149" fmla="*/ 490149 w 1034979"/>
                  <a:gd name="connsiteY149" fmla="*/ 40188 h 1516602"/>
                  <a:gd name="connsiteX150" fmla="*/ 488244 w 1034979"/>
                  <a:gd name="connsiteY150" fmla="*/ 34473 h 1516602"/>
                  <a:gd name="connsiteX151" fmla="*/ 484434 w 1034979"/>
                  <a:gd name="connsiteY151" fmla="*/ 28758 h 1516602"/>
                  <a:gd name="connsiteX152" fmla="*/ 478719 w 1034979"/>
                  <a:gd name="connsiteY152" fmla="*/ 17328 h 1516602"/>
                  <a:gd name="connsiteX153" fmla="*/ 473004 w 1034979"/>
                  <a:gd name="connsiteY153" fmla="*/ 13518 h 1516602"/>
                  <a:gd name="connsiteX154" fmla="*/ 469194 w 1034979"/>
                  <a:gd name="connsiteY154" fmla="*/ 7803 h 1516602"/>
                  <a:gd name="connsiteX155" fmla="*/ 429189 w 1034979"/>
                  <a:gd name="connsiteY155" fmla="*/ 11613 h 1516602"/>
                  <a:gd name="connsiteX156" fmla="*/ 425379 w 1034979"/>
                  <a:gd name="connsiteY156" fmla="*/ 78288 h 1516602"/>
                  <a:gd name="connsiteX157" fmla="*/ 425379 w 1034979"/>
                  <a:gd name="connsiteY157" fmla="*/ 84003 h 1516602"/>
                  <a:gd name="connsiteX158" fmla="*/ 429189 w 1034979"/>
                  <a:gd name="connsiteY158" fmla="*/ 238308 h 1516602"/>
                  <a:gd name="connsiteX159" fmla="*/ 440619 w 1034979"/>
                  <a:gd name="connsiteY159" fmla="*/ 421188 h 1516602"/>
                  <a:gd name="connsiteX160" fmla="*/ 435265 w 1034979"/>
                  <a:gd name="connsiteY160" fmla="*/ 718368 h 1516602"/>
                  <a:gd name="connsiteX161" fmla="*/ 435059 w 1034979"/>
                  <a:gd name="connsiteY161" fmla="*/ 799046 h 1516602"/>
                  <a:gd name="connsiteX162" fmla="*/ 430322 w 1034979"/>
                  <a:gd name="connsiteY16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67264 w 1034979"/>
                  <a:gd name="connsiteY17" fmla="*/ 1021263 h 1516602"/>
                  <a:gd name="connsiteX18" fmla="*/ 272979 w 1034979"/>
                  <a:gd name="connsiteY18" fmla="*/ 1040313 h 1516602"/>
                  <a:gd name="connsiteX19" fmla="*/ 274884 w 1034979"/>
                  <a:gd name="connsiteY19" fmla="*/ 1046028 h 1516602"/>
                  <a:gd name="connsiteX20" fmla="*/ 276789 w 1034979"/>
                  <a:gd name="connsiteY20" fmla="*/ 1051743 h 1516602"/>
                  <a:gd name="connsiteX21" fmla="*/ 278694 w 1034979"/>
                  <a:gd name="connsiteY21" fmla="*/ 1076508 h 1516602"/>
                  <a:gd name="connsiteX22" fmla="*/ 280599 w 1034979"/>
                  <a:gd name="connsiteY22" fmla="*/ 1082223 h 1516602"/>
                  <a:gd name="connsiteX23" fmla="*/ 278694 w 1034979"/>
                  <a:gd name="connsiteY23" fmla="*/ 1101273 h 1516602"/>
                  <a:gd name="connsiteX24" fmla="*/ 276789 w 1034979"/>
                  <a:gd name="connsiteY24" fmla="*/ 1110798 h 1516602"/>
                  <a:gd name="connsiteX25" fmla="*/ 263454 w 1034979"/>
                  <a:gd name="connsiteY25" fmla="*/ 1124133 h 1516602"/>
                  <a:gd name="connsiteX26" fmla="*/ 252024 w 1034979"/>
                  <a:gd name="connsiteY26" fmla="*/ 1131753 h 1516602"/>
                  <a:gd name="connsiteX27" fmla="*/ 240594 w 1034979"/>
                  <a:gd name="connsiteY27" fmla="*/ 1135563 h 1516602"/>
                  <a:gd name="connsiteX28" fmla="*/ 27234 w 1034979"/>
                  <a:gd name="connsiteY28" fmla="*/ 1154613 h 1516602"/>
                  <a:gd name="connsiteX29" fmla="*/ 15804 w 1034979"/>
                  <a:gd name="connsiteY29" fmla="*/ 1160328 h 1516602"/>
                  <a:gd name="connsiteX30" fmla="*/ 6279 w 1034979"/>
                  <a:gd name="connsiteY30" fmla="*/ 1169853 h 1516602"/>
                  <a:gd name="connsiteX31" fmla="*/ 4374 w 1034979"/>
                  <a:gd name="connsiteY31" fmla="*/ 1175568 h 1516602"/>
                  <a:gd name="connsiteX32" fmla="*/ 564 w 1034979"/>
                  <a:gd name="connsiteY32" fmla="*/ 1181283 h 1516602"/>
                  <a:gd name="connsiteX33" fmla="*/ 6279 w 1034979"/>
                  <a:gd name="connsiteY33" fmla="*/ 1213668 h 1516602"/>
                  <a:gd name="connsiteX34" fmla="*/ 11994 w 1034979"/>
                  <a:gd name="connsiteY34" fmla="*/ 1217478 h 1516602"/>
                  <a:gd name="connsiteX35" fmla="*/ 17709 w 1034979"/>
                  <a:gd name="connsiteY35" fmla="*/ 1219383 h 1516602"/>
                  <a:gd name="connsiteX36" fmla="*/ 145344 w 1034979"/>
                  <a:gd name="connsiteY36" fmla="*/ 1217478 h 1516602"/>
                  <a:gd name="connsiteX37" fmla="*/ 239202 w 1034979"/>
                  <a:gd name="connsiteY37" fmla="*/ 1214801 h 1516602"/>
                  <a:gd name="connsiteX38" fmla="*/ 318699 w 1034979"/>
                  <a:gd name="connsiteY38" fmla="*/ 1217478 h 1516602"/>
                  <a:gd name="connsiteX39" fmla="*/ 330129 w 1034979"/>
                  <a:gd name="connsiteY39" fmla="*/ 1223193 h 1516602"/>
                  <a:gd name="connsiteX40" fmla="*/ 333939 w 1034979"/>
                  <a:gd name="connsiteY40" fmla="*/ 1228908 h 1516602"/>
                  <a:gd name="connsiteX41" fmla="*/ 339654 w 1034979"/>
                  <a:gd name="connsiteY41" fmla="*/ 1230813 h 1516602"/>
                  <a:gd name="connsiteX42" fmla="*/ 351084 w 1034979"/>
                  <a:gd name="connsiteY42" fmla="*/ 1238433 h 1516602"/>
                  <a:gd name="connsiteX43" fmla="*/ 356799 w 1034979"/>
                  <a:gd name="connsiteY43" fmla="*/ 1242243 h 1516602"/>
                  <a:gd name="connsiteX44" fmla="*/ 360609 w 1034979"/>
                  <a:gd name="connsiteY44" fmla="*/ 1247958 h 1516602"/>
                  <a:gd name="connsiteX45" fmla="*/ 366324 w 1034979"/>
                  <a:gd name="connsiteY45" fmla="*/ 1259388 h 1516602"/>
                  <a:gd name="connsiteX46" fmla="*/ 362514 w 1034979"/>
                  <a:gd name="connsiteY46" fmla="*/ 1286058 h 1516602"/>
                  <a:gd name="connsiteX47" fmla="*/ 358704 w 1034979"/>
                  <a:gd name="connsiteY47" fmla="*/ 1291773 h 1516602"/>
                  <a:gd name="connsiteX48" fmla="*/ 356799 w 1034979"/>
                  <a:gd name="connsiteY48" fmla="*/ 1297488 h 1516602"/>
                  <a:gd name="connsiteX49" fmla="*/ 352989 w 1034979"/>
                  <a:gd name="connsiteY49" fmla="*/ 1303203 h 1516602"/>
                  <a:gd name="connsiteX50" fmla="*/ 351084 w 1034979"/>
                  <a:gd name="connsiteY50" fmla="*/ 1308918 h 1516602"/>
                  <a:gd name="connsiteX51" fmla="*/ 347274 w 1034979"/>
                  <a:gd name="connsiteY51" fmla="*/ 1314633 h 1516602"/>
                  <a:gd name="connsiteX52" fmla="*/ 330129 w 1034979"/>
                  <a:gd name="connsiteY52" fmla="*/ 1381308 h 1516602"/>
                  <a:gd name="connsiteX53" fmla="*/ 328224 w 1034979"/>
                  <a:gd name="connsiteY53" fmla="*/ 1432743 h 1516602"/>
                  <a:gd name="connsiteX54" fmla="*/ 330129 w 1034979"/>
                  <a:gd name="connsiteY54" fmla="*/ 1457508 h 1516602"/>
                  <a:gd name="connsiteX55" fmla="*/ 332034 w 1034979"/>
                  <a:gd name="connsiteY55" fmla="*/ 1463223 h 1516602"/>
                  <a:gd name="connsiteX56" fmla="*/ 335844 w 1034979"/>
                  <a:gd name="connsiteY56" fmla="*/ 1467033 h 1516602"/>
                  <a:gd name="connsiteX57" fmla="*/ 364419 w 1034979"/>
                  <a:gd name="connsiteY57" fmla="*/ 1512753 h 1516602"/>
                  <a:gd name="connsiteX58" fmla="*/ 387279 w 1034979"/>
                  <a:gd name="connsiteY58" fmla="*/ 1514658 h 1516602"/>
                  <a:gd name="connsiteX59" fmla="*/ 392994 w 1034979"/>
                  <a:gd name="connsiteY59" fmla="*/ 1508943 h 1516602"/>
                  <a:gd name="connsiteX60" fmla="*/ 394899 w 1034979"/>
                  <a:gd name="connsiteY60" fmla="*/ 1497513 h 1516602"/>
                  <a:gd name="connsiteX61" fmla="*/ 396804 w 1034979"/>
                  <a:gd name="connsiteY61" fmla="*/ 1491798 h 1516602"/>
                  <a:gd name="connsiteX62" fmla="*/ 398709 w 1034979"/>
                  <a:gd name="connsiteY62" fmla="*/ 1474653 h 1516602"/>
                  <a:gd name="connsiteX63" fmla="*/ 400614 w 1034979"/>
                  <a:gd name="connsiteY63" fmla="*/ 1461318 h 1516602"/>
                  <a:gd name="connsiteX64" fmla="*/ 404424 w 1034979"/>
                  <a:gd name="connsiteY64" fmla="*/ 1404168 h 1516602"/>
                  <a:gd name="connsiteX65" fmla="*/ 410139 w 1034979"/>
                  <a:gd name="connsiteY65" fmla="*/ 1392738 h 1516602"/>
                  <a:gd name="connsiteX66" fmla="*/ 413949 w 1034979"/>
                  <a:gd name="connsiteY66" fmla="*/ 1379403 h 1516602"/>
                  <a:gd name="connsiteX67" fmla="*/ 415854 w 1034979"/>
                  <a:gd name="connsiteY67" fmla="*/ 1373688 h 1516602"/>
                  <a:gd name="connsiteX68" fmla="*/ 417759 w 1034979"/>
                  <a:gd name="connsiteY68" fmla="*/ 1360353 h 1516602"/>
                  <a:gd name="connsiteX69" fmla="*/ 421569 w 1034979"/>
                  <a:gd name="connsiteY69" fmla="*/ 1348923 h 1516602"/>
                  <a:gd name="connsiteX70" fmla="*/ 427284 w 1034979"/>
                  <a:gd name="connsiteY70" fmla="*/ 1335588 h 1516602"/>
                  <a:gd name="connsiteX71" fmla="*/ 467289 w 1034979"/>
                  <a:gd name="connsiteY71" fmla="*/ 1265103 h 1516602"/>
                  <a:gd name="connsiteX72" fmla="*/ 528455 w 1034979"/>
                  <a:gd name="connsiteY72" fmla="*/ 1230091 h 1516602"/>
                  <a:gd name="connsiteX73" fmla="*/ 601154 w 1034979"/>
                  <a:gd name="connsiteY73" fmla="*/ 1221700 h 1516602"/>
                  <a:gd name="connsiteX74" fmla="*/ 720654 w 1034979"/>
                  <a:gd name="connsiteY74" fmla="*/ 1316538 h 1516602"/>
                  <a:gd name="connsiteX75" fmla="*/ 733989 w 1034979"/>
                  <a:gd name="connsiteY75" fmla="*/ 1326063 h 1516602"/>
                  <a:gd name="connsiteX76" fmla="*/ 743514 w 1034979"/>
                  <a:gd name="connsiteY76" fmla="*/ 1327968 h 1516602"/>
                  <a:gd name="connsiteX77" fmla="*/ 749229 w 1034979"/>
                  <a:gd name="connsiteY77" fmla="*/ 1329873 h 1516602"/>
                  <a:gd name="connsiteX78" fmla="*/ 762564 w 1034979"/>
                  <a:gd name="connsiteY78" fmla="*/ 1335588 h 1516602"/>
                  <a:gd name="connsiteX79" fmla="*/ 777804 w 1034979"/>
                  <a:gd name="connsiteY79" fmla="*/ 1333683 h 1516602"/>
                  <a:gd name="connsiteX80" fmla="*/ 789234 w 1034979"/>
                  <a:gd name="connsiteY80" fmla="*/ 1327968 h 1516602"/>
                  <a:gd name="connsiteX81" fmla="*/ 794949 w 1034979"/>
                  <a:gd name="connsiteY81" fmla="*/ 1326063 h 1516602"/>
                  <a:gd name="connsiteX82" fmla="*/ 802569 w 1034979"/>
                  <a:gd name="connsiteY82" fmla="*/ 1308918 h 1516602"/>
                  <a:gd name="connsiteX83" fmla="*/ 800664 w 1034979"/>
                  <a:gd name="connsiteY83" fmla="*/ 1284153 h 1516602"/>
                  <a:gd name="connsiteX84" fmla="*/ 798759 w 1034979"/>
                  <a:gd name="connsiteY84" fmla="*/ 1278438 h 1516602"/>
                  <a:gd name="connsiteX85" fmla="*/ 796854 w 1034979"/>
                  <a:gd name="connsiteY85" fmla="*/ 1270818 h 1516602"/>
                  <a:gd name="connsiteX86" fmla="*/ 783519 w 1034979"/>
                  <a:gd name="connsiteY86" fmla="*/ 1253673 h 1516602"/>
                  <a:gd name="connsiteX87" fmla="*/ 773994 w 1034979"/>
                  <a:gd name="connsiteY87" fmla="*/ 1247958 h 1516602"/>
                  <a:gd name="connsiteX88" fmla="*/ 648264 w 1034979"/>
                  <a:gd name="connsiteY88" fmla="*/ 1156518 h 1516602"/>
                  <a:gd name="connsiteX89" fmla="*/ 644454 w 1034979"/>
                  <a:gd name="connsiteY89" fmla="*/ 1139373 h 1516602"/>
                  <a:gd name="connsiteX90" fmla="*/ 646359 w 1034979"/>
                  <a:gd name="connsiteY90" fmla="*/ 1131753 h 1516602"/>
                  <a:gd name="connsiteX91" fmla="*/ 650169 w 1034979"/>
                  <a:gd name="connsiteY91" fmla="*/ 1114608 h 1516602"/>
                  <a:gd name="connsiteX92" fmla="*/ 653979 w 1034979"/>
                  <a:gd name="connsiteY92" fmla="*/ 1108893 h 1516602"/>
                  <a:gd name="connsiteX93" fmla="*/ 655884 w 1034979"/>
                  <a:gd name="connsiteY93" fmla="*/ 1103178 h 1516602"/>
                  <a:gd name="connsiteX94" fmla="*/ 661599 w 1034979"/>
                  <a:gd name="connsiteY94" fmla="*/ 1101273 h 1516602"/>
                  <a:gd name="connsiteX95" fmla="*/ 671124 w 1034979"/>
                  <a:gd name="connsiteY95" fmla="*/ 1089843 h 1516602"/>
                  <a:gd name="connsiteX96" fmla="*/ 724464 w 1034979"/>
                  <a:gd name="connsiteY96" fmla="*/ 1082223 h 1516602"/>
                  <a:gd name="connsiteX97" fmla="*/ 842574 w 1034979"/>
                  <a:gd name="connsiteY97" fmla="*/ 1084128 h 1516602"/>
                  <a:gd name="connsiteX98" fmla="*/ 871149 w 1034979"/>
                  <a:gd name="connsiteY98" fmla="*/ 1086033 h 1516602"/>
                  <a:gd name="connsiteX99" fmla="*/ 899724 w 1034979"/>
                  <a:gd name="connsiteY99" fmla="*/ 1091748 h 1516602"/>
                  <a:gd name="connsiteX100" fmla="*/ 922584 w 1034979"/>
                  <a:gd name="connsiteY100" fmla="*/ 1095558 h 1516602"/>
                  <a:gd name="connsiteX101" fmla="*/ 951159 w 1034979"/>
                  <a:gd name="connsiteY101" fmla="*/ 1101273 h 1516602"/>
                  <a:gd name="connsiteX102" fmla="*/ 956874 w 1034979"/>
                  <a:gd name="connsiteY102" fmla="*/ 1101273 h 1516602"/>
                  <a:gd name="connsiteX103" fmla="*/ 1002594 w 1034979"/>
                  <a:gd name="connsiteY103" fmla="*/ 1099368 h 1516602"/>
                  <a:gd name="connsiteX104" fmla="*/ 1031169 w 1034979"/>
                  <a:gd name="connsiteY104" fmla="*/ 1091748 h 1516602"/>
                  <a:gd name="connsiteX105" fmla="*/ 1034979 w 1034979"/>
                  <a:gd name="connsiteY105" fmla="*/ 1086033 h 1516602"/>
                  <a:gd name="connsiteX106" fmla="*/ 1033074 w 1034979"/>
                  <a:gd name="connsiteY106" fmla="*/ 1066983 h 1516602"/>
                  <a:gd name="connsiteX107" fmla="*/ 1027359 w 1034979"/>
                  <a:gd name="connsiteY107" fmla="*/ 1063173 h 1516602"/>
                  <a:gd name="connsiteX108" fmla="*/ 1012119 w 1034979"/>
                  <a:gd name="connsiteY108" fmla="*/ 1061268 h 1516602"/>
                  <a:gd name="connsiteX109" fmla="*/ 1006404 w 1034979"/>
                  <a:gd name="connsiteY109" fmla="*/ 1059363 h 1516602"/>
                  <a:gd name="connsiteX110" fmla="*/ 998784 w 1034979"/>
                  <a:gd name="connsiteY110" fmla="*/ 1057458 h 1516602"/>
                  <a:gd name="connsiteX111" fmla="*/ 987354 w 1034979"/>
                  <a:gd name="connsiteY111" fmla="*/ 1049838 h 1516602"/>
                  <a:gd name="connsiteX112" fmla="*/ 975924 w 1034979"/>
                  <a:gd name="connsiteY112" fmla="*/ 1046028 h 1516602"/>
                  <a:gd name="connsiteX113" fmla="*/ 970209 w 1034979"/>
                  <a:gd name="connsiteY113" fmla="*/ 1044123 h 1516602"/>
                  <a:gd name="connsiteX114" fmla="*/ 962589 w 1034979"/>
                  <a:gd name="connsiteY114" fmla="*/ 1042218 h 1516602"/>
                  <a:gd name="connsiteX115" fmla="*/ 956874 w 1034979"/>
                  <a:gd name="connsiteY115" fmla="*/ 1040313 h 1516602"/>
                  <a:gd name="connsiteX116" fmla="*/ 935919 w 1034979"/>
                  <a:gd name="connsiteY116" fmla="*/ 1034598 h 1516602"/>
                  <a:gd name="connsiteX117" fmla="*/ 825429 w 1034979"/>
                  <a:gd name="connsiteY117" fmla="*/ 1034598 h 1516602"/>
                  <a:gd name="connsiteX118" fmla="*/ 730179 w 1034979"/>
                  <a:gd name="connsiteY118" fmla="*/ 1038408 h 1516602"/>
                  <a:gd name="connsiteX119" fmla="*/ 669219 w 1034979"/>
                  <a:gd name="connsiteY119" fmla="*/ 1046028 h 1516602"/>
                  <a:gd name="connsiteX120" fmla="*/ 646359 w 1034979"/>
                  <a:gd name="connsiteY120" fmla="*/ 1049838 h 1516602"/>
                  <a:gd name="connsiteX121" fmla="*/ 642549 w 1034979"/>
                  <a:gd name="connsiteY121" fmla="*/ 1038408 h 1516602"/>
                  <a:gd name="connsiteX122" fmla="*/ 640644 w 1034979"/>
                  <a:gd name="connsiteY122" fmla="*/ 1032693 h 1516602"/>
                  <a:gd name="connsiteX123" fmla="*/ 642549 w 1034979"/>
                  <a:gd name="connsiteY123" fmla="*/ 1015548 h 1516602"/>
                  <a:gd name="connsiteX124" fmla="*/ 644454 w 1034979"/>
                  <a:gd name="connsiteY124" fmla="*/ 1009833 h 1516602"/>
                  <a:gd name="connsiteX125" fmla="*/ 661599 w 1034979"/>
                  <a:gd name="connsiteY125" fmla="*/ 1000308 h 1516602"/>
                  <a:gd name="connsiteX126" fmla="*/ 673029 w 1034979"/>
                  <a:gd name="connsiteY126" fmla="*/ 992688 h 1516602"/>
                  <a:gd name="connsiteX127" fmla="*/ 674934 w 1034979"/>
                  <a:gd name="connsiteY127" fmla="*/ 986973 h 1516602"/>
                  <a:gd name="connsiteX128" fmla="*/ 680649 w 1034979"/>
                  <a:gd name="connsiteY128" fmla="*/ 985068 h 1516602"/>
                  <a:gd name="connsiteX129" fmla="*/ 686364 w 1034979"/>
                  <a:gd name="connsiteY129" fmla="*/ 981258 h 1516602"/>
                  <a:gd name="connsiteX130" fmla="*/ 695889 w 1034979"/>
                  <a:gd name="connsiteY130" fmla="*/ 971733 h 1516602"/>
                  <a:gd name="connsiteX131" fmla="*/ 705414 w 1034979"/>
                  <a:gd name="connsiteY131" fmla="*/ 960303 h 1516602"/>
                  <a:gd name="connsiteX132" fmla="*/ 716844 w 1034979"/>
                  <a:gd name="connsiteY132" fmla="*/ 952683 h 1516602"/>
                  <a:gd name="connsiteX133" fmla="*/ 732084 w 1034979"/>
                  <a:gd name="connsiteY133" fmla="*/ 939348 h 1516602"/>
                  <a:gd name="connsiteX134" fmla="*/ 741609 w 1034979"/>
                  <a:gd name="connsiteY134" fmla="*/ 927918 h 1516602"/>
                  <a:gd name="connsiteX135" fmla="*/ 753039 w 1034979"/>
                  <a:gd name="connsiteY135" fmla="*/ 918393 h 1516602"/>
                  <a:gd name="connsiteX136" fmla="*/ 758754 w 1034979"/>
                  <a:gd name="connsiteY136" fmla="*/ 906963 h 1516602"/>
                  <a:gd name="connsiteX137" fmla="*/ 760659 w 1034979"/>
                  <a:gd name="connsiteY137" fmla="*/ 901248 h 1516602"/>
                  <a:gd name="connsiteX138" fmla="*/ 766374 w 1034979"/>
                  <a:gd name="connsiteY138" fmla="*/ 889818 h 1516602"/>
                  <a:gd name="connsiteX139" fmla="*/ 764469 w 1034979"/>
                  <a:gd name="connsiteY139" fmla="*/ 874578 h 1516602"/>
                  <a:gd name="connsiteX140" fmla="*/ 758754 w 1034979"/>
                  <a:gd name="connsiteY140" fmla="*/ 872673 h 1516602"/>
                  <a:gd name="connsiteX141" fmla="*/ 737799 w 1034979"/>
                  <a:gd name="connsiteY141" fmla="*/ 874578 h 1516602"/>
                  <a:gd name="connsiteX142" fmla="*/ 732084 w 1034979"/>
                  <a:gd name="connsiteY142" fmla="*/ 878388 h 1516602"/>
                  <a:gd name="connsiteX143" fmla="*/ 699699 w 1034979"/>
                  <a:gd name="connsiteY143" fmla="*/ 899343 h 1516602"/>
                  <a:gd name="connsiteX144" fmla="*/ 595181 w 1034979"/>
                  <a:gd name="connsiteY144" fmla="*/ 957831 h 1516602"/>
                  <a:gd name="connsiteX145" fmla="*/ 507294 w 1034979"/>
                  <a:gd name="connsiteY145" fmla="*/ 847908 h 1516602"/>
                  <a:gd name="connsiteX146" fmla="*/ 503484 w 1034979"/>
                  <a:gd name="connsiteY146" fmla="*/ 358323 h 1516602"/>
                  <a:gd name="connsiteX147" fmla="*/ 499674 w 1034979"/>
                  <a:gd name="connsiteY147" fmla="*/ 66858 h 1516602"/>
                  <a:gd name="connsiteX148" fmla="*/ 490149 w 1034979"/>
                  <a:gd name="connsiteY148" fmla="*/ 40188 h 1516602"/>
                  <a:gd name="connsiteX149" fmla="*/ 488244 w 1034979"/>
                  <a:gd name="connsiteY149" fmla="*/ 34473 h 1516602"/>
                  <a:gd name="connsiteX150" fmla="*/ 484434 w 1034979"/>
                  <a:gd name="connsiteY150" fmla="*/ 28758 h 1516602"/>
                  <a:gd name="connsiteX151" fmla="*/ 478719 w 1034979"/>
                  <a:gd name="connsiteY151" fmla="*/ 17328 h 1516602"/>
                  <a:gd name="connsiteX152" fmla="*/ 473004 w 1034979"/>
                  <a:gd name="connsiteY152" fmla="*/ 13518 h 1516602"/>
                  <a:gd name="connsiteX153" fmla="*/ 469194 w 1034979"/>
                  <a:gd name="connsiteY153" fmla="*/ 7803 h 1516602"/>
                  <a:gd name="connsiteX154" fmla="*/ 429189 w 1034979"/>
                  <a:gd name="connsiteY154" fmla="*/ 11613 h 1516602"/>
                  <a:gd name="connsiteX155" fmla="*/ 425379 w 1034979"/>
                  <a:gd name="connsiteY155" fmla="*/ 78288 h 1516602"/>
                  <a:gd name="connsiteX156" fmla="*/ 425379 w 1034979"/>
                  <a:gd name="connsiteY156" fmla="*/ 84003 h 1516602"/>
                  <a:gd name="connsiteX157" fmla="*/ 429189 w 1034979"/>
                  <a:gd name="connsiteY157" fmla="*/ 238308 h 1516602"/>
                  <a:gd name="connsiteX158" fmla="*/ 440619 w 1034979"/>
                  <a:gd name="connsiteY158" fmla="*/ 421188 h 1516602"/>
                  <a:gd name="connsiteX159" fmla="*/ 435265 w 1034979"/>
                  <a:gd name="connsiteY159" fmla="*/ 718368 h 1516602"/>
                  <a:gd name="connsiteX160" fmla="*/ 435059 w 1034979"/>
                  <a:gd name="connsiteY160" fmla="*/ 799046 h 1516602"/>
                  <a:gd name="connsiteX161" fmla="*/ 430322 w 1034979"/>
                  <a:gd name="connsiteY16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67264 w 1034979"/>
                  <a:gd name="connsiteY16" fmla="*/ 1021263 h 1516602"/>
                  <a:gd name="connsiteX17" fmla="*/ 272979 w 1034979"/>
                  <a:gd name="connsiteY17" fmla="*/ 1040313 h 1516602"/>
                  <a:gd name="connsiteX18" fmla="*/ 274884 w 1034979"/>
                  <a:gd name="connsiteY18" fmla="*/ 1046028 h 1516602"/>
                  <a:gd name="connsiteX19" fmla="*/ 276789 w 1034979"/>
                  <a:gd name="connsiteY19" fmla="*/ 1051743 h 1516602"/>
                  <a:gd name="connsiteX20" fmla="*/ 278694 w 1034979"/>
                  <a:gd name="connsiteY20" fmla="*/ 1076508 h 1516602"/>
                  <a:gd name="connsiteX21" fmla="*/ 280599 w 1034979"/>
                  <a:gd name="connsiteY21" fmla="*/ 1082223 h 1516602"/>
                  <a:gd name="connsiteX22" fmla="*/ 278694 w 1034979"/>
                  <a:gd name="connsiteY22" fmla="*/ 1101273 h 1516602"/>
                  <a:gd name="connsiteX23" fmla="*/ 276789 w 1034979"/>
                  <a:gd name="connsiteY23" fmla="*/ 1110798 h 1516602"/>
                  <a:gd name="connsiteX24" fmla="*/ 263454 w 1034979"/>
                  <a:gd name="connsiteY24" fmla="*/ 1124133 h 1516602"/>
                  <a:gd name="connsiteX25" fmla="*/ 252024 w 1034979"/>
                  <a:gd name="connsiteY25" fmla="*/ 1131753 h 1516602"/>
                  <a:gd name="connsiteX26" fmla="*/ 240594 w 1034979"/>
                  <a:gd name="connsiteY26" fmla="*/ 1135563 h 1516602"/>
                  <a:gd name="connsiteX27" fmla="*/ 27234 w 1034979"/>
                  <a:gd name="connsiteY27" fmla="*/ 1154613 h 1516602"/>
                  <a:gd name="connsiteX28" fmla="*/ 15804 w 1034979"/>
                  <a:gd name="connsiteY28" fmla="*/ 1160328 h 1516602"/>
                  <a:gd name="connsiteX29" fmla="*/ 6279 w 1034979"/>
                  <a:gd name="connsiteY29" fmla="*/ 1169853 h 1516602"/>
                  <a:gd name="connsiteX30" fmla="*/ 4374 w 1034979"/>
                  <a:gd name="connsiteY30" fmla="*/ 1175568 h 1516602"/>
                  <a:gd name="connsiteX31" fmla="*/ 564 w 1034979"/>
                  <a:gd name="connsiteY31" fmla="*/ 1181283 h 1516602"/>
                  <a:gd name="connsiteX32" fmla="*/ 6279 w 1034979"/>
                  <a:gd name="connsiteY32" fmla="*/ 1213668 h 1516602"/>
                  <a:gd name="connsiteX33" fmla="*/ 11994 w 1034979"/>
                  <a:gd name="connsiteY33" fmla="*/ 1217478 h 1516602"/>
                  <a:gd name="connsiteX34" fmla="*/ 17709 w 1034979"/>
                  <a:gd name="connsiteY34" fmla="*/ 1219383 h 1516602"/>
                  <a:gd name="connsiteX35" fmla="*/ 145344 w 1034979"/>
                  <a:gd name="connsiteY35" fmla="*/ 1217478 h 1516602"/>
                  <a:gd name="connsiteX36" fmla="*/ 239202 w 1034979"/>
                  <a:gd name="connsiteY36" fmla="*/ 1214801 h 1516602"/>
                  <a:gd name="connsiteX37" fmla="*/ 318699 w 1034979"/>
                  <a:gd name="connsiteY37" fmla="*/ 1217478 h 1516602"/>
                  <a:gd name="connsiteX38" fmla="*/ 330129 w 1034979"/>
                  <a:gd name="connsiteY38" fmla="*/ 1223193 h 1516602"/>
                  <a:gd name="connsiteX39" fmla="*/ 333939 w 1034979"/>
                  <a:gd name="connsiteY39" fmla="*/ 1228908 h 1516602"/>
                  <a:gd name="connsiteX40" fmla="*/ 339654 w 1034979"/>
                  <a:gd name="connsiteY40" fmla="*/ 1230813 h 1516602"/>
                  <a:gd name="connsiteX41" fmla="*/ 351084 w 1034979"/>
                  <a:gd name="connsiteY41" fmla="*/ 1238433 h 1516602"/>
                  <a:gd name="connsiteX42" fmla="*/ 356799 w 1034979"/>
                  <a:gd name="connsiteY42" fmla="*/ 1242243 h 1516602"/>
                  <a:gd name="connsiteX43" fmla="*/ 360609 w 1034979"/>
                  <a:gd name="connsiteY43" fmla="*/ 1247958 h 1516602"/>
                  <a:gd name="connsiteX44" fmla="*/ 366324 w 1034979"/>
                  <a:gd name="connsiteY44" fmla="*/ 1259388 h 1516602"/>
                  <a:gd name="connsiteX45" fmla="*/ 362514 w 1034979"/>
                  <a:gd name="connsiteY45" fmla="*/ 1286058 h 1516602"/>
                  <a:gd name="connsiteX46" fmla="*/ 358704 w 1034979"/>
                  <a:gd name="connsiteY46" fmla="*/ 1291773 h 1516602"/>
                  <a:gd name="connsiteX47" fmla="*/ 356799 w 1034979"/>
                  <a:gd name="connsiteY47" fmla="*/ 1297488 h 1516602"/>
                  <a:gd name="connsiteX48" fmla="*/ 352989 w 1034979"/>
                  <a:gd name="connsiteY48" fmla="*/ 1303203 h 1516602"/>
                  <a:gd name="connsiteX49" fmla="*/ 351084 w 1034979"/>
                  <a:gd name="connsiteY49" fmla="*/ 1308918 h 1516602"/>
                  <a:gd name="connsiteX50" fmla="*/ 347274 w 1034979"/>
                  <a:gd name="connsiteY50" fmla="*/ 1314633 h 1516602"/>
                  <a:gd name="connsiteX51" fmla="*/ 330129 w 1034979"/>
                  <a:gd name="connsiteY51" fmla="*/ 1381308 h 1516602"/>
                  <a:gd name="connsiteX52" fmla="*/ 328224 w 1034979"/>
                  <a:gd name="connsiteY52" fmla="*/ 1432743 h 1516602"/>
                  <a:gd name="connsiteX53" fmla="*/ 330129 w 1034979"/>
                  <a:gd name="connsiteY53" fmla="*/ 1457508 h 1516602"/>
                  <a:gd name="connsiteX54" fmla="*/ 332034 w 1034979"/>
                  <a:gd name="connsiteY54" fmla="*/ 1463223 h 1516602"/>
                  <a:gd name="connsiteX55" fmla="*/ 335844 w 1034979"/>
                  <a:gd name="connsiteY55" fmla="*/ 1467033 h 1516602"/>
                  <a:gd name="connsiteX56" fmla="*/ 364419 w 1034979"/>
                  <a:gd name="connsiteY56" fmla="*/ 1512753 h 1516602"/>
                  <a:gd name="connsiteX57" fmla="*/ 387279 w 1034979"/>
                  <a:gd name="connsiteY57" fmla="*/ 1514658 h 1516602"/>
                  <a:gd name="connsiteX58" fmla="*/ 392994 w 1034979"/>
                  <a:gd name="connsiteY58" fmla="*/ 1508943 h 1516602"/>
                  <a:gd name="connsiteX59" fmla="*/ 394899 w 1034979"/>
                  <a:gd name="connsiteY59" fmla="*/ 1497513 h 1516602"/>
                  <a:gd name="connsiteX60" fmla="*/ 396804 w 1034979"/>
                  <a:gd name="connsiteY60" fmla="*/ 1491798 h 1516602"/>
                  <a:gd name="connsiteX61" fmla="*/ 398709 w 1034979"/>
                  <a:gd name="connsiteY61" fmla="*/ 1474653 h 1516602"/>
                  <a:gd name="connsiteX62" fmla="*/ 400614 w 1034979"/>
                  <a:gd name="connsiteY62" fmla="*/ 1461318 h 1516602"/>
                  <a:gd name="connsiteX63" fmla="*/ 404424 w 1034979"/>
                  <a:gd name="connsiteY63" fmla="*/ 1404168 h 1516602"/>
                  <a:gd name="connsiteX64" fmla="*/ 410139 w 1034979"/>
                  <a:gd name="connsiteY64" fmla="*/ 1392738 h 1516602"/>
                  <a:gd name="connsiteX65" fmla="*/ 413949 w 1034979"/>
                  <a:gd name="connsiteY65" fmla="*/ 1379403 h 1516602"/>
                  <a:gd name="connsiteX66" fmla="*/ 415854 w 1034979"/>
                  <a:gd name="connsiteY66" fmla="*/ 1373688 h 1516602"/>
                  <a:gd name="connsiteX67" fmla="*/ 417759 w 1034979"/>
                  <a:gd name="connsiteY67" fmla="*/ 1360353 h 1516602"/>
                  <a:gd name="connsiteX68" fmla="*/ 421569 w 1034979"/>
                  <a:gd name="connsiteY68" fmla="*/ 1348923 h 1516602"/>
                  <a:gd name="connsiteX69" fmla="*/ 427284 w 1034979"/>
                  <a:gd name="connsiteY69" fmla="*/ 1335588 h 1516602"/>
                  <a:gd name="connsiteX70" fmla="*/ 467289 w 1034979"/>
                  <a:gd name="connsiteY70" fmla="*/ 1265103 h 1516602"/>
                  <a:gd name="connsiteX71" fmla="*/ 528455 w 1034979"/>
                  <a:gd name="connsiteY71" fmla="*/ 1230091 h 1516602"/>
                  <a:gd name="connsiteX72" fmla="*/ 601154 w 1034979"/>
                  <a:gd name="connsiteY72" fmla="*/ 1221700 h 1516602"/>
                  <a:gd name="connsiteX73" fmla="*/ 720654 w 1034979"/>
                  <a:gd name="connsiteY73" fmla="*/ 1316538 h 1516602"/>
                  <a:gd name="connsiteX74" fmla="*/ 733989 w 1034979"/>
                  <a:gd name="connsiteY74" fmla="*/ 1326063 h 1516602"/>
                  <a:gd name="connsiteX75" fmla="*/ 743514 w 1034979"/>
                  <a:gd name="connsiteY75" fmla="*/ 1327968 h 1516602"/>
                  <a:gd name="connsiteX76" fmla="*/ 749229 w 1034979"/>
                  <a:gd name="connsiteY76" fmla="*/ 1329873 h 1516602"/>
                  <a:gd name="connsiteX77" fmla="*/ 762564 w 1034979"/>
                  <a:gd name="connsiteY77" fmla="*/ 1335588 h 1516602"/>
                  <a:gd name="connsiteX78" fmla="*/ 777804 w 1034979"/>
                  <a:gd name="connsiteY78" fmla="*/ 1333683 h 1516602"/>
                  <a:gd name="connsiteX79" fmla="*/ 789234 w 1034979"/>
                  <a:gd name="connsiteY79" fmla="*/ 1327968 h 1516602"/>
                  <a:gd name="connsiteX80" fmla="*/ 794949 w 1034979"/>
                  <a:gd name="connsiteY80" fmla="*/ 1326063 h 1516602"/>
                  <a:gd name="connsiteX81" fmla="*/ 802569 w 1034979"/>
                  <a:gd name="connsiteY81" fmla="*/ 1308918 h 1516602"/>
                  <a:gd name="connsiteX82" fmla="*/ 800664 w 1034979"/>
                  <a:gd name="connsiteY82" fmla="*/ 1284153 h 1516602"/>
                  <a:gd name="connsiteX83" fmla="*/ 798759 w 1034979"/>
                  <a:gd name="connsiteY83" fmla="*/ 1278438 h 1516602"/>
                  <a:gd name="connsiteX84" fmla="*/ 796854 w 1034979"/>
                  <a:gd name="connsiteY84" fmla="*/ 1270818 h 1516602"/>
                  <a:gd name="connsiteX85" fmla="*/ 783519 w 1034979"/>
                  <a:gd name="connsiteY85" fmla="*/ 1253673 h 1516602"/>
                  <a:gd name="connsiteX86" fmla="*/ 773994 w 1034979"/>
                  <a:gd name="connsiteY86" fmla="*/ 1247958 h 1516602"/>
                  <a:gd name="connsiteX87" fmla="*/ 648264 w 1034979"/>
                  <a:gd name="connsiteY87" fmla="*/ 1156518 h 1516602"/>
                  <a:gd name="connsiteX88" fmla="*/ 644454 w 1034979"/>
                  <a:gd name="connsiteY88" fmla="*/ 1139373 h 1516602"/>
                  <a:gd name="connsiteX89" fmla="*/ 646359 w 1034979"/>
                  <a:gd name="connsiteY89" fmla="*/ 1131753 h 1516602"/>
                  <a:gd name="connsiteX90" fmla="*/ 650169 w 1034979"/>
                  <a:gd name="connsiteY90" fmla="*/ 1114608 h 1516602"/>
                  <a:gd name="connsiteX91" fmla="*/ 653979 w 1034979"/>
                  <a:gd name="connsiteY91" fmla="*/ 1108893 h 1516602"/>
                  <a:gd name="connsiteX92" fmla="*/ 655884 w 1034979"/>
                  <a:gd name="connsiteY92" fmla="*/ 1103178 h 1516602"/>
                  <a:gd name="connsiteX93" fmla="*/ 661599 w 1034979"/>
                  <a:gd name="connsiteY93" fmla="*/ 1101273 h 1516602"/>
                  <a:gd name="connsiteX94" fmla="*/ 671124 w 1034979"/>
                  <a:gd name="connsiteY94" fmla="*/ 1089843 h 1516602"/>
                  <a:gd name="connsiteX95" fmla="*/ 724464 w 1034979"/>
                  <a:gd name="connsiteY95" fmla="*/ 1082223 h 1516602"/>
                  <a:gd name="connsiteX96" fmla="*/ 842574 w 1034979"/>
                  <a:gd name="connsiteY96" fmla="*/ 1084128 h 1516602"/>
                  <a:gd name="connsiteX97" fmla="*/ 871149 w 1034979"/>
                  <a:gd name="connsiteY97" fmla="*/ 1086033 h 1516602"/>
                  <a:gd name="connsiteX98" fmla="*/ 899724 w 1034979"/>
                  <a:gd name="connsiteY98" fmla="*/ 1091748 h 1516602"/>
                  <a:gd name="connsiteX99" fmla="*/ 922584 w 1034979"/>
                  <a:gd name="connsiteY99" fmla="*/ 1095558 h 1516602"/>
                  <a:gd name="connsiteX100" fmla="*/ 951159 w 1034979"/>
                  <a:gd name="connsiteY100" fmla="*/ 1101273 h 1516602"/>
                  <a:gd name="connsiteX101" fmla="*/ 956874 w 1034979"/>
                  <a:gd name="connsiteY101" fmla="*/ 1101273 h 1516602"/>
                  <a:gd name="connsiteX102" fmla="*/ 1002594 w 1034979"/>
                  <a:gd name="connsiteY102" fmla="*/ 1099368 h 1516602"/>
                  <a:gd name="connsiteX103" fmla="*/ 1031169 w 1034979"/>
                  <a:gd name="connsiteY103" fmla="*/ 1091748 h 1516602"/>
                  <a:gd name="connsiteX104" fmla="*/ 1034979 w 1034979"/>
                  <a:gd name="connsiteY104" fmla="*/ 1086033 h 1516602"/>
                  <a:gd name="connsiteX105" fmla="*/ 1033074 w 1034979"/>
                  <a:gd name="connsiteY105" fmla="*/ 1066983 h 1516602"/>
                  <a:gd name="connsiteX106" fmla="*/ 1027359 w 1034979"/>
                  <a:gd name="connsiteY106" fmla="*/ 1063173 h 1516602"/>
                  <a:gd name="connsiteX107" fmla="*/ 1012119 w 1034979"/>
                  <a:gd name="connsiteY107" fmla="*/ 1061268 h 1516602"/>
                  <a:gd name="connsiteX108" fmla="*/ 1006404 w 1034979"/>
                  <a:gd name="connsiteY108" fmla="*/ 1059363 h 1516602"/>
                  <a:gd name="connsiteX109" fmla="*/ 998784 w 1034979"/>
                  <a:gd name="connsiteY109" fmla="*/ 1057458 h 1516602"/>
                  <a:gd name="connsiteX110" fmla="*/ 987354 w 1034979"/>
                  <a:gd name="connsiteY110" fmla="*/ 1049838 h 1516602"/>
                  <a:gd name="connsiteX111" fmla="*/ 975924 w 1034979"/>
                  <a:gd name="connsiteY111" fmla="*/ 1046028 h 1516602"/>
                  <a:gd name="connsiteX112" fmla="*/ 970209 w 1034979"/>
                  <a:gd name="connsiteY112" fmla="*/ 1044123 h 1516602"/>
                  <a:gd name="connsiteX113" fmla="*/ 962589 w 1034979"/>
                  <a:gd name="connsiteY113" fmla="*/ 1042218 h 1516602"/>
                  <a:gd name="connsiteX114" fmla="*/ 956874 w 1034979"/>
                  <a:gd name="connsiteY114" fmla="*/ 1040313 h 1516602"/>
                  <a:gd name="connsiteX115" fmla="*/ 935919 w 1034979"/>
                  <a:gd name="connsiteY115" fmla="*/ 1034598 h 1516602"/>
                  <a:gd name="connsiteX116" fmla="*/ 825429 w 1034979"/>
                  <a:gd name="connsiteY116" fmla="*/ 1034598 h 1516602"/>
                  <a:gd name="connsiteX117" fmla="*/ 730179 w 1034979"/>
                  <a:gd name="connsiteY117" fmla="*/ 1038408 h 1516602"/>
                  <a:gd name="connsiteX118" fmla="*/ 669219 w 1034979"/>
                  <a:gd name="connsiteY118" fmla="*/ 1046028 h 1516602"/>
                  <a:gd name="connsiteX119" fmla="*/ 646359 w 1034979"/>
                  <a:gd name="connsiteY119" fmla="*/ 1049838 h 1516602"/>
                  <a:gd name="connsiteX120" fmla="*/ 642549 w 1034979"/>
                  <a:gd name="connsiteY120" fmla="*/ 1038408 h 1516602"/>
                  <a:gd name="connsiteX121" fmla="*/ 640644 w 1034979"/>
                  <a:gd name="connsiteY121" fmla="*/ 1032693 h 1516602"/>
                  <a:gd name="connsiteX122" fmla="*/ 642549 w 1034979"/>
                  <a:gd name="connsiteY122" fmla="*/ 1015548 h 1516602"/>
                  <a:gd name="connsiteX123" fmla="*/ 644454 w 1034979"/>
                  <a:gd name="connsiteY123" fmla="*/ 1009833 h 1516602"/>
                  <a:gd name="connsiteX124" fmla="*/ 661599 w 1034979"/>
                  <a:gd name="connsiteY124" fmla="*/ 1000308 h 1516602"/>
                  <a:gd name="connsiteX125" fmla="*/ 673029 w 1034979"/>
                  <a:gd name="connsiteY125" fmla="*/ 992688 h 1516602"/>
                  <a:gd name="connsiteX126" fmla="*/ 674934 w 1034979"/>
                  <a:gd name="connsiteY126" fmla="*/ 986973 h 1516602"/>
                  <a:gd name="connsiteX127" fmla="*/ 680649 w 1034979"/>
                  <a:gd name="connsiteY127" fmla="*/ 985068 h 1516602"/>
                  <a:gd name="connsiteX128" fmla="*/ 686364 w 1034979"/>
                  <a:gd name="connsiteY128" fmla="*/ 981258 h 1516602"/>
                  <a:gd name="connsiteX129" fmla="*/ 695889 w 1034979"/>
                  <a:gd name="connsiteY129" fmla="*/ 971733 h 1516602"/>
                  <a:gd name="connsiteX130" fmla="*/ 705414 w 1034979"/>
                  <a:gd name="connsiteY130" fmla="*/ 960303 h 1516602"/>
                  <a:gd name="connsiteX131" fmla="*/ 716844 w 1034979"/>
                  <a:gd name="connsiteY131" fmla="*/ 952683 h 1516602"/>
                  <a:gd name="connsiteX132" fmla="*/ 732084 w 1034979"/>
                  <a:gd name="connsiteY132" fmla="*/ 939348 h 1516602"/>
                  <a:gd name="connsiteX133" fmla="*/ 741609 w 1034979"/>
                  <a:gd name="connsiteY133" fmla="*/ 927918 h 1516602"/>
                  <a:gd name="connsiteX134" fmla="*/ 753039 w 1034979"/>
                  <a:gd name="connsiteY134" fmla="*/ 918393 h 1516602"/>
                  <a:gd name="connsiteX135" fmla="*/ 758754 w 1034979"/>
                  <a:gd name="connsiteY135" fmla="*/ 906963 h 1516602"/>
                  <a:gd name="connsiteX136" fmla="*/ 760659 w 1034979"/>
                  <a:gd name="connsiteY136" fmla="*/ 901248 h 1516602"/>
                  <a:gd name="connsiteX137" fmla="*/ 766374 w 1034979"/>
                  <a:gd name="connsiteY137" fmla="*/ 889818 h 1516602"/>
                  <a:gd name="connsiteX138" fmla="*/ 764469 w 1034979"/>
                  <a:gd name="connsiteY138" fmla="*/ 874578 h 1516602"/>
                  <a:gd name="connsiteX139" fmla="*/ 758754 w 1034979"/>
                  <a:gd name="connsiteY139" fmla="*/ 872673 h 1516602"/>
                  <a:gd name="connsiteX140" fmla="*/ 737799 w 1034979"/>
                  <a:gd name="connsiteY140" fmla="*/ 874578 h 1516602"/>
                  <a:gd name="connsiteX141" fmla="*/ 732084 w 1034979"/>
                  <a:gd name="connsiteY141" fmla="*/ 878388 h 1516602"/>
                  <a:gd name="connsiteX142" fmla="*/ 699699 w 1034979"/>
                  <a:gd name="connsiteY142" fmla="*/ 899343 h 1516602"/>
                  <a:gd name="connsiteX143" fmla="*/ 595181 w 1034979"/>
                  <a:gd name="connsiteY143" fmla="*/ 957831 h 1516602"/>
                  <a:gd name="connsiteX144" fmla="*/ 507294 w 1034979"/>
                  <a:gd name="connsiteY144" fmla="*/ 847908 h 1516602"/>
                  <a:gd name="connsiteX145" fmla="*/ 503484 w 1034979"/>
                  <a:gd name="connsiteY145" fmla="*/ 358323 h 1516602"/>
                  <a:gd name="connsiteX146" fmla="*/ 499674 w 1034979"/>
                  <a:gd name="connsiteY146" fmla="*/ 66858 h 1516602"/>
                  <a:gd name="connsiteX147" fmla="*/ 490149 w 1034979"/>
                  <a:gd name="connsiteY147" fmla="*/ 40188 h 1516602"/>
                  <a:gd name="connsiteX148" fmla="*/ 488244 w 1034979"/>
                  <a:gd name="connsiteY148" fmla="*/ 34473 h 1516602"/>
                  <a:gd name="connsiteX149" fmla="*/ 484434 w 1034979"/>
                  <a:gd name="connsiteY149" fmla="*/ 28758 h 1516602"/>
                  <a:gd name="connsiteX150" fmla="*/ 478719 w 1034979"/>
                  <a:gd name="connsiteY150" fmla="*/ 17328 h 1516602"/>
                  <a:gd name="connsiteX151" fmla="*/ 473004 w 1034979"/>
                  <a:gd name="connsiteY151" fmla="*/ 13518 h 1516602"/>
                  <a:gd name="connsiteX152" fmla="*/ 469194 w 1034979"/>
                  <a:gd name="connsiteY152" fmla="*/ 7803 h 1516602"/>
                  <a:gd name="connsiteX153" fmla="*/ 429189 w 1034979"/>
                  <a:gd name="connsiteY153" fmla="*/ 11613 h 1516602"/>
                  <a:gd name="connsiteX154" fmla="*/ 425379 w 1034979"/>
                  <a:gd name="connsiteY154" fmla="*/ 78288 h 1516602"/>
                  <a:gd name="connsiteX155" fmla="*/ 425379 w 1034979"/>
                  <a:gd name="connsiteY155" fmla="*/ 84003 h 1516602"/>
                  <a:gd name="connsiteX156" fmla="*/ 429189 w 1034979"/>
                  <a:gd name="connsiteY156" fmla="*/ 238308 h 1516602"/>
                  <a:gd name="connsiteX157" fmla="*/ 440619 w 1034979"/>
                  <a:gd name="connsiteY157" fmla="*/ 421188 h 1516602"/>
                  <a:gd name="connsiteX158" fmla="*/ 435265 w 1034979"/>
                  <a:gd name="connsiteY158" fmla="*/ 718368 h 1516602"/>
                  <a:gd name="connsiteX159" fmla="*/ 435059 w 1034979"/>
                  <a:gd name="connsiteY159" fmla="*/ 799046 h 1516602"/>
                  <a:gd name="connsiteX160" fmla="*/ 430322 w 1034979"/>
                  <a:gd name="connsiteY16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67264 w 1034979"/>
                  <a:gd name="connsiteY15" fmla="*/ 1021263 h 1516602"/>
                  <a:gd name="connsiteX16" fmla="*/ 272979 w 1034979"/>
                  <a:gd name="connsiteY16" fmla="*/ 1040313 h 1516602"/>
                  <a:gd name="connsiteX17" fmla="*/ 274884 w 1034979"/>
                  <a:gd name="connsiteY17" fmla="*/ 1046028 h 1516602"/>
                  <a:gd name="connsiteX18" fmla="*/ 276789 w 1034979"/>
                  <a:gd name="connsiteY18" fmla="*/ 1051743 h 1516602"/>
                  <a:gd name="connsiteX19" fmla="*/ 278694 w 1034979"/>
                  <a:gd name="connsiteY19" fmla="*/ 1076508 h 1516602"/>
                  <a:gd name="connsiteX20" fmla="*/ 280599 w 1034979"/>
                  <a:gd name="connsiteY20" fmla="*/ 1082223 h 1516602"/>
                  <a:gd name="connsiteX21" fmla="*/ 278694 w 1034979"/>
                  <a:gd name="connsiteY21" fmla="*/ 1101273 h 1516602"/>
                  <a:gd name="connsiteX22" fmla="*/ 276789 w 1034979"/>
                  <a:gd name="connsiteY22" fmla="*/ 1110798 h 1516602"/>
                  <a:gd name="connsiteX23" fmla="*/ 263454 w 1034979"/>
                  <a:gd name="connsiteY23" fmla="*/ 1124133 h 1516602"/>
                  <a:gd name="connsiteX24" fmla="*/ 252024 w 1034979"/>
                  <a:gd name="connsiteY24" fmla="*/ 1131753 h 1516602"/>
                  <a:gd name="connsiteX25" fmla="*/ 240594 w 1034979"/>
                  <a:gd name="connsiteY25" fmla="*/ 1135563 h 1516602"/>
                  <a:gd name="connsiteX26" fmla="*/ 27234 w 1034979"/>
                  <a:gd name="connsiteY26" fmla="*/ 1154613 h 1516602"/>
                  <a:gd name="connsiteX27" fmla="*/ 15804 w 1034979"/>
                  <a:gd name="connsiteY27" fmla="*/ 1160328 h 1516602"/>
                  <a:gd name="connsiteX28" fmla="*/ 6279 w 1034979"/>
                  <a:gd name="connsiteY28" fmla="*/ 1169853 h 1516602"/>
                  <a:gd name="connsiteX29" fmla="*/ 4374 w 1034979"/>
                  <a:gd name="connsiteY29" fmla="*/ 1175568 h 1516602"/>
                  <a:gd name="connsiteX30" fmla="*/ 564 w 1034979"/>
                  <a:gd name="connsiteY30" fmla="*/ 1181283 h 1516602"/>
                  <a:gd name="connsiteX31" fmla="*/ 6279 w 1034979"/>
                  <a:gd name="connsiteY31" fmla="*/ 1213668 h 1516602"/>
                  <a:gd name="connsiteX32" fmla="*/ 11994 w 1034979"/>
                  <a:gd name="connsiteY32" fmla="*/ 1217478 h 1516602"/>
                  <a:gd name="connsiteX33" fmla="*/ 17709 w 1034979"/>
                  <a:gd name="connsiteY33" fmla="*/ 1219383 h 1516602"/>
                  <a:gd name="connsiteX34" fmla="*/ 145344 w 1034979"/>
                  <a:gd name="connsiteY34" fmla="*/ 1217478 h 1516602"/>
                  <a:gd name="connsiteX35" fmla="*/ 239202 w 1034979"/>
                  <a:gd name="connsiteY35" fmla="*/ 1214801 h 1516602"/>
                  <a:gd name="connsiteX36" fmla="*/ 318699 w 1034979"/>
                  <a:gd name="connsiteY36" fmla="*/ 1217478 h 1516602"/>
                  <a:gd name="connsiteX37" fmla="*/ 330129 w 1034979"/>
                  <a:gd name="connsiteY37" fmla="*/ 1223193 h 1516602"/>
                  <a:gd name="connsiteX38" fmla="*/ 333939 w 1034979"/>
                  <a:gd name="connsiteY38" fmla="*/ 1228908 h 1516602"/>
                  <a:gd name="connsiteX39" fmla="*/ 339654 w 1034979"/>
                  <a:gd name="connsiteY39" fmla="*/ 1230813 h 1516602"/>
                  <a:gd name="connsiteX40" fmla="*/ 351084 w 1034979"/>
                  <a:gd name="connsiteY40" fmla="*/ 1238433 h 1516602"/>
                  <a:gd name="connsiteX41" fmla="*/ 356799 w 1034979"/>
                  <a:gd name="connsiteY41" fmla="*/ 1242243 h 1516602"/>
                  <a:gd name="connsiteX42" fmla="*/ 360609 w 1034979"/>
                  <a:gd name="connsiteY42" fmla="*/ 1247958 h 1516602"/>
                  <a:gd name="connsiteX43" fmla="*/ 366324 w 1034979"/>
                  <a:gd name="connsiteY43" fmla="*/ 1259388 h 1516602"/>
                  <a:gd name="connsiteX44" fmla="*/ 362514 w 1034979"/>
                  <a:gd name="connsiteY44" fmla="*/ 1286058 h 1516602"/>
                  <a:gd name="connsiteX45" fmla="*/ 358704 w 1034979"/>
                  <a:gd name="connsiteY45" fmla="*/ 1291773 h 1516602"/>
                  <a:gd name="connsiteX46" fmla="*/ 356799 w 1034979"/>
                  <a:gd name="connsiteY46" fmla="*/ 1297488 h 1516602"/>
                  <a:gd name="connsiteX47" fmla="*/ 352989 w 1034979"/>
                  <a:gd name="connsiteY47" fmla="*/ 1303203 h 1516602"/>
                  <a:gd name="connsiteX48" fmla="*/ 351084 w 1034979"/>
                  <a:gd name="connsiteY48" fmla="*/ 1308918 h 1516602"/>
                  <a:gd name="connsiteX49" fmla="*/ 347274 w 1034979"/>
                  <a:gd name="connsiteY49" fmla="*/ 1314633 h 1516602"/>
                  <a:gd name="connsiteX50" fmla="*/ 330129 w 1034979"/>
                  <a:gd name="connsiteY50" fmla="*/ 1381308 h 1516602"/>
                  <a:gd name="connsiteX51" fmla="*/ 328224 w 1034979"/>
                  <a:gd name="connsiteY51" fmla="*/ 1432743 h 1516602"/>
                  <a:gd name="connsiteX52" fmla="*/ 330129 w 1034979"/>
                  <a:gd name="connsiteY52" fmla="*/ 1457508 h 1516602"/>
                  <a:gd name="connsiteX53" fmla="*/ 332034 w 1034979"/>
                  <a:gd name="connsiteY53" fmla="*/ 1463223 h 1516602"/>
                  <a:gd name="connsiteX54" fmla="*/ 335844 w 1034979"/>
                  <a:gd name="connsiteY54" fmla="*/ 1467033 h 1516602"/>
                  <a:gd name="connsiteX55" fmla="*/ 364419 w 1034979"/>
                  <a:gd name="connsiteY55" fmla="*/ 1512753 h 1516602"/>
                  <a:gd name="connsiteX56" fmla="*/ 387279 w 1034979"/>
                  <a:gd name="connsiteY56" fmla="*/ 1514658 h 1516602"/>
                  <a:gd name="connsiteX57" fmla="*/ 392994 w 1034979"/>
                  <a:gd name="connsiteY57" fmla="*/ 1508943 h 1516602"/>
                  <a:gd name="connsiteX58" fmla="*/ 394899 w 1034979"/>
                  <a:gd name="connsiteY58" fmla="*/ 1497513 h 1516602"/>
                  <a:gd name="connsiteX59" fmla="*/ 396804 w 1034979"/>
                  <a:gd name="connsiteY59" fmla="*/ 1491798 h 1516602"/>
                  <a:gd name="connsiteX60" fmla="*/ 398709 w 1034979"/>
                  <a:gd name="connsiteY60" fmla="*/ 1474653 h 1516602"/>
                  <a:gd name="connsiteX61" fmla="*/ 400614 w 1034979"/>
                  <a:gd name="connsiteY61" fmla="*/ 1461318 h 1516602"/>
                  <a:gd name="connsiteX62" fmla="*/ 404424 w 1034979"/>
                  <a:gd name="connsiteY62" fmla="*/ 1404168 h 1516602"/>
                  <a:gd name="connsiteX63" fmla="*/ 410139 w 1034979"/>
                  <a:gd name="connsiteY63" fmla="*/ 1392738 h 1516602"/>
                  <a:gd name="connsiteX64" fmla="*/ 413949 w 1034979"/>
                  <a:gd name="connsiteY64" fmla="*/ 1379403 h 1516602"/>
                  <a:gd name="connsiteX65" fmla="*/ 415854 w 1034979"/>
                  <a:gd name="connsiteY65" fmla="*/ 1373688 h 1516602"/>
                  <a:gd name="connsiteX66" fmla="*/ 417759 w 1034979"/>
                  <a:gd name="connsiteY66" fmla="*/ 1360353 h 1516602"/>
                  <a:gd name="connsiteX67" fmla="*/ 421569 w 1034979"/>
                  <a:gd name="connsiteY67" fmla="*/ 1348923 h 1516602"/>
                  <a:gd name="connsiteX68" fmla="*/ 427284 w 1034979"/>
                  <a:gd name="connsiteY68" fmla="*/ 1335588 h 1516602"/>
                  <a:gd name="connsiteX69" fmla="*/ 467289 w 1034979"/>
                  <a:gd name="connsiteY69" fmla="*/ 1265103 h 1516602"/>
                  <a:gd name="connsiteX70" fmla="*/ 528455 w 1034979"/>
                  <a:gd name="connsiteY70" fmla="*/ 1230091 h 1516602"/>
                  <a:gd name="connsiteX71" fmla="*/ 601154 w 1034979"/>
                  <a:gd name="connsiteY71" fmla="*/ 1221700 h 1516602"/>
                  <a:gd name="connsiteX72" fmla="*/ 720654 w 1034979"/>
                  <a:gd name="connsiteY72" fmla="*/ 1316538 h 1516602"/>
                  <a:gd name="connsiteX73" fmla="*/ 733989 w 1034979"/>
                  <a:gd name="connsiteY73" fmla="*/ 1326063 h 1516602"/>
                  <a:gd name="connsiteX74" fmla="*/ 743514 w 1034979"/>
                  <a:gd name="connsiteY74" fmla="*/ 1327968 h 1516602"/>
                  <a:gd name="connsiteX75" fmla="*/ 749229 w 1034979"/>
                  <a:gd name="connsiteY75" fmla="*/ 1329873 h 1516602"/>
                  <a:gd name="connsiteX76" fmla="*/ 762564 w 1034979"/>
                  <a:gd name="connsiteY76" fmla="*/ 1335588 h 1516602"/>
                  <a:gd name="connsiteX77" fmla="*/ 777804 w 1034979"/>
                  <a:gd name="connsiteY77" fmla="*/ 1333683 h 1516602"/>
                  <a:gd name="connsiteX78" fmla="*/ 789234 w 1034979"/>
                  <a:gd name="connsiteY78" fmla="*/ 1327968 h 1516602"/>
                  <a:gd name="connsiteX79" fmla="*/ 794949 w 1034979"/>
                  <a:gd name="connsiteY79" fmla="*/ 1326063 h 1516602"/>
                  <a:gd name="connsiteX80" fmla="*/ 802569 w 1034979"/>
                  <a:gd name="connsiteY80" fmla="*/ 1308918 h 1516602"/>
                  <a:gd name="connsiteX81" fmla="*/ 800664 w 1034979"/>
                  <a:gd name="connsiteY81" fmla="*/ 1284153 h 1516602"/>
                  <a:gd name="connsiteX82" fmla="*/ 798759 w 1034979"/>
                  <a:gd name="connsiteY82" fmla="*/ 1278438 h 1516602"/>
                  <a:gd name="connsiteX83" fmla="*/ 796854 w 1034979"/>
                  <a:gd name="connsiteY83" fmla="*/ 1270818 h 1516602"/>
                  <a:gd name="connsiteX84" fmla="*/ 783519 w 1034979"/>
                  <a:gd name="connsiteY84" fmla="*/ 1253673 h 1516602"/>
                  <a:gd name="connsiteX85" fmla="*/ 773994 w 1034979"/>
                  <a:gd name="connsiteY85" fmla="*/ 1247958 h 1516602"/>
                  <a:gd name="connsiteX86" fmla="*/ 648264 w 1034979"/>
                  <a:gd name="connsiteY86" fmla="*/ 1156518 h 1516602"/>
                  <a:gd name="connsiteX87" fmla="*/ 644454 w 1034979"/>
                  <a:gd name="connsiteY87" fmla="*/ 1139373 h 1516602"/>
                  <a:gd name="connsiteX88" fmla="*/ 646359 w 1034979"/>
                  <a:gd name="connsiteY88" fmla="*/ 1131753 h 1516602"/>
                  <a:gd name="connsiteX89" fmla="*/ 650169 w 1034979"/>
                  <a:gd name="connsiteY89" fmla="*/ 1114608 h 1516602"/>
                  <a:gd name="connsiteX90" fmla="*/ 653979 w 1034979"/>
                  <a:gd name="connsiteY90" fmla="*/ 1108893 h 1516602"/>
                  <a:gd name="connsiteX91" fmla="*/ 655884 w 1034979"/>
                  <a:gd name="connsiteY91" fmla="*/ 1103178 h 1516602"/>
                  <a:gd name="connsiteX92" fmla="*/ 661599 w 1034979"/>
                  <a:gd name="connsiteY92" fmla="*/ 1101273 h 1516602"/>
                  <a:gd name="connsiteX93" fmla="*/ 671124 w 1034979"/>
                  <a:gd name="connsiteY93" fmla="*/ 1089843 h 1516602"/>
                  <a:gd name="connsiteX94" fmla="*/ 724464 w 1034979"/>
                  <a:gd name="connsiteY94" fmla="*/ 1082223 h 1516602"/>
                  <a:gd name="connsiteX95" fmla="*/ 842574 w 1034979"/>
                  <a:gd name="connsiteY95" fmla="*/ 1084128 h 1516602"/>
                  <a:gd name="connsiteX96" fmla="*/ 871149 w 1034979"/>
                  <a:gd name="connsiteY96" fmla="*/ 1086033 h 1516602"/>
                  <a:gd name="connsiteX97" fmla="*/ 899724 w 1034979"/>
                  <a:gd name="connsiteY97" fmla="*/ 1091748 h 1516602"/>
                  <a:gd name="connsiteX98" fmla="*/ 922584 w 1034979"/>
                  <a:gd name="connsiteY98" fmla="*/ 1095558 h 1516602"/>
                  <a:gd name="connsiteX99" fmla="*/ 951159 w 1034979"/>
                  <a:gd name="connsiteY99" fmla="*/ 1101273 h 1516602"/>
                  <a:gd name="connsiteX100" fmla="*/ 956874 w 1034979"/>
                  <a:gd name="connsiteY100" fmla="*/ 1101273 h 1516602"/>
                  <a:gd name="connsiteX101" fmla="*/ 1002594 w 1034979"/>
                  <a:gd name="connsiteY101" fmla="*/ 1099368 h 1516602"/>
                  <a:gd name="connsiteX102" fmla="*/ 1031169 w 1034979"/>
                  <a:gd name="connsiteY102" fmla="*/ 1091748 h 1516602"/>
                  <a:gd name="connsiteX103" fmla="*/ 1034979 w 1034979"/>
                  <a:gd name="connsiteY103" fmla="*/ 1086033 h 1516602"/>
                  <a:gd name="connsiteX104" fmla="*/ 1033074 w 1034979"/>
                  <a:gd name="connsiteY104" fmla="*/ 1066983 h 1516602"/>
                  <a:gd name="connsiteX105" fmla="*/ 1027359 w 1034979"/>
                  <a:gd name="connsiteY105" fmla="*/ 1063173 h 1516602"/>
                  <a:gd name="connsiteX106" fmla="*/ 1012119 w 1034979"/>
                  <a:gd name="connsiteY106" fmla="*/ 1061268 h 1516602"/>
                  <a:gd name="connsiteX107" fmla="*/ 1006404 w 1034979"/>
                  <a:gd name="connsiteY107" fmla="*/ 1059363 h 1516602"/>
                  <a:gd name="connsiteX108" fmla="*/ 998784 w 1034979"/>
                  <a:gd name="connsiteY108" fmla="*/ 1057458 h 1516602"/>
                  <a:gd name="connsiteX109" fmla="*/ 987354 w 1034979"/>
                  <a:gd name="connsiteY109" fmla="*/ 1049838 h 1516602"/>
                  <a:gd name="connsiteX110" fmla="*/ 975924 w 1034979"/>
                  <a:gd name="connsiteY110" fmla="*/ 1046028 h 1516602"/>
                  <a:gd name="connsiteX111" fmla="*/ 970209 w 1034979"/>
                  <a:gd name="connsiteY111" fmla="*/ 1044123 h 1516602"/>
                  <a:gd name="connsiteX112" fmla="*/ 962589 w 1034979"/>
                  <a:gd name="connsiteY112" fmla="*/ 1042218 h 1516602"/>
                  <a:gd name="connsiteX113" fmla="*/ 956874 w 1034979"/>
                  <a:gd name="connsiteY113" fmla="*/ 1040313 h 1516602"/>
                  <a:gd name="connsiteX114" fmla="*/ 935919 w 1034979"/>
                  <a:gd name="connsiteY114" fmla="*/ 1034598 h 1516602"/>
                  <a:gd name="connsiteX115" fmla="*/ 825429 w 1034979"/>
                  <a:gd name="connsiteY115" fmla="*/ 1034598 h 1516602"/>
                  <a:gd name="connsiteX116" fmla="*/ 730179 w 1034979"/>
                  <a:gd name="connsiteY116" fmla="*/ 1038408 h 1516602"/>
                  <a:gd name="connsiteX117" fmla="*/ 669219 w 1034979"/>
                  <a:gd name="connsiteY117" fmla="*/ 1046028 h 1516602"/>
                  <a:gd name="connsiteX118" fmla="*/ 646359 w 1034979"/>
                  <a:gd name="connsiteY118" fmla="*/ 1049838 h 1516602"/>
                  <a:gd name="connsiteX119" fmla="*/ 642549 w 1034979"/>
                  <a:gd name="connsiteY119" fmla="*/ 1038408 h 1516602"/>
                  <a:gd name="connsiteX120" fmla="*/ 640644 w 1034979"/>
                  <a:gd name="connsiteY120" fmla="*/ 1032693 h 1516602"/>
                  <a:gd name="connsiteX121" fmla="*/ 642549 w 1034979"/>
                  <a:gd name="connsiteY121" fmla="*/ 1015548 h 1516602"/>
                  <a:gd name="connsiteX122" fmla="*/ 644454 w 1034979"/>
                  <a:gd name="connsiteY122" fmla="*/ 1009833 h 1516602"/>
                  <a:gd name="connsiteX123" fmla="*/ 661599 w 1034979"/>
                  <a:gd name="connsiteY123" fmla="*/ 1000308 h 1516602"/>
                  <a:gd name="connsiteX124" fmla="*/ 673029 w 1034979"/>
                  <a:gd name="connsiteY124" fmla="*/ 992688 h 1516602"/>
                  <a:gd name="connsiteX125" fmla="*/ 674934 w 1034979"/>
                  <a:gd name="connsiteY125" fmla="*/ 986973 h 1516602"/>
                  <a:gd name="connsiteX126" fmla="*/ 680649 w 1034979"/>
                  <a:gd name="connsiteY126" fmla="*/ 985068 h 1516602"/>
                  <a:gd name="connsiteX127" fmla="*/ 686364 w 1034979"/>
                  <a:gd name="connsiteY127" fmla="*/ 981258 h 1516602"/>
                  <a:gd name="connsiteX128" fmla="*/ 695889 w 1034979"/>
                  <a:gd name="connsiteY128" fmla="*/ 971733 h 1516602"/>
                  <a:gd name="connsiteX129" fmla="*/ 705414 w 1034979"/>
                  <a:gd name="connsiteY129" fmla="*/ 960303 h 1516602"/>
                  <a:gd name="connsiteX130" fmla="*/ 716844 w 1034979"/>
                  <a:gd name="connsiteY130" fmla="*/ 952683 h 1516602"/>
                  <a:gd name="connsiteX131" fmla="*/ 732084 w 1034979"/>
                  <a:gd name="connsiteY131" fmla="*/ 939348 h 1516602"/>
                  <a:gd name="connsiteX132" fmla="*/ 741609 w 1034979"/>
                  <a:gd name="connsiteY132" fmla="*/ 927918 h 1516602"/>
                  <a:gd name="connsiteX133" fmla="*/ 753039 w 1034979"/>
                  <a:gd name="connsiteY133" fmla="*/ 918393 h 1516602"/>
                  <a:gd name="connsiteX134" fmla="*/ 758754 w 1034979"/>
                  <a:gd name="connsiteY134" fmla="*/ 906963 h 1516602"/>
                  <a:gd name="connsiteX135" fmla="*/ 760659 w 1034979"/>
                  <a:gd name="connsiteY135" fmla="*/ 901248 h 1516602"/>
                  <a:gd name="connsiteX136" fmla="*/ 766374 w 1034979"/>
                  <a:gd name="connsiteY136" fmla="*/ 889818 h 1516602"/>
                  <a:gd name="connsiteX137" fmla="*/ 764469 w 1034979"/>
                  <a:gd name="connsiteY137" fmla="*/ 874578 h 1516602"/>
                  <a:gd name="connsiteX138" fmla="*/ 758754 w 1034979"/>
                  <a:gd name="connsiteY138" fmla="*/ 872673 h 1516602"/>
                  <a:gd name="connsiteX139" fmla="*/ 737799 w 1034979"/>
                  <a:gd name="connsiteY139" fmla="*/ 874578 h 1516602"/>
                  <a:gd name="connsiteX140" fmla="*/ 732084 w 1034979"/>
                  <a:gd name="connsiteY140" fmla="*/ 878388 h 1516602"/>
                  <a:gd name="connsiteX141" fmla="*/ 699699 w 1034979"/>
                  <a:gd name="connsiteY141" fmla="*/ 899343 h 1516602"/>
                  <a:gd name="connsiteX142" fmla="*/ 595181 w 1034979"/>
                  <a:gd name="connsiteY142" fmla="*/ 957831 h 1516602"/>
                  <a:gd name="connsiteX143" fmla="*/ 507294 w 1034979"/>
                  <a:gd name="connsiteY143" fmla="*/ 847908 h 1516602"/>
                  <a:gd name="connsiteX144" fmla="*/ 503484 w 1034979"/>
                  <a:gd name="connsiteY144" fmla="*/ 358323 h 1516602"/>
                  <a:gd name="connsiteX145" fmla="*/ 499674 w 1034979"/>
                  <a:gd name="connsiteY145" fmla="*/ 66858 h 1516602"/>
                  <a:gd name="connsiteX146" fmla="*/ 490149 w 1034979"/>
                  <a:gd name="connsiteY146" fmla="*/ 40188 h 1516602"/>
                  <a:gd name="connsiteX147" fmla="*/ 488244 w 1034979"/>
                  <a:gd name="connsiteY147" fmla="*/ 34473 h 1516602"/>
                  <a:gd name="connsiteX148" fmla="*/ 484434 w 1034979"/>
                  <a:gd name="connsiteY148" fmla="*/ 28758 h 1516602"/>
                  <a:gd name="connsiteX149" fmla="*/ 478719 w 1034979"/>
                  <a:gd name="connsiteY149" fmla="*/ 17328 h 1516602"/>
                  <a:gd name="connsiteX150" fmla="*/ 473004 w 1034979"/>
                  <a:gd name="connsiteY150" fmla="*/ 13518 h 1516602"/>
                  <a:gd name="connsiteX151" fmla="*/ 469194 w 1034979"/>
                  <a:gd name="connsiteY151" fmla="*/ 7803 h 1516602"/>
                  <a:gd name="connsiteX152" fmla="*/ 429189 w 1034979"/>
                  <a:gd name="connsiteY152" fmla="*/ 11613 h 1516602"/>
                  <a:gd name="connsiteX153" fmla="*/ 425379 w 1034979"/>
                  <a:gd name="connsiteY153" fmla="*/ 78288 h 1516602"/>
                  <a:gd name="connsiteX154" fmla="*/ 425379 w 1034979"/>
                  <a:gd name="connsiteY154" fmla="*/ 84003 h 1516602"/>
                  <a:gd name="connsiteX155" fmla="*/ 429189 w 1034979"/>
                  <a:gd name="connsiteY155" fmla="*/ 238308 h 1516602"/>
                  <a:gd name="connsiteX156" fmla="*/ 440619 w 1034979"/>
                  <a:gd name="connsiteY156" fmla="*/ 421188 h 1516602"/>
                  <a:gd name="connsiteX157" fmla="*/ 435265 w 1034979"/>
                  <a:gd name="connsiteY157" fmla="*/ 718368 h 1516602"/>
                  <a:gd name="connsiteX158" fmla="*/ 435059 w 1034979"/>
                  <a:gd name="connsiteY158" fmla="*/ 799046 h 1516602"/>
                  <a:gd name="connsiteX159" fmla="*/ 430322 w 1034979"/>
                  <a:gd name="connsiteY15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6789 w 1034979"/>
                  <a:gd name="connsiteY17" fmla="*/ 1051743 h 1516602"/>
                  <a:gd name="connsiteX18" fmla="*/ 278694 w 1034979"/>
                  <a:gd name="connsiteY18" fmla="*/ 1076508 h 1516602"/>
                  <a:gd name="connsiteX19" fmla="*/ 280599 w 1034979"/>
                  <a:gd name="connsiteY19" fmla="*/ 1082223 h 1516602"/>
                  <a:gd name="connsiteX20" fmla="*/ 278694 w 1034979"/>
                  <a:gd name="connsiteY20" fmla="*/ 1101273 h 1516602"/>
                  <a:gd name="connsiteX21" fmla="*/ 276789 w 1034979"/>
                  <a:gd name="connsiteY21" fmla="*/ 1110798 h 1516602"/>
                  <a:gd name="connsiteX22" fmla="*/ 263454 w 1034979"/>
                  <a:gd name="connsiteY22" fmla="*/ 1124133 h 1516602"/>
                  <a:gd name="connsiteX23" fmla="*/ 252024 w 1034979"/>
                  <a:gd name="connsiteY23" fmla="*/ 1131753 h 1516602"/>
                  <a:gd name="connsiteX24" fmla="*/ 240594 w 1034979"/>
                  <a:gd name="connsiteY24" fmla="*/ 1135563 h 1516602"/>
                  <a:gd name="connsiteX25" fmla="*/ 27234 w 1034979"/>
                  <a:gd name="connsiteY25" fmla="*/ 1154613 h 1516602"/>
                  <a:gd name="connsiteX26" fmla="*/ 15804 w 1034979"/>
                  <a:gd name="connsiteY26" fmla="*/ 1160328 h 1516602"/>
                  <a:gd name="connsiteX27" fmla="*/ 6279 w 1034979"/>
                  <a:gd name="connsiteY27" fmla="*/ 1169853 h 1516602"/>
                  <a:gd name="connsiteX28" fmla="*/ 4374 w 1034979"/>
                  <a:gd name="connsiteY28" fmla="*/ 1175568 h 1516602"/>
                  <a:gd name="connsiteX29" fmla="*/ 564 w 1034979"/>
                  <a:gd name="connsiteY29" fmla="*/ 1181283 h 1516602"/>
                  <a:gd name="connsiteX30" fmla="*/ 6279 w 1034979"/>
                  <a:gd name="connsiteY30" fmla="*/ 1213668 h 1516602"/>
                  <a:gd name="connsiteX31" fmla="*/ 11994 w 1034979"/>
                  <a:gd name="connsiteY31" fmla="*/ 1217478 h 1516602"/>
                  <a:gd name="connsiteX32" fmla="*/ 17709 w 1034979"/>
                  <a:gd name="connsiteY32" fmla="*/ 1219383 h 1516602"/>
                  <a:gd name="connsiteX33" fmla="*/ 145344 w 1034979"/>
                  <a:gd name="connsiteY33" fmla="*/ 1217478 h 1516602"/>
                  <a:gd name="connsiteX34" fmla="*/ 239202 w 1034979"/>
                  <a:gd name="connsiteY34" fmla="*/ 1214801 h 1516602"/>
                  <a:gd name="connsiteX35" fmla="*/ 318699 w 1034979"/>
                  <a:gd name="connsiteY35" fmla="*/ 1217478 h 1516602"/>
                  <a:gd name="connsiteX36" fmla="*/ 330129 w 1034979"/>
                  <a:gd name="connsiteY36" fmla="*/ 1223193 h 1516602"/>
                  <a:gd name="connsiteX37" fmla="*/ 333939 w 1034979"/>
                  <a:gd name="connsiteY37" fmla="*/ 1228908 h 1516602"/>
                  <a:gd name="connsiteX38" fmla="*/ 339654 w 1034979"/>
                  <a:gd name="connsiteY38" fmla="*/ 1230813 h 1516602"/>
                  <a:gd name="connsiteX39" fmla="*/ 351084 w 1034979"/>
                  <a:gd name="connsiteY39" fmla="*/ 1238433 h 1516602"/>
                  <a:gd name="connsiteX40" fmla="*/ 356799 w 1034979"/>
                  <a:gd name="connsiteY40" fmla="*/ 1242243 h 1516602"/>
                  <a:gd name="connsiteX41" fmla="*/ 360609 w 1034979"/>
                  <a:gd name="connsiteY41" fmla="*/ 1247958 h 1516602"/>
                  <a:gd name="connsiteX42" fmla="*/ 366324 w 1034979"/>
                  <a:gd name="connsiteY42" fmla="*/ 1259388 h 1516602"/>
                  <a:gd name="connsiteX43" fmla="*/ 362514 w 1034979"/>
                  <a:gd name="connsiteY43" fmla="*/ 1286058 h 1516602"/>
                  <a:gd name="connsiteX44" fmla="*/ 358704 w 1034979"/>
                  <a:gd name="connsiteY44" fmla="*/ 1291773 h 1516602"/>
                  <a:gd name="connsiteX45" fmla="*/ 356799 w 1034979"/>
                  <a:gd name="connsiteY45" fmla="*/ 1297488 h 1516602"/>
                  <a:gd name="connsiteX46" fmla="*/ 352989 w 1034979"/>
                  <a:gd name="connsiteY46" fmla="*/ 1303203 h 1516602"/>
                  <a:gd name="connsiteX47" fmla="*/ 351084 w 1034979"/>
                  <a:gd name="connsiteY47" fmla="*/ 1308918 h 1516602"/>
                  <a:gd name="connsiteX48" fmla="*/ 347274 w 1034979"/>
                  <a:gd name="connsiteY48" fmla="*/ 1314633 h 1516602"/>
                  <a:gd name="connsiteX49" fmla="*/ 330129 w 1034979"/>
                  <a:gd name="connsiteY49" fmla="*/ 1381308 h 1516602"/>
                  <a:gd name="connsiteX50" fmla="*/ 328224 w 1034979"/>
                  <a:gd name="connsiteY50" fmla="*/ 1432743 h 1516602"/>
                  <a:gd name="connsiteX51" fmla="*/ 330129 w 1034979"/>
                  <a:gd name="connsiteY51" fmla="*/ 1457508 h 1516602"/>
                  <a:gd name="connsiteX52" fmla="*/ 332034 w 1034979"/>
                  <a:gd name="connsiteY52" fmla="*/ 1463223 h 1516602"/>
                  <a:gd name="connsiteX53" fmla="*/ 335844 w 1034979"/>
                  <a:gd name="connsiteY53" fmla="*/ 1467033 h 1516602"/>
                  <a:gd name="connsiteX54" fmla="*/ 364419 w 1034979"/>
                  <a:gd name="connsiteY54" fmla="*/ 1512753 h 1516602"/>
                  <a:gd name="connsiteX55" fmla="*/ 387279 w 1034979"/>
                  <a:gd name="connsiteY55" fmla="*/ 1514658 h 1516602"/>
                  <a:gd name="connsiteX56" fmla="*/ 392994 w 1034979"/>
                  <a:gd name="connsiteY56" fmla="*/ 1508943 h 1516602"/>
                  <a:gd name="connsiteX57" fmla="*/ 394899 w 1034979"/>
                  <a:gd name="connsiteY57" fmla="*/ 1497513 h 1516602"/>
                  <a:gd name="connsiteX58" fmla="*/ 396804 w 1034979"/>
                  <a:gd name="connsiteY58" fmla="*/ 1491798 h 1516602"/>
                  <a:gd name="connsiteX59" fmla="*/ 398709 w 1034979"/>
                  <a:gd name="connsiteY59" fmla="*/ 1474653 h 1516602"/>
                  <a:gd name="connsiteX60" fmla="*/ 400614 w 1034979"/>
                  <a:gd name="connsiteY60" fmla="*/ 1461318 h 1516602"/>
                  <a:gd name="connsiteX61" fmla="*/ 404424 w 1034979"/>
                  <a:gd name="connsiteY61" fmla="*/ 1404168 h 1516602"/>
                  <a:gd name="connsiteX62" fmla="*/ 410139 w 1034979"/>
                  <a:gd name="connsiteY62" fmla="*/ 1392738 h 1516602"/>
                  <a:gd name="connsiteX63" fmla="*/ 413949 w 1034979"/>
                  <a:gd name="connsiteY63" fmla="*/ 1379403 h 1516602"/>
                  <a:gd name="connsiteX64" fmla="*/ 415854 w 1034979"/>
                  <a:gd name="connsiteY64" fmla="*/ 1373688 h 1516602"/>
                  <a:gd name="connsiteX65" fmla="*/ 417759 w 1034979"/>
                  <a:gd name="connsiteY65" fmla="*/ 1360353 h 1516602"/>
                  <a:gd name="connsiteX66" fmla="*/ 421569 w 1034979"/>
                  <a:gd name="connsiteY66" fmla="*/ 1348923 h 1516602"/>
                  <a:gd name="connsiteX67" fmla="*/ 427284 w 1034979"/>
                  <a:gd name="connsiteY67" fmla="*/ 1335588 h 1516602"/>
                  <a:gd name="connsiteX68" fmla="*/ 467289 w 1034979"/>
                  <a:gd name="connsiteY68" fmla="*/ 1265103 h 1516602"/>
                  <a:gd name="connsiteX69" fmla="*/ 528455 w 1034979"/>
                  <a:gd name="connsiteY69" fmla="*/ 1230091 h 1516602"/>
                  <a:gd name="connsiteX70" fmla="*/ 601154 w 1034979"/>
                  <a:gd name="connsiteY70" fmla="*/ 1221700 h 1516602"/>
                  <a:gd name="connsiteX71" fmla="*/ 720654 w 1034979"/>
                  <a:gd name="connsiteY71" fmla="*/ 1316538 h 1516602"/>
                  <a:gd name="connsiteX72" fmla="*/ 733989 w 1034979"/>
                  <a:gd name="connsiteY72" fmla="*/ 1326063 h 1516602"/>
                  <a:gd name="connsiteX73" fmla="*/ 743514 w 1034979"/>
                  <a:gd name="connsiteY73" fmla="*/ 1327968 h 1516602"/>
                  <a:gd name="connsiteX74" fmla="*/ 749229 w 1034979"/>
                  <a:gd name="connsiteY74" fmla="*/ 1329873 h 1516602"/>
                  <a:gd name="connsiteX75" fmla="*/ 762564 w 1034979"/>
                  <a:gd name="connsiteY75" fmla="*/ 1335588 h 1516602"/>
                  <a:gd name="connsiteX76" fmla="*/ 777804 w 1034979"/>
                  <a:gd name="connsiteY76" fmla="*/ 1333683 h 1516602"/>
                  <a:gd name="connsiteX77" fmla="*/ 789234 w 1034979"/>
                  <a:gd name="connsiteY77" fmla="*/ 1327968 h 1516602"/>
                  <a:gd name="connsiteX78" fmla="*/ 794949 w 1034979"/>
                  <a:gd name="connsiteY78" fmla="*/ 1326063 h 1516602"/>
                  <a:gd name="connsiteX79" fmla="*/ 802569 w 1034979"/>
                  <a:gd name="connsiteY79" fmla="*/ 1308918 h 1516602"/>
                  <a:gd name="connsiteX80" fmla="*/ 800664 w 1034979"/>
                  <a:gd name="connsiteY80" fmla="*/ 1284153 h 1516602"/>
                  <a:gd name="connsiteX81" fmla="*/ 798759 w 1034979"/>
                  <a:gd name="connsiteY81" fmla="*/ 1278438 h 1516602"/>
                  <a:gd name="connsiteX82" fmla="*/ 796854 w 1034979"/>
                  <a:gd name="connsiteY82" fmla="*/ 1270818 h 1516602"/>
                  <a:gd name="connsiteX83" fmla="*/ 783519 w 1034979"/>
                  <a:gd name="connsiteY83" fmla="*/ 1253673 h 1516602"/>
                  <a:gd name="connsiteX84" fmla="*/ 773994 w 1034979"/>
                  <a:gd name="connsiteY84" fmla="*/ 1247958 h 1516602"/>
                  <a:gd name="connsiteX85" fmla="*/ 648264 w 1034979"/>
                  <a:gd name="connsiteY85" fmla="*/ 1156518 h 1516602"/>
                  <a:gd name="connsiteX86" fmla="*/ 644454 w 1034979"/>
                  <a:gd name="connsiteY86" fmla="*/ 1139373 h 1516602"/>
                  <a:gd name="connsiteX87" fmla="*/ 646359 w 1034979"/>
                  <a:gd name="connsiteY87" fmla="*/ 1131753 h 1516602"/>
                  <a:gd name="connsiteX88" fmla="*/ 650169 w 1034979"/>
                  <a:gd name="connsiteY88" fmla="*/ 1114608 h 1516602"/>
                  <a:gd name="connsiteX89" fmla="*/ 653979 w 1034979"/>
                  <a:gd name="connsiteY89" fmla="*/ 1108893 h 1516602"/>
                  <a:gd name="connsiteX90" fmla="*/ 655884 w 1034979"/>
                  <a:gd name="connsiteY90" fmla="*/ 1103178 h 1516602"/>
                  <a:gd name="connsiteX91" fmla="*/ 661599 w 1034979"/>
                  <a:gd name="connsiteY91" fmla="*/ 1101273 h 1516602"/>
                  <a:gd name="connsiteX92" fmla="*/ 671124 w 1034979"/>
                  <a:gd name="connsiteY92" fmla="*/ 1089843 h 1516602"/>
                  <a:gd name="connsiteX93" fmla="*/ 724464 w 1034979"/>
                  <a:gd name="connsiteY93" fmla="*/ 1082223 h 1516602"/>
                  <a:gd name="connsiteX94" fmla="*/ 842574 w 1034979"/>
                  <a:gd name="connsiteY94" fmla="*/ 1084128 h 1516602"/>
                  <a:gd name="connsiteX95" fmla="*/ 871149 w 1034979"/>
                  <a:gd name="connsiteY95" fmla="*/ 1086033 h 1516602"/>
                  <a:gd name="connsiteX96" fmla="*/ 899724 w 1034979"/>
                  <a:gd name="connsiteY96" fmla="*/ 1091748 h 1516602"/>
                  <a:gd name="connsiteX97" fmla="*/ 922584 w 1034979"/>
                  <a:gd name="connsiteY97" fmla="*/ 1095558 h 1516602"/>
                  <a:gd name="connsiteX98" fmla="*/ 951159 w 1034979"/>
                  <a:gd name="connsiteY98" fmla="*/ 1101273 h 1516602"/>
                  <a:gd name="connsiteX99" fmla="*/ 956874 w 1034979"/>
                  <a:gd name="connsiteY99" fmla="*/ 1101273 h 1516602"/>
                  <a:gd name="connsiteX100" fmla="*/ 1002594 w 1034979"/>
                  <a:gd name="connsiteY100" fmla="*/ 1099368 h 1516602"/>
                  <a:gd name="connsiteX101" fmla="*/ 1031169 w 1034979"/>
                  <a:gd name="connsiteY101" fmla="*/ 1091748 h 1516602"/>
                  <a:gd name="connsiteX102" fmla="*/ 1034979 w 1034979"/>
                  <a:gd name="connsiteY102" fmla="*/ 1086033 h 1516602"/>
                  <a:gd name="connsiteX103" fmla="*/ 1033074 w 1034979"/>
                  <a:gd name="connsiteY103" fmla="*/ 1066983 h 1516602"/>
                  <a:gd name="connsiteX104" fmla="*/ 1027359 w 1034979"/>
                  <a:gd name="connsiteY104" fmla="*/ 1063173 h 1516602"/>
                  <a:gd name="connsiteX105" fmla="*/ 1012119 w 1034979"/>
                  <a:gd name="connsiteY105" fmla="*/ 1061268 h 1516602"/>
                  <a:gd name="connsiteX106" fmla="*/ 1006404 w 1034979"/>
                  <a:gd name="connsiteY106" fmla="*/ 1059363 h 1516602"/>
                  <a:gd name="connsiteX107" fmla="*/ 998784 w 1034979"/>
                  <a:gd name="connsiteY107" fmla="*/ 1057458 h 1516602"/>
                  <a:gd name="connsiteX108" fmla="*/ 987354 w 1034979"/>
                  <a:gd name="connsiteY108" fmla="*/ 1049838 h 1516602"/>
                  <a:gd name="connsiteX109" fmla="*/ 975924 w 1034979"/>
                  <a:gd name="connsiteY109" fmla="*/ 1046028 h 1516602"/>
                  <a:gd name="connsiteX110" fmla="*/ 970209 w 1034979"/>
                  <a:gd name="connsiteY110" fmla="*/ 1044123 h 1516602"/>
                  <a:gd name="connsiteX111" fmla="*/ 962589 w 1034979"/>
                  <a:gd name="connsiteY111" fmla="*/ 1042218 h 1516602"/>
                  <a:gd name="connsiteX112" fmla="*/ 956874 w 1034979"/>
                  <a:gd name="connsiteY112" fmla="*/ 1040313 h 1516602"/>
                  <a:gd name="connsiteX113" fmla="*/ 935919 w 1034979"/>
                  <a:gd name="connsiteY113" fmla="*/ 1034598 h 1516602"/>
                  <a:gd name="connsiteX114" fmla="*/ 825429 w 1034979"/>
                  <a:gd name="connsiteY114" fmla="*/ 1034598 h 1516602"/>
                  <a:gd name="connsiteX115" fmla="*/ 730179 w 1034979"/>
                  <a:gd name="connsiteY115" fmla="*/ 1038408 h 1516602"/>
                  <a:gd name="connsiteX116" fmla="*/ 669219 w 1034979"/>
                  <a:gd name="connsiteY116" fmla="*/ 1046028 h 1516602"/>
                  <a:gd name="connsiteX117" fmla="*/ 646359 w 1034979"/>
                  <a:gd name="connsiteY117" fmla="*/ 1049838 h 1516602"/>
                  <a:gd name="connsiteX118" fmla="*/ 642549 w 1034979"/>
                  <a:gd name="connsiteY118" fmla="*/ 1038408 h 1516602"/>
                  <a:gd name="connsiteX119" fmla="*/ 640644 w 1034979"/>
                  <a:gd name="connsiteY119" fmla="*/ 1032693 h 1516602"/>
                  <a:gd name="connsiteX120" fmla="*/ 642549 w 1034979"/>
                  <a:gd name="connsiteY120" fmla="*/ 1015548 h 1516602"/>
                  <a:gd name="connsiteX121" fmla="*/ 644454 w 1034979"/>
                  <a:gd name="connsiteY121" fmla="*/ 1009833 h 1516602"/>
                  <a:gd name="connsiteX122" fmla="*/ 661599 w 1034979"/>
                  <a:gd name="connsiteY122" fmla="*/ 1000308 h 1516602"/>
                  <a:gd name="connsiteX123" fmla="*/ 673029 w 1034979"/>
                  <a:gd name="connsiteY123" fmla="*/ 992688 h 1516602"/>
                  <a:gd name="connsiteX124" fmla="*/ 674934 w 1034979"/>
                  <a:gd name="connsiteY124" fmla="*/ 986973 h 1516602"/>
                  <a:gd name="connsiteX125" fmla="*/ 680649 w 1034979"/>
                  <a:gd name="connsiteY125" fmla="*/ 985068 h 1516602"/>
                  <a:gd name="connsiteX126" fmla="*/ 686364 w 1034979"/>
                  <a:gd name="connsiteY126" fmla="*/ 981258 h 1516602"/>
                  <a:gd name="connsiteX127" fmla="*/ 695889 w 1034979"/>
                  <a:gd name="connsiteY127" fmla="*/ 971733 h 1516602"/>
                  <a:gd name="connsiteX128" fmla="*/ 705414 w 1034979"/>
                  <a:gd name="connsiteY128" fmla="*/ 960303 h 1516602"/>
                  <a:gd name="connsiteX129" fmla="*/ 716844 w 1034979"/>
                  <a:gd name="connsiteY129" fmla="*/ 952683 h 1516602"/>
                  <a:gd name="connsiteX130" fmla="*/ 732084 w 1034979"/>
                  <a:gd name="connsiteY130" fmla="*/ 939348 h 1516602"/>
                  <a:gd name="connsiteX131" fmla="*/ 741609 w 1034979"/>
                  <a:gd name="connsiteY131" fmla="*/ 927918 h 1516602"/>
                  <a:gd name="connsiteX132" fmla="*/ 753039 w 1034979"/>
                  <a:gd name="connsiteY132" fmla="*/ 918393 h 1516602"/>
                  <a:gd name="connsiteX133" fmla="*/ 758754 w 1034979"/>
                  <a:gd name="connsiteY133" fmla="*/ 906963 h 1516602"/>
                  <a:gd name="connsiteX134" fmla="*/ 760659 w 1034979"/>
                  <a:gd name="connsiteY134" fmla="*/ 901248 h 1516602"/>
                  <a:gd name="connsiteX135" fmla="*/ 766374 w 1034979"/>
                  <a:gd name="connsiteY135" fmla="*/ 889818 h 1516602"/>
                  <a:gd name="connsiteX136" fmla="*/ 764469 w 1034979"/>
                  <a:gd name="connsiteY136" fmla="*/ 874578 h 1516602"/>
                  <a:gd name="connsiteX137" fmla="*/ 758754 w 1034979"/>
                  <a:gd name="connsiteY137" fmla="*/ 872673 h 1516602"/>
                  <a:gd name="connsiteX138" fmla="*/ 737799 w 1034979"/>
                  <a:gd name="connsiteY138" fmla="*/ 874578 h 1516602"/>
                  <a:gd name="connsiteX139" fmla="*/ 732084 w 1034979"/>
                  <a:gd name="connsiteY139" fmla="*/ 878388 h 1516602"/>
                  <a:gd name="connsiteX140" fmla="*/ 699699 w 1034979"/>
                  <a:gd name="connsiteY140" fmla="*/ 899343 h 1516602"/>
                  <a:gd name="connsiteX141" fmla="*/ 595181 w 1034979"/>
                  <a:gd name="connsiteY141" fmla="*/ 957831 h 1516602"/>
                  <a:gd name="connsiteX142" fmla="*/ 507294 w 1034979"/>
                  <a:gd name="connsiteY142" fmla="*/ 847908 h 1516602"/>
                  <a:gd name="connsiteX143" fmla="*/ 503484 w 1034979"/>
                  <a:gd name="connsiteY143" fmla="*/ 358323 h 1516602"/>
                  <a:gd name="connsiteX144" fmla="*/ 499674 w 1034979"/>
                  <a:gd name="connsiteY144" fmla="*/ 66858 h 1516602"/>
                  <a:gd name="connsiteX145" fmla="*/ 490149 w 1034979"/>
                  <a:gd name="connsiteY145" fmla="*/ 40188 h 1516602"/>
                  <a:gd name="connsiteX146" fmla="*/ 488244 w 1034979"/>
                  <a:gd name="connsiteY146" fmla="*/ 34473 h 1516602"/>
                  <a:gd name="connsiteX147" fmla="*/ 484434 w 1034979"/>
                  <a:gd name="connsiteY147" fmla="*/ 28758 h 1516602"/>
                  <a:gd name="connsiteX148" fmla="*/ 478719 w 1034979"/>
                  <a:gd name="connsiteY148" fmla="*/ 17328 h 1516602"/>
                  <a:gd name="connsiteX149" fmla="*/ 473004 w 1034979"/>
                  <a:gd name="connsiteY149" fmla="*/ 13518 h 1516602"/>
                  <a:gd name="connsiteX150" fmla="*/ 469194 w 1034979"/>
                  <a:gd name="connsiteY150" fmla="*/ 7803 h 1516602"/>
                  <a:gd name="connsiteX151" fmla="*/ 429189 w 1034979"/>
                  <a:gd name="connsiteY151" fmla="*/ 11613 h 1516602"/>
                  <a:gd name="connsiteX152" fmla="*/ 425379 w 1034979"/>
                  <a:gd name="connsiteY152" fmla="*/ 78288 h 1516602"/>
                  <a:gd name="connsiteX153" fmla="*/ 425379 w 1034979"/>
                  <a:gd name="connsiteY153" fmla="*/ 84003 h 1516602"/>
                  <a:gd name="connsiteX154" fmla="*/ 429189 w 1034979"/>
                  <a:gd name="connsiteY154" fmla="*/ 238308 h 1516602"/>
                  <a:gd name="connsiteX155" fmla="*/ 440619 w 1034979"/>
                  <a:gd name="connsiteY155" fmla="*/ 421188 h 1516602"/>
                  <a:gd name="connsiteX156" fmla="*/ 435265 w 1034979"/>
                  <a:gd name="connsiteY156" fmla="*/ 718368 h 1516602"/>
                  <a:gd name="connsiteX157" fmla="*/ 435059 w 1034979"/>
                  <a:gd name="connsiteY157" fmla="*/ 799046 h 1516602"/>
                  <a:gd name="connsiteX158" fmla="*/ 430322 w 1034979"/>
                  <a:gd name="connsiteY15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8694 w 1034979"/>
                  <a:gd name="connsiteY17" fmla="*/ 1076508 h 1516602"/>
                  <a:gd name="connsiteX18" fmla="*/ 280599 w 1034979"/>
                  <a:gd name="connsiteY18" fmla="*/ 1082223 h 1516602"/>
                  <a:gd name="connsiteX19" fmla="*/ 278694 w 1034979"/>
                  <a:gd name="connsiteY19" fmla="*/ 1101273 h 1516602"/>
                  <a:gd name="connsiteX20" fmla="*/ 276789 w 1034979"/>
                  <a:gd name="connsiteY20" fmla="*/ 1110798 h 1516602"/>
                  <a:gd name="connsiteX21" fmla="*/ 263454 w 1034979"/>
                  <a:gd name="connsiteY21" fmla="*/ 1124133 h 1516602"/>
                  <a:gd name="connsiteX22" fmla="*/ 252024 w 1034979"/>
                  <a:gd name="connsiteY22" fmla="*/ 1131753 h 1516602"/>
                  <a:gd name="connsiteX23" fmla="*/ 240594 w 1034979"/>
                  <a:gd name="connsiteY23" fmla="*/ 1135563 h 1516602"/>
                  <a:gd name="connsiteX24" fmla="*/ 27234 w 1034979"/>
                  <a:gd name="connsiteY24" fmla="*/ 1154613 h 1516602"/>
                  <a:gd name="connsiteX25" fmla="*/ 15804 w 1034979"/>
                  <a:gd name="connsiteY25" fmla="*/ 1160328 h 1516602"/>
                  <a:gd name="connsiteX26" fmla="*/ 6279 w 1034979"/>
                  <a:gd name="connsiteY26" fmla="*/ 1169853 h 1516602"/>
                  <a:gd name="connsiteX27" fmla="*/ 4374 w 1034979"/>
                  <a:gd name="connsiteY27" fmla="*/ 1175568 h 1516602"/>
                  <a:gd name="connsiteX28" fmla="*/ 564 w 1034979"/>
                  <a:gd name="connsiteY28" fmla="*/ 1181283 h 1516602"/>
                  <a:gd name="connsiteX29" fmla="*/ 6279 w 1034979"/>
                  <a:gd name="connsiteY29" fmla="*/ 1213668 h 1516602"/>
                  <a:gd name="connsiteX30" fmla="*/ 11994 w 1034979"/>
                  <a:gd name="connsiteY30" fmla="*/ 1217478 h 1516602"/>
                  <a:gd name="connsiteX31" fmla="*/ 17709 w 1034979"/>
                  <a:gd name="connsiteY31" fmla="*/ 1219383 h 1516602"/>
                  <a:gd name="connsiteX32" fmla="*/ 145344 w 1034979"/>
                  <a:gd name="connsiteY32" fmla="*/ 1217478 h 1516602"/>
                  <a:gd name="connsiteX33" fmla="*/ 239202 w 1034979"/>
                  <a:gd name="connsiteY33" fmla="*/ 1214801 h 1516602"/>
                  <a:gd name="connsiteX34" fmla="*/ 318699 w 1034979"/>
                  <a:gd name="connsiteY34" fmla="*/ 1217478 h 1516602"/>
                  <a:gd name="connsiteX35" fmla="*/ 330129 w 1034979"/>
                  <a:gd name="connsiteY35" fmla="*/ 1223193 h 1516602"/>
                  <a:gd name="connsiteX36" fmla="*/ 333939 w 1034979"/>
                  <a:gd name="connsiteY36" fmla="*/ 1228908 h 1516602"/>
                  <a:gd name="connsiteX37" fmla="*/ 339654 w 1034979"/>
                  <a:gd name="connsiteY37" fmla="*/ 1230813 h 1516602"/>
                  <a:gd name="connsiteX38" fmla="*/ 351084 w 1034979"/>
                  <a:gd name="connsiteY38" fmla="*/ 1238433 h 1516602"/>
                  <a:gd name="connsiteX39" fmla="*/ 356799 w 1034979"/>
                  <a:gd name="connsiteY39" fmla="*/ 1242243 h 1516602"/>
                  <a:gd name="connsiteX40" fmla="*/ 360609 w 1034979"/>
                  <a:gd name="connsiteY40" fmla="*/ 1247958 h 1516602"/>
                  <a:gd name="connsiteX41" fmla="*/ 366324 w 1034979"/>
                  <a:gd name="connsiteY41" fmla="*/ 1259388 h 1516602"/>
                  <a:gd name="connsiteX42" fmla="*/ 362514 w 1034979"/>
                  <a:gd name="connsiteY42" fmla="*/ 1286058 h 1516602"/>
                  <a:gd name="connsiteX43" fmla="*/ 358704 w 1034979"/>
                  <a:gd name="connsiteY43" fmla="*/ 1291773 h 1516602"/>
                  <a:gd name="connsiteX44" fmla="*/ 356799 w 1034979"/>
                  <a:gd name="connsiteY44" fmla="*/ 1297488 h 1516602"/>
                  <a:gd name="connsiteX45" fmla="*/ 352989 w 1034979"/>
                  <a:gd name="connsiteY45" fmla="*/ 1303203 h 1516602"/>
                  <a:gd name="connsiteX46" fmla="*/ 351084 w 1034979"/>
                  <a:gd name="connsiteY46" fmla="*/ 1308918 h 1516602"/>
                  <a:gd name="connsiteX47" fmla="*/ 347274 w 1034979"/>
                  <a:gd name="connsiteY47" fmla="*/ 1314633 h 1516602"/>
                  <a:gd name="connsiteX48" fmla="*/ 330129 w 1034979"/>
                  <a:gd name="connsiteY48" fmla="*/ 1381308 h 1516602"/>
                  <a:gd name="connsiteX49" fmla="*/ 328224 w 1034979"/>
                  <a:gd name="connsiteY49" fmla="*/ 1432743 h 1516602"/>
                  <a:gd name="connsiteX50" fmla="*/ 330129 w 1034979"/>
                  <a:gd name="connsiteY50" fmla="*/ 1457508 h 1516602"/>
                  <a:gd name="connsiteX51" fmla="*/ 332034 w 1034979"/>
                  <a:gd name="connsiteY51" fmla="*/ 1463223 h 1516602"/>
                  <a:gd name="connsiteX52" fmla="*/ 335844 w 1034979"/>
                  <a:gd name="connsiteY52" fmla="*/ 1467033 h 1516602"/>
                  <a:gd name="connsiteX53" fmla="*/ 364419 w 1034979"/>
                  <a:gd name="connsiteY53" fmla="*/ 1512753 h 1516602"/>
                  <a:gd name="connsiteX54" fmla="*/ 387279 w 1034979"/>
                  <a:gd name="connsiteY54" fmla="*/ 1514658 h 1516602"/>
                  <a:gd name="connsiteX55" fmla="*/ 392994 w 1034979"/>
                  <a:gd name="connsiteY55" fmla="*/ 1508943 h 1516602"/>
                  <a:gd name="connsiteX56" fmla="*/ 394899 w 1034979"/>
                  <a:gd name="connsiteY56" fmla="*/ 1497513 h 1516602"/>
                  <a:gd name="connsiteX57" fmla="*/ 396804 w 1034979"/>
                  <a:gd name="connsiteY57" fmla="*/ 1491798 h 1516602"/>
                  <a:gd name="connsiteX58" fmla="*/ 398709 w 1034979"/>
                  <a:gd name="connsiteY58" fmla="*/ 1474653 h 1516602"/>
                  <a:gd name="connsiteX59" fmla="*/ 400614 w 1034979"/>
                  <a:gd name="connsiteY59" fmla="*/ 1461318 h 1516602"/>
                  <a:gd name="connsiteX60" fmla="*/ 404424 w 1034979"/>
                  <a:gd name="connsiteY60" fmla="*/ 1404168 h 1516602"/>
                  <a:gd name="connsiteX61" fmla="*/ 410139 w 1034979"/>
                  <a:gd name="connsiteY61" fmla="*/ 1392738 h 1516602"/>
                  <a:gd name="connsiteX62" fmla="*/ 413949 w 1034979"/>
                  <a:gd name="connsiteY62" fmla="*/ 1379403 h 1516602"/>
                  <a:gd name="connsiteX63" fmla="*/ 415854 w 1034979"/>
                  <a:gd name="connsiteY63" fmla="*/ 1373688 h 1516602"/>
                  <a:gd name="connsiteX64" fmla="*/ 417759 w 1034979"/>
                  <a:gd name="connsiteY64" fmla="*/ 1360353 h 1516602"/>
                  <a:gd name="connsiteX65" fmla="*/ 421569 w 1034979"/>
                  <a:gd name="connsiteY65" fmla="*/ 1348923 h 1516602"/>
                  <a:gd name="connsiteX66" fmla="*/ 427284 w 1034979"/>
                  <a:gd name="connsiteY66" fmla="*/ 1335588 h 1516602"/>
                  <a:gd name="connsiteX67" fmla="*/ 467289 w 1034979"/>
                  <a:gd name="connsiteY67" fmla="*/ 1265103 h 1516602"/>
                  <a:gd name="connsiteX68" fmla="*/ 528455 w 1034979"/>
                  <a:gd name="connsiteY68" fmla="*/ 1230091 h 1516602"/>
                  <a:gd name="connsiteX69" fmla="*/ 601154 w 1034979"/>
                  <a:gd name="connsiteY69" fmla="*/ 1221700 h 1516602"/>
                  <a:gd name="connsiteX70" fmla="*/ 720654 w 1034979"/>
                  <a:gd name="connsiteY70" fmla="*/ 1316538 h 1516602"/>
                  <a:gd name="connsiteX71" fmla="*/ 733989 w 1034979"/>
                  <a:gd name="connsiteY71" fmla="*/ 1326063 h 1516602"/>
                  <a:gd name="connsiteX72" fmla="*/ 743514 w 1034979"/>
                  <a:gd name="connsiteY72" fmla="*/ 1327968 h 1516602"/>
                  <a:gd name="connsiteX73" fmla="*/ 749229 w 1034979"/>
                  <a:gd name="connsiteY73" fmla="*/ 1329873 h 1516602"/>
                  <a:gd name="connsiteX74" fmla="*/ 762564 w 1034979"/>
                  <a:gd name="connsiteY74" fmla="*/ 1335588 h 1516602"/>
                  <a:gd name="connsiteX75" fmla="*/ 777804 w 1034979"/>
                  <a:gd name="connsiteY75" fmla="*/ 1333683 h 1516602"/>
                  <a:gd name="connsiteX76" fmla="*/ 789234 w 1034979"/>
                  <a:gd name="connsiteY76" fmla="*/ 1327968 h 1516602"/>
                  <a:gd name="connsiteX77" fmla="*/ 794949 w 1034979"/>
                  <a:gd name="connsiteY77" fmla="*/ 1326063 h 1516602"/>
                  <a:gd name="connsiteX78" fmla="*/ 802569 w 1034979"/>
                  <a:gd name="connsiteY78" fmla="*/ 1308918 h 1516602"/>
                  <a:gd name="connsiteX79" fmla="*/ 800664 w 1034979"/>
                  <a:gd name="connsiteY79" fmla="*/ 1284153 h 1516602"/>
                  <a:gd name="connsiteX80" fmla="*/ 798759 w 1034979"/>
                  <a:gd name="connsiteY80" fmla="*/ 1278438 h 1516602"/>
                  <a:gd name="connsiteX81" fmla="*/ 796854 w 1034979"/>
                  <a:gd name="connsiteY81" fmla="*/ 1270818 h 1516602"/>
                  <a:gd name="connsiteX82" fmla="*/ 783519 w 1034979"/>
                  <a:gd name="connsiteY82" fmla="*/ 1253673 h 1516602"/>
                  <a:gd name="connsiteX83" fmla="*/ 773994 w 1034979"/>
                  <a:gd name="connsiteY83" fmla="*/ 1247958 h 1516602"/>
                  <a:gd name="connsiteX84" fmla="*/ 648264 w 1034979"/>
                  <a:gd name="connsiteY84" fmla="*/ 1156518 h 1516602"/>
                  <a:gd name="connsiteX85" fmla="*/ 644454 w 1034979"/>
                  <a:gd name="connsiteY85" fmla="*/ 1139373 h 1516602"/>
                  <a:gd name="connsiteX86" fmla="*/ 646359 w 1034979"/>
                  <a:gd name="connsiteY86" fmla="*/ 1131753 h 1516602"/>
                  <a:gd name="connsiteX87" fmla="*/ 650169 w 1034979"/>
                  <a:gd name="connsiteY87" fmla="*/ 1114608 h 1516602"/>
                  <a:gd name="connsiteX88" fmla="*/ 653979 w 1034979"/>
                  <a:gd name="connsiteY88" fmla="*/ 1108893 h 1516602"/>
                  <a:gd name="connsiteX89" fmla="*/ 655884 w 1034979"/>
                  <a:gd name="connsiteY89" fmla="*/ 1103178 h 1516602"/>
                  <a:gd name="connsiteX90" fmla="*/ 661599 w 1034979"/>
                  <a:gd name="connsiteY90" fmla="*/ 1101273 h 1516602"/>
                  <a:gd name="connsiteX91" fmla="*/ 671124 w 1034979"/>
                  <a:gd name="connsiteY91" fmla="*/ 1089843 h 1516602"/>
                  <a:gd name="connsiteX92" fmla="*/ 724464 w 1034979"/>
                  <a:gd name="connsiteY92" fmla="*/ 1082223 h 1516602"/>
                  <a:gd name="connsiteX93" fmla="*/ 842574 w 1034979"/>
                  <a:gd name="connsiteY93" fmla="*/ 1084128 h 1516602"/>
                  <a:gd name="connsiteX94" fmla="*/ 871149 w 1034979"/>
                  <a:gd name="connsiteY94" fmla="*/ 1086033 h 1516602"/>
                  <a:gd name="connsiteX95" fmla="*/ 899724 w 1034979"/>
                  <a:gd name="connsiteY95" fmla="*/ 1091748 h 1516602"/>
                  <a:gd name="connsiteX96" fmla="*/ 922584 w 1034979"/>
                  <a:gd name="connsiteY96" fmla="*/ 1095558 h 1516602"/>
                  <a:gd name="connsiteX97" fmla="*/ 951159 w 1034979"/>
                  <a:gd name="connsiteY97" fmla="*/ 1101273 h 1516602"/>
                  <a:gd name="connsiteX98" fmla="*/ 956874 w 1034979"/>
                  <a:gd name="connsiteY98" fmla="*/ 1101273 h 1516602"/>
                  <a:gd name="connsiteX99" fmla="*/ 1002594 w 1034979"/>
                  <a:gd name="connsiteY99" fmla="*/ 1099368 h 1516602"/>
                  <a:gd name="connsiteX100" fmla="*/ 1031169 w 1034979"/>
                  <a:gd name="connsiteY100" fmla="*/ 1091748 h 1516602"/>
                  <a:gd name="connsiteX101" fmla="*/ 1034979 w 1034979"/>
                  <a:gd name="connsiteY101" fmla="*/ 1086033 h 1516602"/>
                  <a:gd name="connsiteX102" fmla="*/ 1033074 w 1034979"/>
                  <a:gd name="connsiteY102" fmla="*/ 1066983 h 1516602"/>
                  <a:gd name="connsiteX103" fmla="*/ 1027359 w 1034979"/>
                  <a:gd name="connsiteY103" fmla="*/ 1063173 h 1516602"/>
                  <a:gd name="connsiteX104" fmla="*/ 1012119 w 1034979"/>
                  <a:gd name="connsiteY104" fmla="*/ 1061268 h 1516602"/>
                  <a:gd name="connsiteX105" fmla="*/ 1006404 w 1034979"/>
                  <a:gd name="connsiteY105" fmla="*/ 1059363 h 1516602"/>
                  <a:gd name="connsiteX106" fmla="*/ 998784 w 1034979"/>
                  <a:gd name="connsiteY106" fmla="*/ 1057458 h 1516602"/>
                  <a:gd name="connsiteX107" fmla="*/ 987354 w 1034979"/>
                  <a:gd name="connsiteY107" fmla="*/ 1049838 h 1516602"/>
                  <a:gd name="connsiteX108" fmla="*/ 975924 w 1034979"/>
                  <a:gd name="connsiteY108" fmla="*/ 1046028 h 1516602"/>
                  <a:gd name="connsiteX109" fmla="*/ 970209 w 1034979"/>
                  <a:gd name="connsiteY109" fmla="*/ 1044123 h 1516602"/>
                  <a:gd name="connsiteX110" fmla="*/ 962589 w 1034979"/>
                  <a:gd name="connsiteY110" fmla="*/ 1042218 h 1516602"/>
                  <a:gd name="connsiteX111" fmla="*/ 956874 w 1034979"/>
                  <a:gd name="connsiteY111" fmla="*/ 1040313 h 1516602"/>
                  <a:gd name="connsiteX112" fmla="*/ 935919 w 1034979"/>
                  <a:gd name="connsiteY112" fmla="*/ 1034598 h 1516602"/>
                  <a:gd name="connsiteX113" fmla="*/ 825429 w 1034979"/>
                  <a:gd name="connsiteY113" fmla="*/ 1034598 h 1516602"/>
                  <a:gd name="connsiteX114" fmla="*/ 730179 w 1034979"/>
                  <a:gd name="connsiteY114" fmla="*/ 1038408 h 1516602"/>
                  <a:gd name="connsiteX115" fmla="*/ 669219 w 1034979"/>
                  <a:gd name="connsiteY115" fmla="*/ 1046028 h 1516602"/>
                  <a:gd name="connsiteX116" fmla="*/ 646359 w 1034979"/>
                  <a:gd name="connsiteY116" fmla="*/ 1049838 h 1516602"/>
                  <a:gd name="connsiteX117" fmla="*/ 642549 w 1034979"/>
                  <a:gd name="connsiteY117" fmla="*/ 1038408 h 1516602"/>
                  <a:gd name="connsiteX118" fmla="*/ 640644 w 1034979"/>
                  <a:gd name="connsiteY118" fmla="*/ 1032693 h 1516602"/>
                  <a:gd name="connsiteX119" fmla="*/ 642549 w 1034979"/>
                  <a:gd name="connsiteY119" fmla="*/ 1015548 h 1516602"/>
                  <a:gd name="connsiteX120" fmla="*/ 644454 w 1034979"/>
                  <a:gd name="connsiteY120" fmla="*/ 1009833 h 1516602"/>
                  <a:gd name="connsiteX121" fmla="*/ 661599 w 1034979"/>
                  <a:gd name="connsiteY121" fmla="*/ 1000308 h 1516602"/>
                  <a:gd name="connsiteX122" fmla="*/ 673029 w 1034979"/>
                  <a:gd name="connsiteY122" fmla="*/ 992688 h 1516602"/>
                  <a:gd name="connsiteX123" fmla="*/ 674934 w 1034979"/>
                  <a:gd name="connsiteY123" fmla="*/ 986973 h 1516602"/>
                  <a:gd name="connsiteX124" fmla="*/ 680649 w 1034979"/>
                  <a:gd name="connsiteY124" fmla="*/ 985068 h 1516602"/>
                  <a:gd name="connsiteX125" fmla="*/ 686364 w 1034979"/>
                  <a:gd name="connsiteY125" fmla="*/ 981258 h 1516602"/>
                  <a:gd name="connsiteX126" fmla="*/ 695889 w 1034979"/>
                  <a:gd name="connsiteY126" fmla="*/ 971733 h 1516602"/>
                  <a:gd name="connsiteX127" fmla="*/ 705414 w 1034979"/>
                  <a:gd name="connsiteY127" fmla="*/ 960303 h 1516602"/>
                  <a:gd name="connsiteX128" fmla="*/ 716844 w 1034979"/>
                  <a:gd name="connsiteY128" fmla="*/ 952683 h 1516602"/>
                  <a:gd name="connsiteX129" fmla="*/ 732084 w 1034979"/>
                  <a:gd name="connsiteY129" fmla="*/ 939348 h 1516602"/>
                  <a:gd name="connsiteX130" fmla="*/ 741609 w 1034979"/>
                  <a:gd name="connsiteY130" fmla="*/ 927918 h 1516602"/>
                  <a:gd name="connsiteX131" fmla="*/ 753039 w 1034979"/>
                  <a:gd name="connsiteY131" fmla="*/ 918393 h 1516602"/>
                  <a:gd name="connsiteX132" fmla="*/ 758754 w 1034979"/>
                  <a:gd name="connsiteY132" fmla="*/ 906963 h 1516602"/>
                  <a:gd name="connsiteX133" fmla="*/ 760659 w 1034979"/>
                  <a:gd name="connsiteY133" fmla="*/ 901248 h 1516602"/>
                  <a:gd name="connsiteX134" fmla="*/ 766374 w 1034979"/>
                  <a:gd name="connsiteY134" fmla="*/ 889818 h 1516602"/>
                  <a:gd name="connsiteX135" fmla="*/ 764469 w 1034979"/>
                  <a:gd name="connsiteY135" fmla="*/ 874578 h 1516602"/>
                  <a:gd name="connsiteX136" fmla="*/ 758754 w 1034979"/>
                  <a:gd name="connsiteY136" fmla="*/ 872673 h 1516602"/>
                  <a:gd name="connsiteX137" fmla="*/ 737799 w 1034979"/>
                  <a:gd name="connsiteY137" fmla="*/ 874578 h 1516602"/>
                  <a:gd name="connsiteX138" fmla="*/ 732084 w 1034979"/>
                  <a:gd name="connsiteY138" fmla="*/ 878388 h 1516602"/>
                  <a:gd name="connsiteX139" fmla="*/ 699699 w 1034979"/>
                  <a:gd name="connsiteY139" fmla="*/ 899343 h 1516602"/>
                  <a:gd name="connsiteX140" fmla="*/ 595181 w 1034979"/>
                  <a:gd name="connsiteY140" fmla="*/ 957831 h 1516602"/>
                  <a:gd name="connsiteX141" fmla="*/ 507294 w 1034979"/>
                  <a:gd name="connsiteY141" fmla="*/ 847908 h 1516602"/>
                  <a:gd name="connsiteX142" fmla="*/ 503484 w 1034979"/>
                  <a:gd name="connsiteY142" fmla="*/ 358323 h 1516602"/>
                  <a:gd name="connsiteX143" fmla="*/ 499674 w 1034979"/>
                  <a:gd name="connsiteY143" fmla="*/ 66858 h 1516602"/>
                  <a:gd name="connsiteX144" fmla="*/ 490149 w 1034979"/>
                  <a:gd name="connsiteY144" fmla="*/ 40188 h 1516602"/>
                  <a:gd name="connsiteX145" fmla="*/ 488244 w 1034979"/>
                  <a:gd name="connsiteY145" fmla="*/ 34473 h 1516602"/>
                  <a:gd name="connsiteX146" fmla="*/ 484434 w 1034979"/>
                  <a:gd name="connsiteY146" fmla="*/ 28758 h 1516602"/>
                  <a:gd name="connsiteX147" fmla="*/ 478719 w 1034979"/>
                  <a:gd name="connsiteY147" fmla="*/ 17328 h 1516602"/>
                  <a:gd name="connsiteX148" fmla="*/ 473004 w 1034979"/>
                  <a:gd name="connsiteY148" fmla="*/ 13518 h 1516602"/>
                  <a:gd name="connsiteX149" fmla="*/ 469194 w 1034979"/>
                  <a:gd name="connsiteY149" fmla="*/ 7803 h 1516602"/>
                  <a:gd name="connsiteX150" fmla="*/ 429189 w 1034979"/>
                  <a:gd name="connsiteY150" fmla="*/ 11613 h 1516602"/>
                  <a:gd name="connsiteX151" fmla="*/ 425379 w 1034979"/>
                  <a:gd name="connsiteY151" fmla="*/ 78288 h 1516602"/>
                  <a:gd name="connsiteX152" fmla="*/ 425379 w 1034979"/>
                  <a:gd name="connsiteY152" fmla="*/ 84003 h 1516602"/>
                  <a:gd name="connsiteX153" fmla="*/ 429189 w 1034979"/>
                  <a:gd name="connsiteY153" fmla="*/ 238308 h 1516602"/>
                  <a:gd name="connsiteX154" fmla="*/ 440619 w 1034979"/>
                  <a:gd name="connsiteY154" fmla="*/ 421188 h 1516602"/>
                  <a:gd name="connsiteX155" fmla="*/ 435265 w 1034979"/>
                  <a:gd name="connsiteY155" fmla="*/ 718368 h 1516602"/>
                  <a:gd name="connsiteX156" fmla="*/ 435059 w 1034979"/>
                  <a:gd name="connsiteY156" fmla="*/ 799046 h 1516602"/>
                  <a:gd name="connsiteX157" fmla="*/ 430322 w 1034979"/>
                  <a:gd name="connsiteY15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8694 w 1034979"/>
                  <a:gd name="connsiteY16" fmla="*/ 1076508 h 1516602"/>
                  <a:gd name="connsiteX17" fmla="*/ 280599 w 1034979"/>
                  <a:gd name="connsiteY17" fmla="*/ 1082223 h 1516602"/>
                  <a:gd name="connsiteX18" fmla="*/ 278694 w 1034979"/>
                  <a:gd name="connsiteY18" fmla="*/ 1101273 h 1516602"/>
                  <a:gd name="connsiteX19" fmla="*/ 276789 w 1034979"/>
                  <a:gd name="connsiteY19" fmla="*/ 1110798 h 1516602"/>
                  <a:gd name="connsiteX20" fmla="*/ 263454 w 1034979"/>
                  <a:gd name="connsiteY20" fmla="*/ 1124133 h 1516602"/>
                  <a:gd name="connsiteX21" fmla="*/ 252024 w 1034979"/>
                  <a:gd name="connsiteY21" fmla="*/ 1131753 h 1516602"/>
                  <a:gd name="connsiteX22" fmla="*/ 240594 w 1034979"/>
                  <a:gd name="connsiteY22" fmla="*/ 1135563 h 1516602"/>
                  <a:gd name="connsiteX23" fmla="*/ 27234 w 1034979"/>
                  <a:gd name="connsiteY23" fmla="*/ 1154613 h 1516602"/>
                  <a:gd name="connsiteX24" fmla="*/ 15804 w 1034979"/>
                  <a:gd name="connsiteY24" fmla="*/ 1160328 h 1516602"/>
                  <a:gd name="connsiteX25" fmla="*/ 6279 w 1034979"/>
                  <a:gd name="connsiteY25" fmla="*/ 1169853 h 1516602"/>
                  <a:gd name="connsiteX26" fmla="*/ 4374 w 1034979"/>
                  <a:gd name="connsiteY26" fmla="*/ 1175568 h 1516602"/>
                  <a:gd name="connsiteX27" fmla="*/ 564 w 1034979"/>
                  <a:gd name="connsiteY27" fmla="*/ 1181283 h 1516602"/>
                  <a:gd name="connsiteX28" fmla="*/ 6279 w 1034979"/>
                  <a:gd name="connsiteY28" fmla="*/ 1213668 h 1516602"/>
                  <a:gd name="connsiteX29" fmla="*/ 11994 w 1034979"/>
                  <a:gd name="connsiteY29" fmla="*/ 1217478 h 1516602"/>
                  <a:gd name="connsiteX30" fmla="*/ 17709 w 1034979"/>
                  <a:gd name="connsiteY30" fmla="*/ 1219383 h 1516602"/>
                  <a:gd name="connsiteX31" fmla="*/ 145344 w 1034979"/>
                  <a:gd name="connsiteY31" fmla="*/ 1217478 h 1516602"/>
                  <a:gd name="connsiteX32" fmla="*/ 239202 w 1034979"/>
                  <a:gd name="connsiteY32" fmla="*/ 1214801 h 1516602"/>
                  <a:gd name="connsiteX33" fmla="*/ 318699 w 1034979"/>
                  <a:gd name="connsiteY33" fmla="*/ 1217478 h 1516602"/>
                  <a:gd name="connsiteX34" fmla="*/ 330129 w 1034979"/>
                  <a:gd name="connsiteY34" fmla="*/ 1223193 h 1516602"/>
                  <a:gd name="connsiteX35" fmla="*/ 333939 w 1034979"/>
                  <a:gd name="connsiteY35" fmla="*/ 1228908 h 1516602"/>
                  <a:gd name="connsiteX36" fmla="*/ 339654 w 1034979"/>
                  <a:gd name="connsiteY36" fmla="*/ 1230813 h 1516602"/>
                  <a:gd name="connsiteX37" fmla="*/ 351084 w 1034979"/>
                  <a:gd name="connsiteY37" fmla="*/ 1238433 h 1516602"/>
                  <a:gd name="connsiteX38" fmla="*/ 356799 w 1034979"/>
                  <a:gd name="connsiteY38" fmla="*/ 1242243 h 1516602"/>
                  <a:gd name="connsiteX39" fmla="*/ 360609 w 1034979"/>
                  <a:gd name="connsiteY39" fmla="*/ 1247958 h 1516602"/>
                  <a:gd name="connsiteX40" fmla="*/ 366324 w 1034979"/>
                  <a:gd name="connsiteY40" fmla="*/ 1259388 h 1516602"/>
                  <a:gd name="connsiteX41" fmla="*/ 362514 w 1034979"/>
                  <a:gd name="connsiteY41" fmla="*/ 1286058 h 1516602"/>
                  <a:gd name="connsiteX42" fmla="*/ 358704 w 1034979"/>
                  <a:gd name="connsiteY42" fmla="*/ 1291773 h 1516602"/>
                  <a:gd name="connsiteX43" fmla="*/ 356799 w 1034979"/>
                  <a:gd name="connsiteY43" fmla="*/ 1297488 h 1516602"/>
                  <a:gd name="connsiteX44" fmla="*/ 352989 w 1034979"/>
                  <a:gd name="connsiteY44" fmla="*/ 1303203 h 1516602"/>
                  <a:gd name="connsiteX45" fmla="*/ 351084 w 1034979"/>
                  <a:gd name="connsiteY45" fmla="*/ 1308918 h 1516602"/>
                  <a:gd name="connsiteX46" fmla="*/ 347274 w 1034979"/>
                  <a:gd name="connsiteY46" fmla="*/ 1314633 h 1516602"/>
                  <a:gd name="connsiteX47" fmla="*/ 330129 w 1034979"/>
                  <a:gd name="connsiteY47" fmla="*/ 1381308 h 1516602"/>
                  <a:gd name="connsiteX48" fmla="*/ 328224 w 1034979"/>
                  <a:gd name="connsiteY48" fmla="*/ 1432743 h 1516602"/>
                  <a:gd name="connsiteX49" fmla="*/ 330129 w 1034979"/>
                  <a:gd name="connsiteY49" fmla="*/ 1457508 h 1516602"/>
                  <a:gd name="connsiteX50" fmla="*/ 332034 w 1034979"/>
                  <a:gd name="connsiteY50" fmla="*/ 1463223 h 1516602"/>
                  <a:gd name="connsiteX51" fmla="*/ 335844 w 1034979"/>
                  <a:gd name="connsiteY51" fmla="*/ 1467033 h 1516602"/>
                  <a:gd name="connsiteX52" fmla="*/ 364419 w 1034979"/>
                  <a:gd name="connsiteY52" fmla="*/ 1512753 h 1516602"/>
                  <a:gd name="connsiteX53" fmla="*/ 387279 w 1034979"/>
                  <a:gd name="connsiteY53" fmla="*/ 1514658 h 1516602"/>
                  <a:gd name="connsiteX54" fmla="*/ 392994 w 1034979"/>
                  <a:gd name="connsiteY54" fmla="*/ 1508943 h 1516602"/>
                  <a:gd name="connsiteX55" fmla="*/ 394899 w 1034979"/>
                  <a:gd name="connsiteY55" fmla="*/ 1497513 h 1516602"/>
                  <a:gd name="connsiteX56" fmla="*/ 396804 w 1034979"/>
                  <a:gd name="connsiteY56" fmla="*/ 1491798 h 1516602"/>
                  <a:gd name="connsiteX57" fmla="*/ 398709 w 1034979"/>
                  <a:gd name="connsiteY57" fmla="*/ 1474653 h 1516602"/>
                  <a:gd name="connsiteX58" fmla="*/ 400614 w 1034979"/>
                  <a:gd name="connsiteY58" fmla="*/ 1461318 h 1516602"/>
                  <a:gd name="connsiteX59" fmla="*/ 404424 w 1034979"/>
                  <a:gd name="connsiteY59" fmla="*/ 1404168 h 1516602"/>
                  <a:gd name="connsiteX60" fmla="*/ 410139 w 1034979"/>
                  <a:gd name="connsiteY60" fmla="*/ 1392738 h 1516602"/>
                  <a:gd name="connsiteX61" fmla="*/ 413949 w 1034979"/>
                  <a:gd name="connsiteY61" fmla="*/ 1379403 h 1516602"/>
                  <a:gd name="connsiteX62" fmla="*/ 415854 w 1034979"/>
                  <a:gd name="connsiteY62" fmla="*/ 1373688 h 1516602"/>
                  <a:gd name="connsiteX63" fmla="*/ 417759 w 1034979"/>
                  <a:gd name="connsiteY63" fmla="*/ 1360353 h 1516602"/>
                  <a:gd name="connsiteX64" fmla="*/ 421569 w 1034979"/>
                  <a:gd name="connsiteY64" fmla="*/ 1348923 h 1516602"/>
                  <a:gd name="connsiteX65" fmla="*/ 427284 w 1034979"/>
                  <a:gd name="connsiteY65" fmla="*/ 1335588 h 1516602"/>
                  <a:gd name="connsiteX66" fmla="*/ 467289 w 1034979"/>
                  <a:gd name="connsiteY66" fmla="*/ 1265103 h 1516602"/>
                  <a:gd name="connsiteX67" fmla="*/ 528455 w 1034979"/>
                  <a:gd name="connsiteY67" fmla="*/ 1230091 h 1516602"/>
                  <a:gd name="connsiteX68" fmla="*/ 601154 w 1034979"/>
                  <a:gd name="connsiteY68" fmla="*/ 1221700 h 1516602"/>
                  <a:gd name="connsiteX69" fmla="*/ 720654 w 1034979"/>
                  <a:gd name="connsiteY69" fmla="*/ 1316538 h 1516602"/>
                  <a:gd name="connsiteX70" fmla="*/ 733989 w 1034979"/>
                  <a:gd name="connsiteY70" fmla="*/ 1326063 h 1516602"/>
                  <a:gd name="connsiteX71" fmla="*/ 743514 w 1034979"/>
                  <a:gd name="connsiteY71" fmla="*/ 1327968 h 1516602"/>
                  <a:gd name="connsiteX72" fmla="*/ 749229 w 1034979"/>
                  <a:gd name="connsiteY72" fmla="*/ 1329873 h 1516602"/>
                  <a:gd name="connsiteX73" fmla="*/ 762564 w 1034979"/>
                  <a:gd name="connsiteY73" fmla="*/ 1335588 h 1516602"/>
                  <a:gd name="connsiteX74" fmla="*/ 777804 w 1034979"/>
                  <a:gd name="connsiteY74" fmla="*/ 1333683 h 1516602"/>
                  <a:gd name="connsiteX75" fmla="*/ 789234 w 1034979"/>
                  <a:gd name="connsiteY75" fmla="*/ 1327968 h 1516602"/>
                  <a:gd name="connsiteX76" fmla="*/ 794949 w 1034979"/>
                  <a:gd name="connsiteY76" fmla="*/ 1326063 h 1516602"/>
                  <a:gd name="connsiteX77" fmla="*/ 802569 w 1034979"/>
                  <a:gd name="connsiteY77" fmla="*/ 1308918 h 1516602"/>
                  <a:gd name="connsiteX78" fmla="*/ 800664 w 1034979"/>
                  <a:gd name="connsiteY78" fmla="*/ 1284153 h 1516602"/>
                  <a:gd name="connsiteX79" fmla="*/ 798759 w 1034979"/>
                  <a:gd name="connsiteY79" fmla="*/ 1278438 h 1516602"/>
                  <a:gd name="connsiteX80" fmla="*/ 796854 w 1034979"/>
                  <a:gd name="connsiteY80" fmla="*/ 1270818 h 1516602"/>
                  <a:gd name="connsiteX81" fmla="*/ 783519 w 1034979"/>
                  <a:gd name="connsiteY81" fmla="*/ 1253673 h 1516602"/>
                  <a:gd name="connsiteX82" fmla="*/ 773994 w 1034979"/>
                  <a:gd name="connsiteY82" fmla="*/ 1247958 h 1516602"/>
                  <a:gd name="connsiteX83" fmla="*/ 648264 w 1034979"/>
                  <a:gd name="connsiteY83" fmla="*/ 1156518 h 1516602"/>
                  <a:gd name="connsiteX84" fmla="*/ 644454 w 1034979"/>
                  <a:gd name="connsiteY84" fmla="*/ 1139373 h 1516602"/>
                  <a:gd name="connsiteX85" fmla="*/ 646359 w 1034979"/>
                  <a:gd name="connsiteY85" fmla="*/ 1131753 h 1516602"/>
                  <a:gd name="connsiteX86" fmla="*/ 650169 w 1034979"/>
                  <a:gd name="connsiteY86" fmla="*/ 1114608 h 1516602"/>
                  <a:gd name="connsiteX87" fmla="*/ 653979 w 1034979"/>
                  <a:gd name="connsiteY87" fmla="*/ 1108893 h 1516602"/>
                  <a:gd name="connsiteX88" fmla="*/ 655884 w 1034979"/>
                  <a:gd name="connsiteY88" fmla="*/ 1103178 h 1516602"/>
                  <a:gd name="connsiteX89" fmla="*/ 661599 w 1034979"/>
                  <a:gd name="connsiteY89" fmla="*/ 1101273 h 1516602"/>
                  <a:gd name="connsiteX90" fmla="*/ 671124 w 1034979"/>
                  <a:gd name="connsiteY90" fmla="*/ 1089843 h 1516602"/>
                  <a:gd name="connsiteX91" fmla="*/ 724464 w 1034979"/>
                  <a:gd name="connsiteY91" fmla="*/ 1082223 h 1516602"/>
                  <a:gd name="connsiteX92" fmla="*/ 842574 w 1034979"/>
                  <a:gd name="connsiteY92" fmla="*/ 1084128 h 1516602"/>
                  <a:gd name="connsiteX93" fmla="*/ 871149 w 1034979"/>
                  <a:gd name="connsiteY93" fmla="*/ 1086033 h 1516602"/>
                  <a:gd name="connsiteX94" fmla="*/ 899724 w 1034979"/>
                  <a:gd name="connsiteY94" fmla="*/ 1091748 h 1516602"/>
                  <a:gd name="connsiteX95" fmla="*/ 922584 w 1034979"/>
                  <a:gd name="connsiteY95" fmla="*/ 1095558 h 1516602"/>
                  <a:gd name="connsiteX96" fmla="*/ 951159 w 1034979"/>
                  <a:gd name="connsiteY96" fmla="*/ 1101273 h 1516602"/>
                  <a:gd name="connsiteX97" fmla="*/ 956874 w 1034979"/>
                  <a:gd name="connsiteY97" fmla="*/ 1101273 h 1516602"/>
                  <a:gd name="connsiteX98" fmla="*/ 1002594 w 1034979"/>
                  <a:gd name="connsiteY98" fmla="*/ 1099368 h 1516602"/>
                  <a:gd name="connsiteX99" fmla="*/ 1031169 w 1034979"/>
                  <a:gd name="connsiteY99" fmla="*/ 1091748 h 1516602"/>
                  <a:gd name="connsiteX100" fmla="*/ 1034979 w 1034979"/>
                  <a:gd name="connsiteY100" fmla="*/ 1086033 h 1516602"/>
                  <a:gd name="connsiteX101" fmla="*/ 1033074 w 1034979"/>
                  <a:gd name="connsiteY101" fmla="*/ 1066983 h 1516602"/>
                  <a:gd name="connsiteX102" fmla="*/ 1027359 w 1034979"/>
                  <a:gd name="connsiteY102" fmla="*/ 1063173 h 1516602"/>
                  <a:gd name="connsiteX103" fmla="*/ 1012119 w 1034979"/>
                  <a:gd name="connsiteY103" fmla="*/ 1061268 h 1516602"/>
                  <a:gd name="connsiteX104" fmla="*/ 1006404 w 1034979"/>
                  <a:gd name="connsiteY104" fmla="*/ 1059363 h 1516602"/>
                  <a:gd name="connsiteX105" fmla="*/ 998784 w 1034979"/>
                  <a:gd name="connsiteY105" fmla="*/ 1057458 h 1516602"/>
                  <a:gd name="connsiteX106" fmla="*/ 987354 w 1034979"/>
                  <a:gd name="connsiteY106" fmla="*/ 1049838 h 1516602"/>
                  <a:gd name="connsiteX107" fmla="*/ 975924 w 1034979"/>
                  <a:gd name="connsiteY107" fmla="*/ 1046028 h 1516602"/>
                  <a:gd name="connsiteX108" fmla="*/ 970209 w 1034979"/>
                  <a:gd name="connsiteY108" fmla="*/ 1044123 h 1516602"/>
                  <a:gd name="connsiteX109" fmla="*/ 962589 w 1034979"/>
                  <a:gd name="connsiteY109" fmla="*/ 1042218 h 1516602"/>
                  <a:gd name="connsiteX110" fmla="*/ 956874 w 1034979"/>
                  <a:gd name="connsiteY110" fmla="*/ 1040313 h 1516602"/>
                  <a:gd name="connsiteX111" fmla="*/ 935919 w 1034979"/>
                  <a:gd name="connsiteY111" fmla="*/ 1034598 h 1516602"/>
                  <a:gd name="connsiteX112" fmla="*/ 825429 w 1034979"/>
                  <a:gd name="connsiteY112" fmla="*/ 1034598 h 1516602"/>
                  <a:gd name="connsiteX113" fmla="*/ 730179 w 1034979"/>
                  <a:gd name="connsiteY113" fmla="*/ 1038408 h 1516602"/>
                  <a:gd name="connsiteX114" fmla="*/ 669219 w 1034979"/>
                  <a:gd name="connsiteY114" fmla="*/ 1046028 h 1516602"/>
                  <a:gd name="connsiteX115" fmla="*/ 646359 w 1034979"/>
                  <a:gd name="connsiteY115" fmla="*/ 1049838 h 1516602"/>
                  <a:gd name="connsiteX116" fmla="*/ 642549 w 1034979"/>
                  <a:gd name="connsiteY116" fmla="*/ 1038408 h 1516602"/>
                  <a:gd name="connsiteX117" fmla="*/ 640644 w 1034979"/>
                  <a:gd name="connsiteY117" fmla="*/ 1032693 h 1516602"/>
                  <a:gd name="connsiteX118" fmla="*/ 642549 w 1034979"/>
                  <a:gd name="connsiteY118" fmla="*/ 1015548 h 1516602"/>
                  <a:gd name="connsiteX119" fmla="*/ 644454 w 1034979"/>
                  <a:gd name="connsiteY119" fmla="*/ 1009833 h 1516602"/>
                  <a:gd name="connsiteX120" fmla="*/ 661599 w 1034979"/>
                  <a:gd name="connsiteY120" fmla="*/ 1000308 h 1516602"/>
                  <a:gd name="connsiteX121" fmla="*/ 673029 w 1034979"/>
                  <a:gd name="connsiteY121" fmla="*/ 992688 h 1516602"/>
                  <a:gd name="connsiteX122" fmla="*/ 674934 w 1034979"/>
                  <a:gd name="connsiteY122" fmla="*/ 986973 h 1516602"/>
                  <a:gd name="connsiteX123" fmla="*/ 680649 w 1034979"/>
                  <a:gd name="connsiteY123" fmla="*/ 985068 h 1516602"/>
                  <a:gd name="connsiteX124" fmla="*/ 686364 w 1034979"/>
                  <a:gd name="connsiteY124" fmla="*/ 981258 h 1516602"/>
                  <a:gd name="connsiteX125" fmla="*/ 695889 w 1034979"/>
                  <a:gd name="connsiteY125" fmla="*/ 971733 h 1516602"/>
                  <a:gd name="connsiteX126" fmla="*/ 705414 w 1034979"/>
                  <a:gd name="connsiteY126" fmla="*/ 960303 h 1516602"/>
                  <a:gd name="connsiteX127" fmla="*/ 716844 w 1034979"/>
                  <a:gd name="connsiteY127" fmla="*/ 952683 h 1516602"/>
                  <a:gd name="connsiteX128" fmla="*/ 732084 w 1034979"/>
                  <a:gd name="connsiteY128" fmla="*/ 939348 h 1516602"/>
                  <a:gd name="connsiteX129" fmla="*/ 741609 w 1034979"/>
                  <a:gd name="connsiteY129" fmla="*/ 927918 h 1516602"/>
                  <a:gd name="connsiteX130" fmla="*/ 753039 w 1034979"/>
                  <a:gd name="connsiteY130" fmla="*/ 918393 h 1516602"/>
                  <a:gd name="connsiteX131" fmla="*/ 758754 w 1034979"/>
                  <a:gd name="connsiteY131" fmla="*/ 906963 h 1516602"/>
                  <a:gd name="connsiteX132" fmla="*/ 760659 w 1034979"/>
                  <a:gd name="connsiteY132" fmla="*/ 901248 h 1516602"/>
                  <a:gd name="connsiteX133" fmla="*/ 766374 w 1034979"/>
                  <a:gd name="connsiteY133" fmla="*/ 889818 h 1516602"/>
                  <a:gd name="connsiteX134" fmla="*/ 764469 w 1034979"/>
                  <a:gd name="connsiteY134" fmla="*/ 874578 h 1516602"/>
                  <a:gd name="connsiteX135" fmla="*/ 758754 w 1034979"/>
                  <a:gd name="connsiteY135" fmla="*/ 872673 h 1516602"/>
                  <a:gd name="connsiteX136" fmla="*/ 737799 w 1034979"/>
                  <a:gd name="connsiteY136" fmla="*/ 874578 h 1516602"/>
                  <a:gd name="connsiteX137" fmla="*/ 732084 w 1034979"/>
                  <a:gd name="connsiteY137" fmla="*/ 878388 h 1516602"/>
                  <a:gd name="connsiteX138" fmla="*/ 699699 w 1034979"/>
                  <a:gd name="connsiteY138" fmla="*/ 899343 h 1516602"/>
                  <a:gd name="connsiteX139" fmla="*/ 595181 w 1034979"/>
                  <a:gd name="connsiteY139" fmla="*/ 957831 h 1516602"/>
                  <a:gd name="connsiteX140" fmla="*/ 507294 w 1034979"/>
                  <a:gd name="connsiteY140" fmla="*/ 847908 h 1516602"/>
                  <a:gd name="connsiteX141" fmla="*/ 503484 w 1034979"/>
                  <a:gd name="connsiteY141" fmla="*/ 358323 h 1516602"/>
                  <a:gd name="connsiteX142" fmla="*/ 499674 w 1034979"/>
                  <a:gd name="connsiteY142" fmla="*/ 66858 h 1516602"/>
                  <a:gd name="connsiteX143" fmla="*/ 490149 w 1034979"/>
                  <a:gd name="connsiteY143" fmla="*/ 40188 h 1516602"/>
                  <a:gd name="connsiteX144" fmla="*/ 488244 w 1034979"/>
                  <a:gd name="connsiteY144" fmla="*/ 34473 h 1516602"/>
                  <a:gd name="connsiteX145" fmla="*/ 484434 w 1034979"/>
                  <a:gd name="connsiteY145" fmla="*/ 28758 h 1516602"/>
                  <a:gd name="connsiteX146" fmla="*/ 478719 w 1034979"/>
                  <a:gd name="connsiteY146" fmla="*/ 17328 h 1516602"/>
                  <a:gd name="connsiteX147" fmla="*/ 473004 w 1034979"/>
                  <a:gd name="connsiteY147" fmla="*/ 13518 h 1516602"/>
                  <a:gd name="connsiteX148" fmla="*/ 469194 w 1034979"/>
                  <a:gd name="connsiteY148" fmla="*/ 7803 h 1516602"/>
                  <a:gd name="connsiteX149" fmla="*/ 429189 w 1034979"/>
                  <a:gd name="connsiteY149" fmla="*/ 11613 h 1516602"/>
                  <a:gd name="connsiteX150" fmla="*/ 425379 w 1034979"/>
                  <a:gd name="connsiteY150" fmla="*/ 78288 h 1516602"/>
                  <a:gd name="connsiteX151" fmla="*/ 425379 w 1034979"/>
                  <a:gd name="connsiteY151" fmla="*/ 84003 h 1516602"/>
                  <a:gd name="connsiteX152" fmla="*/ 429189 w 1034979"/>
                  <a:gd name="connsiteY152" fmla="*/ 238308 h 1516602"/>
                  <a:gd name="connsiteX153" fmla="*/ 440619 w 1034979"/>
                  <a:gd name="connsiteY153" fmla="*/ 421188 h 1516602"/>
                  <a:gd name="connsiteX154" fmla="*/ 435265 w 1034979"/>
                  <a:gd name="connsiteY154" fmla="*/ 718368 h 1516602"/>
                  <a:gd name="connsiteX155" fmla="*/ 435059 w 1034979"/>
                  <a:gd name="connsiteY155" fmla="*/ 799046 h 1516602"/>
                  <a:gd name="connsiteX156" fmla="*/ 430322 w 1034979"/>
                  <a:gd name="connsiteY15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80599 w 1034979"/>
                  <a:gd name="connsiteY16" fmla="*/ 1082223 h 1516602"/>
                  <a:gd name="connsiteX17" fmla="*/ 278694 w 1034979"/>
                  <a:gd name="connsiteY17" fmla="*/ 1101273 h 1516602"/>
                  <a:gd name="connsiteX18" fmla="*/ 276789 w 1034979"/>
                  <a:gd name="connsiteY18" fmla="*/ 1110798 h 1516602"/>
                  <a:gd name="connsiteX19" fmla="*/ 263454 w 1034979"/>
                  <a:gd name="connsiteY19" fmla="*/ 1124133 h 1516602"/>
                  <a:gd name="connsiteX20" fmla="*/ 252024 w 1034979"/>
                  <a:gd name="connsiteY20" fmla="*/ 1131753 h 1516602"/>
                  <a:gd name="connsiteX21" fmla="*/ 240594 w 1034979"/>
                  <a:gd name="connsiteY21" fmla="*/ 1135563 h 1516602"/>
                  <a:gd name="connsiteX22" fmla="*/ 27234 w 1034979"/>
                  <a:gd name="connsiteY22" fmla="*/ 1154613 h 1516602"/>
                  <a:gd name="connsiteX23" fmla="*/ 15804 w 1034979"/>
                  <a:gd name="connsiteY23" fmla="*/ 1160328 h 1516602"/>
                  <a:gd name="connsiteX24" fmla="*/ 6279 w 1034979"/>
                  <a:gd name="connsiteY24" fmla="*/ 1169853 h 1516602"/>
                  <a:gd name="connsiteX25" fmla="*/ 4374 w 1034979"/>
                  <a:gd name="connsiteY25" fmla="*/ 1175568 h 1516602"/>
                  <a:gd name="connsiteX26" fmla="*/ 564 w 1034979"/>
                  <a:gd name="connsiteY26" fmla="*/ 1181283 h 1516602"/>
                  <a:gd name="connsiteX27" fmla="*/ 6279 w 1034979"/>
                  <a:gd name="connsiteY27" fmla="*/ 1213668 h 1516602"/>
                  <a:gd name="connsiteX28" fmla="*/ 11994 w 1034979"/>
                  <a:gd name="connsiteY28" fmla="*/ 1217478 h 1516602"/>
                  <a:gd name="connsiteX29" fmla="*/ 17709 w 1034979"/>
                  <a:gd name="connsiteY29" fmla="*/ 1219383 h 1516602"/>
                  <a:gd name="connsiteX30" fmla="*/ 145344 w 1034979"/>
                  <a:gd name="connsiteY30" fmla="*/ 1217478 h 1516602"/>
                  <a:gd name="connsiteX31" fmla="*/ 239202 w 1034979"/>
                  <a:gd name="connsiteY31" fmla="*/ 1214801 h 1516602"/>
                  <a:gd name="connsiteX32" fmla="*/ 318699 w 1034979"/>
                  <a:gd name="connsiteY32" fmla="*/ 1217478 h 1516602"/>
                  <a:gd name="connsiteX33" fmla="*/ 330129 w 1034979"/>
                  <a:gd name="connsiteY33" fmla="*/ 1223193 h 1516602"/>
                  <a:gd name="connsiteX34" fmla="*/ 333939 w 1034979"/>
                  <a:gd name="connsiteY34" fmla="*/ 1228908 h 1516602"/>
                  <a:gd name="connsiteX35" fmla="*/ 339654 w 1034979"/>
                  <a:gd name="connsiteY35" fmla="*/ 1230813 h 1516602"/>
                  <a:gd name="connsiteX36" fmla="*/ 351084 w 1034979"/>
                  <a:gd name="connsiteY36" fmla="*/ 1238433 h 1516602"/>
                  <a:gd name="connsiteX37" fmla="*/ 356799 w 1034979"/>
                  <a:gd name="connsiteY37" fmla="*/ 1242243 h 1516602"/>
                  <a:gd name="connsiteX38" fmla="*/ 360609 w 1034979"/>
                  <a:gd name="connsiteY38" fmla="*/ 1247958 h 1516602"/>
                  <a:gd name="connsiteX39" fmla="*/ 366324 w 1034979"/>
                  <a:gd name="connsiteY39" fmla="*/ 1259388 h 1516602"/>
                  <a:gd name="connsiteX40" fmla="*/ 362514 w 1034979"/>
                  <a:gd name="connsiteY40" fmla="*/ 1286058 h 1516602"/>
                  <a:gd name="connsiteX41" fmla="*/ 358704 w 1034979"/>
                  <a:gd name="connsiteY41" fmla="*/ 1291773 h 1516602"/>
                  <a:gd name="connsiteX42" fmla="*/ 356799 w 1034979"/>
                  <a:gd name="connsiteY42" fmla="*/ 1297488 h 1516602"/>
                  <a:gd name="connsiteX43" fmla="*/ 352989 w 1034979"/>
                  <a:gd name="connsiteY43" fmla="*/ 1303203 h 1516602"/>
                  <a:gd name="connsiteX44" fmla="*/ 351084 w 1034979"/>
                  <a:gd name="connsiteY44" fmla="*/ 1308918 h 1516602"/>
                  <a:gd name="connsiteX45" fmla="*/ 347274 w 1034979"/>
                  <a:gd name="connsiteY45" fmla="*/ 1314633 h 1516602"/>
                  <a:gd name="connsiteX46" fmla="*/ 330129 w 1034979"/>
                  <a:gd name="connsiteY46" fmla="*/ 1381308 h 1516602"/>
                  <a:gd name="connsiteX47" fmla="*/ 328224 w 1034979"/>
                  <a:gd name="connsiteY47" fmla="*/ 1432743 h 1516602"/>
                  <a:gd name="connsiteX48" fmla="*/ 330129 w 1034979"/>
                  <a:gd name="connsiteY48" fmla="*/ 1457508 h 1516602"/>
                  <a:gd name="connsiteX49" fmla="*/ 332034 w 1034979"/>
                  <a:gd name="connsiteY49" fmla="*/ 1463223 h 1516602"/>
                  <a:gd name="connsiteX50" fmla="*/ 335844 w 1034979"/>
                  <a:gd name="connsiteY50" fmla="*/ 1467033 h 1516602"/>
                  <a:gd name="connsiteX51" fmla="*/ 364419 w 1034979"/>
                  <a:gd name="connsiteY51" fmla="*/ 1512753 h 1516602"/>
                  <a:gd name="connsiteX52" fmla="*/ 387279 w 1034979"/>
                  <a:gd name="connsiteY52" fmla="*/ 1514658 h 1516602"/>
                  <a:gd name="connsiteX53" fmla="*/ 392994 w 1034979"/>
                  <a:gd name="connsiteY53" fmla="*/ 1508943 h 1516602"/>
                  <a:gd name="connsiteX54" fmla="*/ 394899 w 1034979"/>
                  <a:gd name="connsiteY54" fmla="*/ 1497513 h 1516602"/>
                  <a:gd name="connsiteX55" fmla="*/ 396804 w 1034979"/>
                  <a:gd name="connsiteY55" fmla="*/ 1491798 h 1516602"/>
                  <a:gd name="connsiteX56" fmla="*/ 398709 w 1034979"/>
                  <a:gd name="connsiteY56" fmla="*/ 1474653 h 1516602"/>
                  <a:gd name="connsiteX57" fmla="*/ 400614 w 1034979"/>
                  <a:gd name="connsiteY57" fmla="*/ 1461318 h 1516602"/>
                  <a:gd name="connsiteX58" fmla="*/ 404424 w 1034979"/>
                  <a:gd name="connsiteY58" fmla="*/ 1404168 h 1516602"/>
                  <a:gd name="connsiteX59" fmla="*/ 410139 w 1034979"/>
                  <a:gd name="connsiteY59" fmla="*/ 1392738 h 1516602"/>
                  <a:gd name="connsiteX60" fmla="*/ 413949 w 1034979"/>
                  <a:gd name="connsiteY60" fmla="*/ 1379403 h 1516602"/>
                  <a:gd name="connsiteX61" fmla="*/ 415854 w 1034979"/>
                  <a:gd name="connsiteY61" fmla="*/ 1373688 h 1516602"/>
                  <a:gd name="connsiteX62" fmla="*/ 417759 w 1034979"/>
                  <a:gd name="connsiteY62" fmla="*/ 1360353 h 1516602"/>
                  <a:gd name="connsiteX63" fmla="*/ 421569 w 1034979"/>
                  <a:gd name="connsiteY63" fmla="*/ 1348923 h 1516602"/>
                  <a:gd name="connsiteX64" fmla="*/ 427284 w 1034979"/>
                  <a:gd name="connsiteY64" fmla="*/ 1335588 h 1516602"/>
                  <a:gd name="connsiteX65" fmla="*/ 467289 w 1034979"/>
                  <a:gd name="connsiteY65" fmla="*/ 1265103 h 1516602"/>
                  <a:gd name="connsiteX66" fmla="*/ 528455 w 1034979"/>
                  <a:gd name="connsiteY66" fmla="*/ 1230091 h 1516602"/>
                  <a:gd name="connsiteX67" fmla="*/ 601154 w 1034979"/>
                  <a:gd name="connsiteY67" fmla="*/ 1221700 h 1516602"/>
                  <a:gd name="connsiteX68" fmla="*/ 720654 w 1034979"/>
                  <a:gd name="connsiteY68" fmla="*/ 1316538 h 1516602"/>
                  <a:gd name="connsiteX69" fmla="*/ 733989 w 1034979"/>
                  <a:gd name="connsiteY69" fmla="*/ 1326063 h 1516602"/>
                  <a:gd name="connsiteX70" fmla="*/ 743514 w 1034979"/>
                  <a:gd name="connsiteY70" fmla="*/ 1327968 h 1516602"/>
                  <a:gd name="connsiteX71" fmla="*/ 749229 w 1034979"/>
                  <a:gd name="connsiteY71" fmla="*/ 1329873 h 1516602"/>
                  <a:gd name="connsiteX72" fmla="*/ 762564 w 1034979"/>
                  <a:gd name="connsiteY72" fmla="*/ 1335588 h 1516602"/>
                  <a:gd name="connsiteX73" fmla="*/ 777804 w 1034979"/>
                  <a:gd name="connsiteY73" fmla="*/ 1333683 h 1516602"/>
                  <a:gd name="connsiteX74" fmla="*/ 789234 w 1034979"/>
                  <a:gd name="connsiteY74" fmla="*/ 1327968 h 1516602"/>
                  <a:gd name="connsiteX75" fmla="*/ 794949 w 1034979"/>
                  <a:gd name="connsiteY75" fmla="*/ 1326063 h 1516602"/>
                  <a:gd name="connsiteX76" fmla="*/ 802569 w 1034979"/>
                  <a:gd name="connsiteY76" fmla="*/ 1308918 h 1516602"/>
                  <a:gd name="connsiteX77" fmla="*/ 800664 w 1034979"/>
                  <a:gd name="connsiteY77" fmla="*/ 1284153 h 1516602"/>
                  <a:gd name="connsiteX78" fmla="*/ 798759 w 1034979"/>
                  <a:gd name="connsiteY78" fmla="*/ 1278438 h 1516602"/>
                  <a:gd name="connsiteX79" fmla="*/ 796854 w 1034979"/>
                  <a:gd name="connsiteY79" fmla="*/ 1270818 h 1516602"/>
                  <a:gd name="connsiteX80" fmla="*/ 783519 w 1034979"/>
                  <a:gd name="connsiteY80" fmla="*/ 1253673 h 1516602"/>
                  <a:gd name="connsiteX81" fmla="*/ 773994 w 1034979"/>
                  <a:gd name="connsiteY81" fmla="*/ 1247958 h 1516602"/>
                  <a:gd name="connsiteX82" fmla="*/ 648264 w 1034979"/>
                  <a:gd name="connsiteY82" fmla="*/ 1156518 h 1516602"/>
                  <a:gd name="connsiteX83" fmla="*/ 644454 w 1034979"/>
                  <a:gd name="connsiteY83" fmla="*/ 1139373 h 1516602"/>
                  <a:gd name="connsiteX84" fmla="*/ 646359 w 1034979"/>
                  <a:gd name="connsiteY84" fmla="*/ 1131753 h 1516602"/>
                  <a:gd name="connsiteX85" fmla="*/ 650169 w 1034979"/>
                  <a:gd name="connsiteY85" fmla="*/ 1114608 h 1516602"/>
                  <a:gd name="connsiteX86" fmla="*/ 653979 w 1034979"/>
                  <a:gd name="connsiteY86" fmla="*/ 1108893 h 1516602"/>
                  <a:gd name="connsiteX87" fmla="*/ 655884 w 1034979"/>
                  <a:gd name="connsiteY87" fmla="*/ 1103178 h 1516602"/>
                  <a:gd name="connsiteX88" fmla="*/ 661599 w 1034979"/>
                  <a:gd name="connsiteY88" fmla="*/ 1101273 h 1516602"/>
                  <a:gd name="connsiteX89" fmla="*/ 671124 w 1034979"/>
                  <a:gd name="connsiteY89" fmla="*/ 1089843 h 1516602"/>
                  <a:gd name="connsiteX90" fmla="*/ 724464 w 1034979"/>
                  <a:gd name="connsiteY90" fmla="*/ 1082223 h 1516602"/>
                  <a:gd name="connsiteX91" fmla="*/ 842574 w 1034979"/>
                  <a:gd name="connsiteY91" fmla="*/ 1084128 h 1516602"/>
                  <a:gd name="connsiteX92" fmla="*/ 871149 w 1034979"/>
                  <a:gd name="connsiteY92" fmla="*/ 1086033 h 1516602"/>
                  <a:gd name="connsiteX93" fmla="*/ 899724 w 1034979"/>
                  <a:gd name="connsiteY93" fmla="*/ 1091748 h 1516602"/>
                  <a:gd name="connsiteX94" fmla="*/ 922584 w 1034979"/>
                  <a:gd name="connsiteY94" fmla="*/ 1095558 h 1516602"/>
                  <a:gd name="connsiteX95" fmla="*/ 951159 w 1034979"/>
                  <a:gd name="connsiteY95" fmla="*/ 1101273 h 1516602"/>
                  <a:gd name="connsiteX96" fmla="*/ 956874 w 1034979"/>
                  <a:gd name="connsiteY96" fmla="*/ 1101273 h 1516602"/>
                  <a:gd name="connsiteX97" fmla="*/ 1002594 w 1034979"/>
                  <a:gd name="connsiteY97" fmla="*/ 1099368 h 1516602"/>
                  <a:gd name="connsiteX98" fmla="*/ 1031169 w 1034979"/>
                  <a:gd name="connsiteY98" fmla="*/ 1091748 h 1516602"/>
                  <a:gd name="connsiteX99" fmla="*/ 1034979 w 1034979"/>
                  <a:gd name="connsiteY99" fmla="*/ 1086033 h 1516602"/>
                  <a:gd name="connsiteX100" fmla="*/ 1033074 w 1034979"/>
                  <a:gd name="connsiteY100" fmla="*/ 1066983 h 1516602"/>
                  <a:gd name="connsiteX101" fmla="*/ 1027359 w 1034979"/>
                  <a:gd name="connsiteY101" fmla="*/ 1063173 h 1516602"/>
                  <a:gd name="connsiteX102" fmla="*/ 1012119 w 1034979"/>
                  <a:gd name="connsiteY102" fmla="*/ 1061268 h 1516602"/>
                  <a:gd name="connsiteX103" fmla="*/ 1006404 w 1034979"/>
                  <a:gd name="connsiteY103" fmla="*/ 1059363 h 1516602"/>
                  <a:gd name="connsiteX104" fmla="*/ 998784 w 1034979"/>
                  <a:gd name="connsiteY104" fmla="*/ 1057458 h 1516602"/>
                  <a:gd name="connsiteX105" fmla="*/ 987354 w 1034979"/>
                  <a:gd name="connsiteY105" fmla="*/ 1049838 h 1516602"/>
                  <a:gd name="connsiteX106" fmla="*/ 975924 w 1034979"/>
                  <a:gd name="connsiteY106" fmla="*/ 1046028 h 1516602"/>
                  <a:gd name="connsiteX107" fmla="*/ 970209 w 1034979"/>
                  <a:gd name="connsiteY107" fmla="*/ 1044123 h 1516602"/>
                  <a:gd name="connsiteX108" fmla="*/ 962589 w 1034979"/>
                  <a:gd name="connsiteY108" fmla="*/ 1042218 h 1516602"/>
                  <a:gd name="connsiteX109" fmla="*/ 956874 w 1034979"/>
                  <a:gd name="connsiteY109" fmla="*/ 1040313 h 1516602"/>
                  <a:gd name="connsiteX110" fmla="*/ 935919 w 1034979"/>
                  <a:gd name="connsiteY110" fmla="*/ 1034598 h 1516602"/>
                  <a:gd name="connsiteX111" fmla="*/ 825429 w 1034979"/>
                  <a:gd name="connsiteY111" fmla="*/ 1034598 h 1516602"/>
                  <a:gd name="connsiteX112" fmla="*/ 730179 w 1034979"/>
                  <a:gd name="connsiteY112" fmla="*/ 1038408 h 1516602"/>
                  <a:gd name="connsiteX113" fmla="*/ 669219 w 1034979"/>
                  <a:gd name="connsiteY113" fmla="*/ 1046028 h 1516602"/>
                  <a:gd name="connsiteX114" fmla="*/ 646359 w 1034979"/>
                  <a:gd name="connsiteY114" fmla="*/ 1049838 h 1516602"/>
                  <a:gd name="connsiteX115" fmla="*/ 642549 w 1034979"/>
                  <a:gd name="connsiteY115" fmla="*/ 1038408 h 1516602"/>
                  <a:gd name="connsiteX116" fmla="*/ 640644 w 1034979"/>
                  <a:gd name="connsiteY116" fmla="*/ 1032693 h 1516602"/>
                  <a:gd name="connsiteX117" fmla="*/ 642549 w 1034979"/>
                  <a:gd name="connsiteY117" fmla="*/ 1015548 h 1516602"/>
                  <a:gd name="connsiteX118" fmla="*/ 644454 w 1034979"/>
                  <a:gd name="connsiteY118" fmla="*/ 1009833 h 1516602"/>
                  <a:gd name="connsiteX119" fmla="*/ 661599 w 1034979"/>
                  <a:gd name="connsiteY119" fmla="*/ 1000308 h 1516602"/>
                  <a:gd name="connsiteX120" fmla="*/ 673029 w 1034979"/>
                  <a:gd name="connsiteY120" fmla="*/ 992688 h 1516602"/>
                  <a:gd name="connsiteX121" fmla="*/ 674934 w 1034979"/>
                  <a:gd name="connsiteY121" fmla="*/ 986973 h 1516602"/>
                  <a:gd name="connsiteX122" fmla="*/ 680649 w 1034979"/>
                  <a:gd name="connsiteY122" fmla="*/ 985068 h 1516602"/>
                  <a:gd name="connsiteX123" fmla="*/ 686364 w 1034979"/>
                  <a:gd name="connsiteY123" fmla="*/ 981258 h 1516602"/>
                  <a:gd name="connsiteX124" fmla="*/ 695889 w 1034979"/>
                  <a:gd name="connsiteY124" fmla="*/ 971733 h 1516602"/>
                  <a:gd name="connsiteX125" fmla="*/ 705414 w 1034979"/>
                  <a:gd name="connsiteY125" fmla="*/ 960303 h 1516602"/>
                  <a:gd name="connsiteX126" fmla="*/ 716844 w 1034979"/>
                  <a:gd name="connsiteY126" fmla="*/ 952683 h 1516602"/>
                  <a:gd name="connsiteX127" fmla="*/ 732084 w 1034979"/>
                  <a:gd name="connsiteY127" fmla="*/ 939348 h 1516602"/>
                  <a:gd name="connsiteX128" fmla="*/ 741609 w 1034979"/>
                  <a:gd name="connsiteY128" fmla="*/ 927918 h 1516602"/>
                  <a:gd name="connsiteX129" fmla="*/ 753039 w 1034979"/>
                  <a:gd name="connsiteY129" fmla="*/ 918393 h 1516602"/>
                  <a:gd name="connsiteX130" fmla="*/ 758754 w 1034979"/>
                  <a:gd name="connsiteY130" fmla="*/ 906963 h 1516602"/>
                  <a:gd name="connsiteX131" fmla="*/ 760659 w 1034979"/>
                  <a:gd name="connsiteY131" fmla="*/ 901248 h 1516602"/>
                  <a:gd name="connsiteX132" fmla="*/ 766374 w 1034979"/>
                  <a:gd name="connsiteY132" fmla="*/ 889818 h 1516602"/>
                  <a:gd name="connsiteX133" fmla="*/ 764469 w 1034979"/>
                  <a:gd name="connsiteY133" fmla="*/ 874578 h 1516602"/>
                  <a:gd name="connsiteX134" fmla="*/ 758754 w 1034979"/>
                  <a:gd name="connsiteY134" fmla="*/ 872673 h 1516602"/>
                  <a:gd name="connsiteX135" fmla="*/ 737799 w 1034979"/>
                  <a:gd name="connsiteY135" fmla="*/ 874578 h 1516602"/>
                  <a:gd name="connsiteX136" fmla="*/ 732084 w 1034979"/>
                  <a:gd name="connsiteY136" fmla="*/ 878388 h 1516602"/>
                  <a:gd name="connsiteX137" fmla="*/ 699699 w 1034979"/>
                  <a:gd name="connsiteY137" fmla="*/ 899343 h 1516602"/>
                  <a:gd name="connsiteX138" fmla="*/ 595181 w 1034979"/>
                  <a:gd name="connsiteY138" fmla="*/ 957831 h 1516602"/>
                  <a:gd name="connsiteX139" fmla="*/ 507294 w 1034979"/>
                  <a:gd name="connsiteY139" fmla="*/ 847908 h 1516602"/>
                  <a:gd name="connsiteX140" fmla="*/ 503484 w 1034979"/>
                  <a:gd name="connsiteY140" fmla="*/ 358323 h 1516602"/>
                  <a:gd name="connsiteX141" fmla="*/ 499674 w 1034979"/>
                  <a:gd name="connsiteY141" fmla="*/ 66858 h 1516602"/>
                  <a:gd name="connsiteX142" fmla="*/ 490149 w 1034979"/>
                  <a:gd name="connsiteY142" fmla="*/ 40188 h 1516602"/>
                  <a:gd name="connsiteX143" fmla="*/ 488244 w 1034979"/>
                  <a:gd name="connsiteY143" fmla="*/ 34473 h 1516602"/>
                  <a:gd name="connsiteX144" fmla="*/ 484434 w 1034979"/>
                  <a:gd name="connsiteY144" fmla="*/ 28758 h 1516602"/>
                  <a:gd name="connsiteX145" fmla="*/ 478719 w 1034979"/>
                  <a:gd name="connsiteY145" fmla="*/ 17328 h 1516602"/>
                  <a:gd name="connsiteX146" fmla="*/ 473004 w 1034979"/>
                  <a:gd name="connsiteY146" fmla="*/ 13518 h 1516602"/>
                  <a:gd name="connsiteX147" fmla="*/ 469194 w 1034979"/>
                  <a:gd name="connsiteY147" fmla="*/ 7803 h 1516602"/>
                  <a:gd name="connsiteX148" fmla="*/ 429189 w 1034979"/>
                  <a:gd name="connsiteY148" fmla="*/ 11613 h 1516602"/>
                  <a:gd name="connsiteX149" fmla="*/ 425379 w 1034979"/>
                  <a:gd name="connsiteY149" fmla="*/ 78288 h 1516602"/>
                  <a:gd name="connsiteX150" fmla="*/ 425379 w 1034979"/>
                  <a:gd name="connsiteY150" fmla="*/ 84003 h 1516602"/>
                  <a:gd name="connsiteX151" fmla="*/ 429189 w 1034979"/>
                  <a:gd name="connsiteY151" fmla="*/ 238308 h 1516602"/>
                  <a:gd name="connsiteX152" fmla="*/ 440619 w 1034979"/>
                  <a:gd name="connsiteY152" fmla="*/ 421188 h 1516602"/>
                  <a:gd name="connsiteX153" fmla="*/ 435265 w 1034979"/>
                  <a:gd name="connsiteY153" fmla="*/ 718368 h 1516602"/>
                  <a:gd name="connsiteX154" fmla="*/ 435059 w 1034979"/>
                  <a:gd name="connsiteY154" fmla="*/ 799046 h 1516602"/>
                  <a:gd name="connsiteX155" fmla="*/ 430322 w 1034979"/>
                  <a:gd name="connsiteY15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8694 w 1034979"/>
                  <a:gd name="connsiteY16" fmla="*/ 1101273 h 1516602"/>
                  <a:gd name="connsiteX17" fmla="*/ 276789 w 1034979"/>
                  <a:gd name="connsiteY17" fmla="*/ 1110798 h 1516602"/>
                  <a:gd name="connsiteX18" fmla="*/ 263454 w 1034979"/>
                  <a:gd name="connsiteY18" fmla="*/ 1124133 h 1516602"/>
                  <a:gd name="connsiteX19" fmla="*/ 252024 w 1034979"/>
                  <a:gd name="connsiteY19" fmla="*/ 1131753 h 1516602"/>
                  <a:gd name="connsiteX20" fmla="*/ 240594 w 1034979"/>
                  <a:gd name="connsiteY20" fmla="*/ 1135563 h 1516602"/>
                  <a:gd name="connsiteX21" fmla="*/ 27234 w 1034979"/>
                  <a:gd name="connsiteY21" fmla="*/ 1154613 h 1516602"/>
                  <a:gd name="connsiteX22" fmla="*/ 15804 w 1034979"/>
                  <a:gd name="connsiteY22" fmla="*/ 1160328 h 1516602"/>
                  <a:gd name="connsiteX23" fmla="*/ 6279 w 1034979"/>
                  <a:gd name="connsiteY23" fmla="*/ 1169853 h 1516602"/>
                  <a:gd name="connsiteX24" fmla="*/ 4374 w 1034979"/>
                  <a:gd name="connsiteY24" fmla="*/ 1175568 h 1516602"/>
                  <a:gd name="connsiteX25" fmla="*/ 564 w 1034979"/>
                  <a:gd name="connsiteY25" fmla="*/ 1181283 h 1516602"/>
                  <a:gd name="connsiteX26" fmla="*/ 6279 w 1034979"/>
                  <a:gd name="connsiteY26" fmla="*/ 1213668 h 1516602"/>
                  <a:gd name="connsiteX27" fmla="*/ 11994 w 1034979"/>
                  <a:gd name="connsiteY27" fmla="*/ 1217478 h 1516602"/>
                  <a:gd name="connsiteX28" fmla="*/ 17709 w 1034979"/>
                  <a:gd name="connsiteY28" fmla="*/ 1219383 h 1516602"/>
                  <a:gd name="connsiteX29" fmla="*/ 145344 w 1034979"/>
                  <a:gd name="connsiteY29" fmla="*/ 1217478 h 1516602"/>
                  <a:gd name="connsiteX30" fmla="*/ 239202 w 1034979"/>
                  <a:gd name="connsiteY30" fmla="*/ 1214801 h 1516602"/>
                  <a:gd name="connsiteX31" fmla="*/ 318699 w 1034979"/>
                  <a:gd name="connsiteY31" fmla="*/ 1217478 h 1516602"/>
                  <a:gd name="connsiteX32" fmla="*/ 330129 w 1034979"/>
                  <a:gd name="connsiteY32" fmla="*/ 1223193 h 1516602"/>
                  <a:gd name="connsiteX33" fmla="*/ 333939 w 1034979"/>
                  <a:gd name="connsiteY33" fmla="*/ 1228908 h 1516602"/>
                  <a:gd name="connsiteX34" fmla="*/ 339654 w 1034979"/>
                  <a:gd name="connsiteY34" fmla="*/ 1230813 h 1516602"/>
                  <a:gd name="connsiteX35" fmla="*/ 351084 w 1034979"/>
                  <a:gd name="connsiteY35" fmla="*/ 1238433 h 1516602"/>
                  <a:gd name="connsiteX36" fmla="*/ 356799 w 1034979"/>
                  <a:gd name="connsiteY36" fmla="*/ 1242243 h 1516602"/>
                  <a:gd name="connsiteX37" fmla="*/ 360609 w 1034979"/>
                  <a:gd name="connsiteY37" fmla="*/ 1247958 h 1516602"/>
                  <a:gd name="connsiteX38" fmla="*/ 366324 w 1034979"/>
                  <a:gd name="connsiteY38" fmla="*/ 1259388 h 1516602"/>
                  <a:gd name="connsiteX39" fmla="*/ 362514 w 1034979"/>
                  <a:gd name="connsiteY39" fmla="*/ 1286058 h 1516602"/>
                  <a:gd name="connsiteX40" fmla="*/ 358704 w 1034979"/>
                  <a:gd name="connsiteY40" fmla="*/ 1291773 h 1516602"/>
                  <a:gd name="connsiteX41" fmla="*/ 356799 w 1034979"/>
                  <a:gd name="connsiteY41" fmla="*/ 1297488 h 1516602"/>
                  <a:gd name="connsiteX42" fmla="*/ 352989 w 1034979"/>
                  <a:gd name="connsiteY42" fmla="*/ 1303203 h 1516602"/>
                  <a:gd name="connsiteX43" fmla="*/ 351084 w 1034979"/>
                  <a:gd name="connsiteY43" fmla="*/ 1308918 h 1516602"/>
                  <a:gd name="connsiteX44" fmla="*/ 347274 w 1034979"/>
                  <a:gd name="connsiteY44" fmla="*/ 1314633 h 1516602"/>
                  <a:gd name="connsiteX45" fmla="*/ 330129 w 1034979"/>
                  <a:gd name="connsiteY45" fmla="*/ 1381308 h 1516602"/>
                  <a:gd name="connsiteX46" fmla="*/ 328224 w 1034979"/>
                  <a:gd name="connsiteY46" fmla="*/ 1432743 h 1516602"/>
                  <a:gd name="connsiteX47" fmla="*/ 330129 w 1034979"/>
                  <a:gd name="connsiteY47" fmla="*/ 1457508 h 1516602"/>
                  <a:gd name="connsiteX48" fmla="*/ 332034 w 1034979"/>
                  <a:gd name="connsiteY48" fmla="*/ 1463223 h 1516602"/>
                  <a:gd name="connsiteX49" fmla="*/ 335844 w 1034979"/>
                  <a:gd name="connsiteY49" fmla="*/ 1467033 h 1516602"/>
                  <a:gd name="connsiteX50" fmla="*/ 364419 w 1034979"/>
                  <a:gd name="connsiteY50" fmla="*/ 1512753 h 1516602"/>
                  <a:gd name="connsiteX51" fmla="*/ 387279 w 1034979"/>
                  <a:gd name="connsiteY51" fmla="*/ 1514658 h 1516602"/>
                  <a:gd name="connsiteX52" fmla="*/ 392994 w 1034979"/>
                  <a:gd name="connsiteY52" fmla="*/ 1508943 h 1516602"/>
                  <a:gd name="connsiteX53" fmla="*/ 394899 w 1034979"/>
                  <a:gd name="connsiteY53" fmla="*/ 1497513 h 1516602"/>
                  <a:gd name="connsiteX54" fmla="*/ 396804 w 1034979"/>
                  <a:gd name="connsiteY54" fmla="*/ 1491798 h 1516602"/>
                  <a:gd name="connsiteX55" fmla="*/ 398709 w 1034979"/>
                  <a:gd name="connsiteY55" fmla="*/ 1474653 h 1516602"/>
                  <a:gd name="connsiteX56" fmla="*/ 400614 w 1034979"/>
                  <a:gd name="connsiteY56" fmla="*/ 1461318 h 1516602"/>
                  <a:gd name="connsiteX57" fmla="*/ 404424 w 1034979"/>
                  <a:gd name="connsiteY57" fmla="*/ 1404168 h 1516602"/>
                  <a:gd name="connsiteX58" fmla="*/ 410139 w 1034979"/>
                  <a:gd name="connsiteY58" fmla="*/ 1392738 h 1516602"/>
                  <a:gd name="connsiteX59" fmla="*/ 413949 w 1034979"/>
                  <a:gd name="connsiteY59" fmla="*/ 1379403 h 1516602"/>
                  <a:gd name="connsiteX60" fmla="*/ 415854 w 1034979"/>
                  <a:gd name="connsiteY60" fmla="*/ 1373688 h 1516602"/>
                  <a:gd name="connsiteX61" fmla="*/ 417759 w 1034979"/>
                  <a:gd name="connsiteY61" fmla="*/ 1360353 h 1516602"/>
                  <a:gd name="connsiteX62" fmla="*/ 421569 w 1034979"/>
                  <a:gd name="connsiteY62" fmla="*/ 1348923 h 1516602"/>
                  <a:gd name="connsiteX63" fmla="*/ 427284 w 1034979"/>
                  <a:gd name="connsiteY63" fmla="*/ 1335588 h 1516602"/>
                  <a:gd name="connsiteX64" fmla="*/ 467289 w 1034979"/>
                  <a:gd name="connsiteY64" fmla="*/ 1265103 h 1516602"/>
                  <a:gd name="connsiteX65" fmla="*/ 528455 w 1034979"/>
                  <a:gd name="connsiteY65" fmla="*/ 1230091 h 1516602"/>
                  <a:gd name="connsiteX66" fmla="*/ 601154 w 1034979"/>
                  <a:gd name="connsiteY66" fmla="*/ 1221700 h 1516602"/>
                  <a:gd name="connsiteX67" fmla="*/ 720654 w 1034979"/>
                  <a:gd name="connsiteY67" fmla="*/ 1316538 h 1516602"/>
                  <a:gd name="connsiteX68" fmla="*/ 733989 w 1034979"/>
                  <a:gd name="connsiteY68" fmla="*/ 1326063 h 1516602"/>
                  <a:gd name="connsiteX69" fmla="*/ 743514 w 1034979"/>
                  <a:gd name="connsiteY69" fmla="*/ 1327968 h 1516602"/>
                  <a:gd name="connsiteX70" fmla="*/ 749229 w 1034979"/>
                  <a:gd name="connsiteY70" fmla="*/ 1329873 h 1516602"/>
                  <a:gd name="connsiteX71" fmla="*/ 762564 w 1034979"/>
                  <a:gd name="connsiteY71" fmla="*/ 1335588 h 1516602"/>
                  <a:gd name="connsiteX72" fmla="*/ 777804 w 1034979"/>
                  <a:gd name="connsiteY72" fmla="*/ 1333683 h 1516602"/>
                  <a:gd name="connsiteX73" fmla="*/ 789234 w 1034979"/>
                  <a:gd name="connsiteY73" fmla="*/ 1327968 h 1516602"/>
                  <a:gd name="connsiteX74" fmla="*/ 794949 w 1034979"/>
                  <a:gd name="connsiteY74" fmla="*/ 1326063 h 1516602"/>
                  <a:gd name="connsiteX75" fmla="*/ 802569 w 1034979"/>
                  <a:gd name="connsiteY75" fmla="*/ 1308918 h 1516602"/>
                  <a:gd name="connsiteX76" fmla="*/ 800664 w 1034979"/>
                  <a:gd name="connsiteY76" fmla="*/ 1284153 h 1516602"/>
                  <a:gd name="connsiteX77" fmla="*/ 798759 w 1034979"/>
                  <a:gd name="connsiteY77" fmla="*/ 1278438 h 1516602"/>
                  <a:gd name="connsiteX78" fmla="*/ 796854 w 1034979"/>
                  <a:gd name="connsiteY78" fmla="*/ 1270818 h 1516602"/>
                  <a:gd name="connsiteX79" fmla="*/ 783519 w 1034979"/>
                  <a:gd name="connsiteY79" fmla="*/ 1253673 h 1516602"/>
                  <a:gd name="connsiteX80" fmla="*/ 773994 w 1034979"/>
                  <a:gd name="connsiteY80" fmla="*/ 1247958 h 1516602"/>
                  <a:gd name="connsiteX81" fmla="*/ 648264 w 1034979"/>
                  <a:gd name="connsiteY81" fmla="*/ 1156518 h 1516602"/>
                  <a:gd name="connsiteX82" fmla="*/ 644454 w 1034979"/>
                  <a:gd name="connsiteY82" fmla="*/ 1139373 h 1516602"/>
                  <a:gd name="connsiteX83" fmla="*/ 646359 w 1034979"/>
                  <a:gd name="connsiteY83" fmla="*/ 1131753 h 1516602"/>
                  <a:gd name="connsiteX84" fmla="*/ 650169 w 1034979"/>
                  <a:gd name="connsiteY84" fmla="*/ 1114608 h 1516602"/>
                  <a:gd name="connsiteX85" fmla="*/ 653979 w 1034979"/>
                  <a:gd name="connsiteY85" fmla="*/ 1108893 h 1516602"/>
                  <a:gd name="connsiteX86" fmla="*/ 655884 w 1034979"/>
                  <a:gd name="connsiteY86" fmla="*/ 1103178 h 1516602"/>
                  <a:gd name="connsiteX87" fmla="*/ 661599 w 1034979"/>
                  <a:gd name="connsiteY87" fmla="*/ 1101273 h 1516602"/>
                  <a:gd name="connsiteX88" fmla="*/ 671124 w 1034979"/>
                  <a:gd name="connsiteY88" fmla="*/ 1089843 h 1516602"/>
                  <a:gd name="connsiteX89" fmla="*/ 724464 w 1034979"/>
                  <a:gd name="connsiteY89" fmla="*/ 1082223 h 1516602"/>
                  <a:gd name="connsiteX90" fmla="*/ 842574 w 1034979"/>
                  <a:gd name="connsiteY90" fmla="*/ 1084128 h 1516602"/>
                  <a:gd name="connsiteX91" fmla="*/ 871149 w 1034979"/>
                  <a:gd name="connsiteY91" fmla="*/ 1086033 h 1516602"/>
                  <a:gd name="connsiteX92" fmla="*/ 899724 w 1034979"/>
                  <a:gd name="connsiteY92" fmla="*/ 1091748 h 1516602"/>
                  <a:gd name="connsiteX93" fmla="*/ 922584 w 1034979"/>
                  <a:gd name="connsiteY93" fmla="*/ 1095558 h 1516602"/>
                  <a:gd name="connsiteX94" fmla="*/ 951159 w 1034979"/>
                  <a:gd name="connsiteY94" fmla="*/ 1101273 h 1516602"/>
                  <a:gd name="connsiteX95" fmla="*/ 956874 w 1034979"/>
                  <a:gd name="connsiteY95" fmla="*/ 1101273 h 1516602"/>
                  <a:gd name="connsiteX96" fmla="*/ 1002594 w 1034979"/>
                  <a:gd name="connsiteY96" fmla="*/ 1099368 h 1516602"/>
                  <a:gd name="connsiteX97" fmla="*/ 1031169 w 1034979"/>
                  <a:gd name="connsiteY97" fmla="*/ 1091748 h 1516602"/>
                  <a:gd name="connsiteX98" fmla="*/ 1034979 w 1034979"/>
                  <a:gd name="connsiteY98" fmla="*/ 1086033 h 1516602"/>
                  <a:gd name="connsiteX99" fmla="*/ 1033074 w 1034979"/>
                  <a:gd name="connsiteY99" fmla="*/ 1066983 h 1516602"/>
                  <a:gd name="connsiteX100" fmla="*/ 1027359 w 1034979"/>
                  <a:gd name="connsiteY100" fmla="*/ 1063173 h 1516602"/>
                  <a:gd name="connsiteX101" fmla="*/ 1012119 w 1034979"/>
                  <a:gd name="connsiteY101" fmla="*/ 1061268 h 1516602"/>
                  <a:gd name="connsiteX102" fmla="*/ 1006404 w 1034979"/>
                  <a:gd name="connsiteY102" fmla="*/ 1059363 h 1516602"/>
                  <a:gd name="connsiteX103" fmla="*/ 998784 w 1034979"/>
                  <a:gd name="connsiteY103" fmla="*/ 1057458 h 1516602"/>
                  <a:gd name="connsiteX104" fmla="*/ 987354 w 1034979"/>
                  <a:gd name="connsiteY104" fmla="*/ 1049838 h 1516602"/>
                  <a:gd name="connsiteX105" fmla="*/ 975924 w 1034979"/>
                  <a:gd name="connsiteY105" fmla="*/ 1046028 h 1516602"/>
                  <a:gd name="connsiteX106" fmla="*/ 970209 w 1034979"/>
                  <a:gd name="connsiteY106" fmla="*/ 1044123 h 1516602"/>
                  <a:gd name="connsiteX107" fmla="*/ 962589 w 1034979"/>
                  <a:gd name="connsiteY107" fmla="*/ 1042218 h 1516602"/>
                  <a:gd name="connsiteX108" fmla="*/ 956874 w 1034979"/>
                  <a:gd name="connsiteY108" fmla="*/ 1040313 h 1516602"/>
                  <a:gd name="connsiteX109" fmla="*/ 935919 w 1034979"/>
                  <a:gd name="connsiteY109" fmla="*/ 1034598 h 1516602"/>
                  <a:gd name="connsiteX110" fmla="*/ 825429 w 1034979"/>
                  <a:gd name="connsiteY110" fmla="*/ 1034598 h 1516602"/>
                  <a:gd name="connsiteX111" fmla="*/ 730179 w 1034979"/>
                  <a:gd name="connsiteY111" fmla="*/ 1038408 h 1516602"/>
                  <a:gd name="connsiteX112" fmla="*/ 669219 w 1034979"/>
                  <a:gd name="connsiteY112" fmla="*/ 1046028 h 1516602"/>
                  <a:gd name="connsiteX113" fmla="*/ 646359 w 1034979"/>
                  <a:gd name="connsiteY113" fmla="*/ 1049838 h 1516602"/>
                  <a:gd name="connsiteX114" fmla="*/ 642549 w 1034979"/>
                  <a:gd name="connsiteY114" fmla="*/ 1038408 h 1516602"/>
                  <a:gd name="connsiteX115" fmla="*/ 640644 w 1034979"/>
                  <a:gd name="connsiteY115" fmla="*/ 1032693 h 1516602"/>
                  <a:gd name="connsiteX116" fmla="*/ 642549 w 1034979"/>
                  <a:gd name="connsiteY116" fmla="*/ 1015548 h 1516602"/>
                  <a:gd name="connsiteX117" fmla="*/ 644454 w 1034979"/>
                  <a:gd name="connsiteY117" fmla="*/ 1009833 h 1516602"/>
                  <a:gd name="connsiteX118" fmla="*/ 661599 w 1034979"/>
                  <a:gd name="connsiteY118" fmla="*/ 1000308 h 1516602"/>
                  <a:gd name="connsiteX119" fmla="*/ 673029 w 1034979"/>
                  <a:gd name="connsiteY119" fmla="*/ 992688 h 1516602"/>
                  <a:gd name="connsiteX120" fmla="*/ 674934 w 1034979"/>
                  <a:gd name="connsiteY120" fmla="*/ 986973 h 1516602"/>
                  <a:gd name="connsiteX121" fmla="*/ 680649 w 1034979"/>
                  <a:gd name="connsiteY121" fmla="*/ 985068 h 1516602"/>
                  <a:gd name="connsiteX122" fmla="*/ 686364 w 1034979"/>
                  <a:gd name="connsiteY122" fmla="*/ 981258 h 1516602"/>
                  <a:gd name="connsiteX123" fmla="*/ 695889 w 1034979"/>
                  <a:gd name="connsiteY123" fmla="*/ 971733 h 1516602"/>
                  <a:gd name="connsiteX124" fmla="*/ 705414 w 1034979"/>
                  <a:gd name="connsiteY124" fmla="*/ 960303 h 1516602"/>
                  <a:gd name="connsiteX125" fmla="*/ 716844 w 1034979"/>
                  <a:gd name="connsiteY125" fmla="*/ 952683 h 1516602"/>
                  <a:gd name="connsiteX126" fmla="*/ 732084 w 1034979"/>
                  <a:gd name="connsiteY126" fmla="*/ 939348 h 1516602"/>
                  <a:gd name="connsiteX127" fmla="*/ 741609 w 1034979"/>
                  <a:gd name="connsiteY127" fmla="*/ 927918 h 1516602"/>
                  <a:gd name="connsiteX128" fmla="*/ 753039 w 1034979"/>
                  <a:gd name="connsiteY128" fmla="*/ 918393 h 1516602"/>
                  <a:gd name="connsiteX129" fmla="*/ 758754 w 1034979"/>
                  <a:gd name="connsiteY129" fmla="*/ 906963 h 1516602"/>
                  <a:gd name="connsiteX130" fmla="*/ 760659 w 1034979"/>
                  <a:gd name="connsiteY130" fmla="*/ 901248 h 1516602"/>
                  <a:gd name="connsiteX131" fmla="*/ 766374 w 1034979"/>
                  <a:gd name="connsiteY131" fmla="*/ 889818 h 1516602"/>
                  <a:gd name="connsiteX132" fmla="*/ 764469 w 1034979"/>
                  <a:gd name="connsiteY132" fmla="*/ 874578 h 1516602"/>
                  <a:gd name="connsiteX133" fmla="*/ 758754 w 1034979"/>
                  <a:gd name="connsiteY133" fmla="*/ 872673 h 1516602"/>
                  <a:gd name="connsiteX134" fmla="*/ 737799 w 1034979"/>
                  <a:gd name="connsiteY134" fmla="*/ 874578 h 1516602"/>
                  <a:gd name="connsiteX135" fmla="*/ 732084 w 1034979"/>
                  <a:gd name="connsiteY135" fmla="*/ 878388 h 1516602"/>
                  <a:gd name="connsiteX136" fmla="*/ 699699 w 1034979"/>
                  <a:gd name="connsiteY136" fmla="*/ 899343 h 1516602"/>
                  <a:gd name="connsiteX137" fmla="*/ 595181 w 1034979"/>
                  <a:gd name="connsiteY137" fmla="*/ 957831 h 1516602"/>
                  <a:gd name="connsiteX138" fmla="*/ 507294 w 1034979"/>
                  <a:gd name="connsiteY138" fmla="*/ 847908 h 1516602"/>
                  <a:gd name="connsiteX139" fmla="*/ 503484 w 1034979"/>
                  <a:gd name="connsiteY139" fmla="*/ 358323 h 1516602"/>
                  <a:gd name="connsiteX140" fmla="*/ 499674 w 1034979"/>
                  <a:gd name="connsiteY140" fmla="*/ 66858 h 1516602"/>
                  <a:gd name="connsiteX141" fmla="*/ 490149 w 1034979"/>
                  <a:gd name="connsiteY141" fmla="*/ 40188 h 1516602"/>
                  <a:gd name="connsiteX142" fmla="*/ 488244 w 1034979"/>
                  <a:gd name="connsiteY142" fmla="*/ 34473 h 1516602"/>
                  <a:gd name="connsiteX143" fmla="*/ 484434 w 1034979"/>
                  <a:gd name="connsiteY143" fmla="*/ 28758 h 1516602"/>
                  <a:gd name="connsiteX144" fmla="*/ 478719 w 1034979"/>
                  <a:gd name="connsiteY144" fmla="*/ 17328 h 1516602"/>
                  <a:gd name="connsiteX145" fmla="*/ 473004 w 1034979"/>
                  <a:gd name="connsiteY145" fmla="*/ 13518 h 1516602"/>
                  <a:gd name="connsiteX146" fmla="*/ 469194 w 1034979"/>
                  <a:gd name="connsiteY146" fmla="*/ 7803 h 1516602"/>
                  <a:gd name="connsiteX147" fmla="*/ 429189 w 1034979"/>
                  <a:gd name="connsiteY147" fmla="*/ 11613 h 1516602"/>
                  <a:gd name="connsiteX148" fmla="*/ 425379 w 1034979"/>
                  <a:gd name="connsiteY148" fmla="*/ 78288 h 1516602"/>
                  <a:gd name="connsiteX149" fmla="*/ 425379 w 1034979"/>
                  <a:gd name="connsiteY149" fmla="*/ 84003 h 1516602"/>
                  <a:gd name="connsiteX150" fmla="*/ 429189 w 1034979"/>
                  <a:gd name="connsiteY150" fmla="*/ 238308 h 1516602"/>
                  <a:gd name="connsiteX151" fmla="*/ 440619 w 1034979"/>
                  <a:gd name="connsiteY151" fmla="*/ 421188 h 1516602"/>
                  <a:gd name="connsiteX152" fmla="*/ 435265 w 1034979"/>
                  <a:gd name="connsiteY152" fmla="*/ 718368 h 1516602"/>
                  <a:gd name="connsiteX153" fmla="*/ 435059 w 1034979"/>
                  <a:gd name="connsiteY153" fmla="*/ 799046 h 1516602"/>
                  <a:gd name="connsiteX154" fmla="*/ 430322 w 1034979"/>
                  <a:gd name="connsiteY15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63454 w 1034979"/>
                  <a:gd name="connsiteY17" fmla="*/ 1124133 h 1516602"/>
                  <a:gd name="connsiteX18" fmla="*/ 252024 w 1034979"/>
                  <a:gd name="connsiteY18" fmla="*/ 1131753 h 1516602"/>
                  <a:gd name="connsiteX19" fmla="*/ 240594 w 1034979"/>
                  <a:gd name="connsiteY19" fmla="*/ 1135563 h 1516602"/>
                  <a:gd name="connsiteX20" fmla="*/ 27234 w 1034979"/>
                  <a:gd name="connsiteY20" fmla="*/ 1154613 h 1516602"/>
                  <a:gd name="connsiteX21" fmla="*/ 15804 w 1034979"/>
                  <a:gd name="connsiteY21" fmla="*/ 1160328 h 1516602"/>
                  <a:gd name="connsiteX22" fmla="*/ 6279 w 1034979"/>
                  <a:gd name="connsiteY22" fmla="*/ 1169853 h 1516602"/>
                  <a:gd name="connsiteX23" fmla="*/ 4374 w 1034979"/>
                  <a:gd name="connsiteY23" fmla="*/ 1175568 h 1516602"/>
                  <a:gd name="connsiteX24" fmla="*/ 564 w 1034979"/>
                  <a:gd name="connsiteY24" fmla="*/ 1181283 h 1516602"/>
                  <a:gd name="connsiteX25" fmla="*/ 6279 w 1034979"/>
                  <a:gd name="connsiteY25" fmla="*/ 1213668 h 1516602"/>
                  <a:gd name="connsiteX26" fmla="*/ 11994 w 1034979"/>
                  <a:gd name="connsiteY26" fmla="*/ 1217478 h 1516602"/>
                  <a:gd name="connsiteX27" fmla="*/ 17709 w 1034979"/>
                  <a:gd name="connsiteY27" fmla="*/ 1219383 h 1516602"/>
                  <a:gd name="connsiteX28" fmla="*/ 145344 w 1034979"/>
                  <a:gd name="connsiteY28" fmla="*/ 1217478 h 1516602"/>
                  <a:gd name="connsiteX29" fmla="*/ 239202 w 1034979"/>
                  <a:gd name="connsiteY29" fmla="*/ 1214801 h 1516602"/>
                  <a:gd name="connsiteX30" fmla="*/ 318699 w 1034979"/>
                  <a:gd name="connsiteY30" fmla="*/ 1217478 h 1516602"/>
                  <a:gd name="connsiteX31" fmla="*/ 330129 w 1034979"/>
                  <a:gd name="connsiteY31" fmla="*/ 1223193 h 1516602"/>
                  <a:gd name="connsiteX32" fmla="*/ 333939 w 1034979"/>
                  <a:gd name="connsiteY32" fmla="*/ 1228908 h 1516602"/>
                  <a:gd name="connsiteX33" fmla="*/ 339654 w 1034979"/>
                  <a:gd name="connsiteY33" fmla="*/ 1230813 h 1516602"/>
                  <a:gd name="connsiteX34" fmla="*/ 351084 w 1034979"/>
                  <a:gd name="connsiteY34" fmla="*/ 1238433 h 1516602"/>
                  <a:gd name="connsiteX35" fmla="*/ 356799 w 1034979"/>
                  <a:gd name="connsiteY35" fmla="*/ 1242243 h 1516602"/>
                  <a:gd name="connsiteX36" fmla="*/ 360609 w 1034979"/>
                  <a:gd name="connsiteY36" fmla="*/ 1247958 h 1516602"/>
                  <a:gd name="connsiteX37" fmla="*/ 366324 w 1034979"/>
                  <a:gd name="connsiteY37" fmla="*/ 1259388 h 1516602"/>
                  <a:gd name="connsiteX38" fmla="*/ 362514 w 1034979"/>
                  <a:gd name="connsiteY38" fmla="*/ 1286058 h 1516602"/>
                  <a:gd name="connsiteX39" fmla="*/ 358704 w 1034979"/>
                  <a:gd name="connsiteY39" fmla="*/ 1291773 h 1516602"/>
                  <a:gd name="connsiteX40" fmla="*/ 356799 w 1034979"/>
                  <a:gd name="connsiteY40" fmla="*/ 1297488 h 1516602"/>
                  <a:gd name="connsiteX41" fmla="*/ 352989 w 1034979"/>
                  <a:gd name="connsiteY41" fmla="*/ 1303203 h 1516602"/>
                  <a:gd name="connsiteX42" fmla="*/ 351084 w 1034979"/>
                  <a:gd name="connsiteY42" fmla="*/ 1308918 h 1516602"/>
                  <a:gd name="connsiteX43" fmla="*/ 347274 w 1034979"/>
                  <a:gd name="connsiteY43" fmla="*/ 1314633 h 1516602"/>
                  <a:gd name="connsiteX44" fmla="*/ 330129 w 1034979"/>
                  <a:gd name="connsiteY44" fmla="*/ 1381308 h 1516602"/>
                  <a:gd name="connsiteX45" fmla="*/ 328224 w 1034979"/>
                  <a:gd name="connsiteY45" fmla="*/ 1432743 h 1516602"/>
                  <a:gd name="connsiteX46" fmla="*/ 330129 w 1034979"/>
                  <a:gd name="connsiteY46" fmla="*/ 1457508 h 1516602"/>
                  <a:gd name="connsiteX47" fmla="*/ 332034 w 1034979"/>
                  <a:gd name="connsiteY47" fmla="*/ 1463223 h 1516602"/>
                  <a:gd name="connsiteX48" fmla="*/ 335844 w 1034979"/>
                  <a:gd name="connsiteY48" fmla="*/ 1467033 h 1516602"/>
                  <a:gd name="connsiteX49" fmla="*/ 364419 w 1034979"/>
                  <a:gd name="connsiteY49" fmla="*/ 1512753 h 1516602"/>
                  <a:gd name="connsiteX50" fmla="*/ 387279 w 1034979"/>
                  <a:gd name="connsiteY50" fmla="*/ 1514658 h 1516602"/>
                  <a:gd name="connsiteX51" fmla="*/ 392994 w 1034979"/>
                  <a:gd name="connsiteY51" fmla="*/ 1508943 h 1516602"/>
                  <a:gd name="connsiteX52" fmla="*/ 394899 w 1034979"/>
                  <a:gd name="connsiteY52" fmla="*/ 1497513 h 1516602"/>
                  <a:gd name="connsiteX53" fmla="*/ 396804 w 1034979"/>
                  <a:gd name="connsiteY53" fmla="*/ 1491798 h 1516602"/>
                  <a:gd name="connsiteX54" fmla="*/ 398709 w 1034979"/>
                  <a:gd name="connsiteY54" fmla="*/ 1474653 h 1516602"/>
                  <a:gd name="connsiteX55" fmla="*/ 400614 w 1034979"/>
                  <a:gd name="connsiteY55" fmla="*/ 1461318 h 1516602"/>
                  <a:gd name="connsiteX56" fmla="*/ 404424 w 1034979"/>
                  <a:gd name="connsiteY56" fmla="*/ 1404168 h 1516602"/>
                  <a:gd name="connsiteX57" fmla="*/ 410139 w 1034979"/>
                  <a:gd name="connsiteY57" fmla="*/ 1392738 h 1516602"/>
                  <a:gd name="connsiteX58" fmla="*/ 413949 w 1034979"/>
                  <a:gd name="connsiteY58" fmla="*/ 1379403 h 1516602"/>
                  <a:gd name="connsiteX59" fmla="*/ 415854 w 1034979"/>
                  <a:gd name="connsiteY59" fmla="*/ 1373688 h 1516602"/>
                  <a:gd name="connsiteX60" fmla="*/ 417759 w 1034979"/>
                  <a:gd name="connsiteY60" fmla="*/ 1360353 h 1516602"/>
                  <a:gd name="connsiteX61" fmla="*/ 421569 w 1034979"/>
                  <a:gd name="connsiteY61" fmla="*/ 1348923 h 1516602"/>
                  <a:gd name="connsiteX62" fmla="*/ 427284 w 1034979"/>
                  <a:gd name="connsiteY62" fmla="*/ 1335588 h 1516602"/>
                  <a:gd name="connsiteX63" fmla="*/ 467289 w 1034979"/>
                  <a:gd name="connsiteY63" fmla="*/ 1265103 h 1516602"/>
                  <a:gd name="connsiteX64" fmla="*/ 528455 w 1034979"/>
                  <a:gd name="connsiteY64" fmla="*/ 1230091 h 1516602"/>
                  <a:gd name="connsiteX65" fmla="*/ 601154 w 1034979"/>
                  <a:gd name="connsiteY65" fmla="*/ 1221700 h 1516602"/>
                  <a:gd name="connsiteX66" fmla="*/ 720654 w 1034979"/>
                  <a:gd name="connsiteY66" fmla="*/ 1316538 h 1516602"/>
                  <a:gd name="connsiteX67" fmla="*/ 733989 w 1034979"/>
                  <a:gd name="connsiteY67" fmla="*/ 1326063 h 1516602"/>
                  <a:gd name="connsiteX68" fmla="*/ 743514 w 1034979"/>
                  <a:gd name="connsiteY68" fmla="*/ 1327968 h 1516602"/>
                  <a:gd name="connsiteX69" fmla="*/ 749229 w 1034979"/>
                  <a:gd name="connsiteY69" fmla="*/ 1329873 h 1516602"/>
                  <a:gd name="connsiteX70" fmla="*/ 762564 w 1034979"/>
                  <a:gd name="connsiteY70" fmla="*/ 1335588 h 1516602"/>
                  <a:gd name="connsiteX71" fmla="*/ 777804 w 1034979"/>
                  <a:gd name="connsiteY71" fmla="*/ 1333683 h 1516602"/>
                  <a:gd name="connsiteX72" fmla="*/ 789234 w 1034979"/>
                  <a:gd name="connsiteY72" fmla="*/ 1327968 h 1516602"/>
                  <a:gd name="connsiteX73" fmla="*/ 794949 w 1034979"/>
                  <a:gd name="connsiteY73" fmla="*/ 1326063 h 1516602"/>
                  <a:gd name="connsiteX74" fmla="*/ 802569 w 1034979"/>
                  <a:gd name="connsiteY74" fmla="*/ 1308918 h 1516602"/>
                  <a:gd name="connsiteX75" fmla="*/ 800664 w 1034979"/>
                  <a:gd name="connsiteY75" fmla="*/ 1284153 h 1516602"/>
                  <a:gd name="connsiteX76" fmla="*/ 798759 w 1034979"/>
                  <a:gd name="connsiteY76" fmla="*/ 1278438 h 1516602"/>
                  <a:gd name="connsiteX77" fmla="*/ 796854 w 1034979"/>
                  <a:gd name="connsiteY77" fmla="*/ 1270818 h 1516602"/>
                  <a:gd name="connsiteX78" fmla="*/ 783519 w 1034979"/>
                  <a:gd name="connsiteY78" fmla="*/ 1253673 h 1516602"/>
                  <a:gd name="connsiteX79" fmla="*/ 773994 w 1034979"/>
                  <a:gd name="connsiteY79" fmla="*/ 1247958 h 1516602"/>
                  <a:gd name="connsiteX80" fmla="*/ 648264 w 1034979"/>
                  <a:gd name="connsiteY80" fmla="*/ 1156518 h 1516602"/>
                  <a:gd name="connsiteX81" fmla="*/ 644454 w 1034979"/>
                  <a:gd name="connsiteY81" fmla="*/ 1139373 h 1516602"/>
                  <a:gd name="connsiteX82" fmla="*/ 646359 w 1034979"/>
                  <a:gd name="connsiteY82" fmla="*/ 1131753 h 1516602"/>
                  <a:gd name="connsiteX83" fmla="*/ 650169 w 1034979"/>
                  <a:gd name="connsiteY83" fmla="*/ 1114608 h 1516602"/>
                  <a:gd name="connsiteX84" fmla="*/ 653979 w 1034979"/>
                  <a:gd name="connsiteY84" fmla="*/ 1108893 h 1516602"/>
                  <a:gd name="connsiteX85" fmla="*/ 655884 w 1034979"/>
                  <a:gd name="connsiteY85" fmla="*/ 1103178 h 1516602"/>
                  <a:gd name="connsiteX86" fmla="*/ 661599 w 1034979"/>
                  <a:gd name="connsiteY86" fmla="*/ 1101273 h 1516602"/>
                  <a:gd name="connsiteX87" fmla="*/ 671124 w 1034979"/>
                  <a:gd name="connsiteY87" fmla="*/ 1089843 h 1516602"/>
                  <a:gd name="connsiteX88" fmla="*/ 724464 w 1034979"/>
                  <a:gd name="connsiteY88" fmla="*/ 1082223 h 1516602"/>
                  <a:gd name="connsiteX89" fmla="*/ 842574 w 1034979"/>
                  <a:gd name="connsiteY89" fmla="*/ 1084128 h 1516602"/>
                  <a:gd name="connsiteX90" fmla="*/ 871149 w 1034979"/>
                  <a:gd name="connsiteY90" fmla="*/ 1086033 h 1516602"/>
                  <a:gd name="connsiteX91" fmla="*/ 899724 w 1034979"/>
                  <a:gd name="connsiteY91" fmla="*/ 1091748 h 1516602"/>
                  <a:gd name="connsiteX92" fmla="*/ 922584 w 1034979"/>
                  <a:gd name="connsiteY92" fmla="*/ 1095558 h 1516602"/>
                  <a:gd name="connsiteX93" fmla="*/ 951159 w 1034979"/>
                  <a:gd name="connsiteY93" fmla="*/ 1101273 h 1516602"/>
                  <a:gd name="connsiteX94" fmla="*/ 956874 w 1034979"/>
                  <a:gd name="connsiteY94" fmla="*/ 1101273 h 1516602"/>
                  <a:gd name="connsiteX95" fmla="*/ 1002594 w 1034979"/>
                  <a:gd name="connsiteY95" fmla="*/ 1099368 h 1516602"/>
                  <a:gd name="connsiteX96" fmla="*/ 1031169 w 1034979"/>
                  <a:gd name="connsiteY96" fmla="*/ 1091748 h 1516602"/>
                  <a:gd name="connsiteX97" fmla="*/ 1034979 w 1034979"/>
                  <a:gd name="connsiteY97" fmla="*/ 1086033 h 1516602"/>
                  <a:gd name="connsiteX98" fmla="*/ 1033074 w 1034979"/>
                  <a:gd name="connsiteY98" fmla="*/ 1066983 h 1516602"/>
                  <a:gd name="connsiteX99" fmla="*/ 1027359 w 1034979"/>
                  <a:gd name="connsiteY99" fmla="*/ 1063173 h 1516602"/>
                  <a:gd name="connsiteX100" fmla="*/ 1012119 w 1034979"/>
                  <a:gd name="connsiteY100" fmla="*/ 1061268 h 1516602"/>
                  <a:gd name="connsiteX101" fmla="*/ 1006404 w 1034979"/>
                  <a:gd name="connsiteY101" fmla="*/ 1059363 h 1516602"/>
                  <a:gd name="connsiteX102" fmla="*/ 998784 w 1034979"/>
                  <a:gd name="connsiteY102" fmla="*/ 1057458 h 1516602"/>
                  <a:gd name="connsiteX103" fmla="*/ 987354 w 1034979"/>
                  <a:gd name="connsiteY103" fmla="*/ 1049838 h 1516602"/>
                  <a:gd name="connsiteX104" fmla="*/ 975924 w 1034979"/>
                  <a:gd name="connsiteY104" fmla="*/ 1046028 h 1516602"/>
                  <a:gd name="connsiteX105" fmla="*/ 970209 w 1034979"/>
                  <a:gd name="connsiteY105" fmla="*/ 1044123 h 1516602"/>
                  <a:gd name="connsiteX106" fmla="*/ 962589 w 1034979"/>
                  <a:gd name="connsiteY106" fmla="*/ 1042218 h 1516602"/>
                  <a:gd name="connsiteX107" fmla="*/ 956874 w 1034979"/>
                  <a:gd name="connsiteY107" fmla="*/ 1040313 h 1516602"/>
                  <a:gd name="connsiteX108" fmla="*/ 935919 w 1034979"/>
                  <a:gd name="connsiteY108" fmla="*/ 1034598 h 1516602"/>
                  <a:gd name="connsiteX109" fmla="*/ 825429 w 1034979"/>
                  <a:gd name="connsiteY109" fmla="*/ 1034598 h 1516602"/>
                  <a:gd name="connsiteX110" fmla="*/ 730179 w 1034979"/>
                  <a:gd name="connsiteY110" fmla="*/ 1038408 h 1516602"/>
                  <a:gd name="connsiteX111" fmla="*/ 669219 w 1034979"/>
                  <a:gd name="connsiteY111" fmla="*/ 1046028 h 1516602"/>
                  <a:gd name="connsiteX112" fmla="*/ 646359 w 1034979"/>
                  <a:gd name="connsiteY112" fmla="*/ 1049838 h 1516602"/>
                  <a:gd name="connsiteX113" fmla="*/ 642549 w 1034979"/>
                  <a:gd name="connsiteY113" fmla="*/ 1038408 h 1516602"/>
                  <a:gd name="connsiteX114" fmla="*/ 640644 w 1034979"/>
                  <a:gd name="connsiteY114" fmla="*/ 1032693 h 1516602"/>
                  <a:gd name="connsiteX115" fmla="*/ 642549 w 1034979"/>
                  <a:gd name="connsiteY115" fmla="*/ 1015548 h 1516602"/>
                  <a:gd name="connsiteX116" fmla="*/ 644454 w 1034979"/>
                  <a:gd name="connsiteY116" fmla="*/ 1009833 h 1516602"/>
                  <a:gd name="connsiteX117" fmla="*/ 661599 w 1034979"/>
                  <a:gd name="connsiteY117" fmla="*/ 1000308 h 1516602"/>
                  <a:gd name="connsiteX118" fmla="*/ 673029 w 1034979"/>
                  <a:gd name="connsiteY118" fmla="*/ 992688 h 1516602"/>
                  <a:gd name="connsiteX119" fmla="*/ 674934 w 1034979"/>
                  <a:gd name="connsiteY119" fmla="*/ 986973 h 1516602"/>
                  <a:gd name="connsiteX120" fmla="*/ 680649 w 1034979"/>
                  <a:gd name="connsiteY120" fmla="*/ 985068 h 1516602"/>
                  <a:gd name="connsiteX121" fmla="*/ 686364 w 1034979"/>
                  <a:gd name="connsiteY121" fmla="*/ 981258 h 1516602"/>
                  <a:gd name="connsiteX122" fmla="*/ 695889 w 1034979"/>
                  <a:gd name="connsiteY122" fmla="*/ 971733 h 1516602"/>
                  <a:gd name="connsiteX123" fmla="*/ 705414 w 1034979"/>
                  <a:gd name="connsiteY123" fmla="*/ 960303 h 1516602"/>
                  <a:gd name="connsiteX124" fmla="*/ 716844 w 1034979"/>
                  <a:gd name="connsiteY124" fmla="*/ 952683 h 1516602"/>
                  <a:gd name="connsiteX125" fmla="*/ 732084 w 1034979"/>
                  <a:gd name="connsiteY125" fmla="*/ 939348 h 1516602"/>
                  <a:gd name="connsiteX126" fmla="*/ 741609 w 1034979"/>
                  <a:gd name="connsiteY126" fmla="*/ 927918 h 1516602"/>
                  <a:gd name="connsiteX127" fmla="*/ 753039 w 1034979"/>
                  <a:gd name="connsiteY127" fmla="*/ 918393 h 1516602"/>
                  <a:gd name="connsiteX128" fmla="*/ 758754 w 1034979"/>
                  <a:gd name="connsiteY128" fmla="*/ 906963 h 1516602"/>
                  <a:gd name="connsiteX129" fmla="*/ 760659 w 1034979"/>
                  <a:gd name="connsiteY129" fmla="*/ 901248 h 1516602"/>
                  <a:gd name="connsiteX130" fmla="*/ 766374 w 1034979"/>
                  <a:gd name="connsiteY130" fmla="*/ 889818 h 1516602"/>
                  <a:gd name="connsiteX131" fmla="*/ 764469 w 1034979"/>
                  <a:gd name="connsiteY131" fmla="*/ 874578 h 1516602"/>
                  <a:gd name="connsiteX132" fmla="*/ 758754 w 1034979"/>
                  <a:gd name="connsiteY132" fmla="*/ 872673 h 1516602"/>
                  <a:gd name="connsiteX133" fmla="*/ 737799 w 1034979"/>
                  <a:gd name="connsiteY133" fmla="*/ 874578 h 1516602"/>
                  <a:gd name="connsiteX134" fmla="*/ 732084 w 1034979"/>
                  <a:gd name="connsiteY134" fmla="*/ 878388 h 1516602"/>
                  <a:gd name="connsiteX135" fmla="*/ 699699 w 1034979"/>
                  <a:gd name="connsiteY135" fmla="*/ 899343 h 1516602"/>
                  <a:gd name="connsiteX136" fmla="*/ 595181 w 1034979"/>
                  <a:gd name="connsiteY136" fmla="*/ 957831 h 1516602"/>
                  <a:gd name="connsiteX137" fmla="*/ 507294 w 1034979"/>
                  <a:gd name="connsiteY137" fmla="*/ 847908 h 1516602"/>
                  <a:gd name="connsiteX138" fmla="*/ 503484 w 1034979"/>
                  <a:gd name="connsiteY138" fmla="*/ 358323 h 1516602"/>
                  <a:gd name="connsiteX139" fmla="*/ 499674 w 1034979"/>
                  <a:gd name="connsiteY139" fmla="*/ 66858 h 1516602"/>
                  <a:gd name="connsiteX140" fmla="*/ 490149 w 1034979"/>
                  <a:gd name="connsiteY140" fmla="*/ 40188 h 1516602"/>
                  <a:gd name="connsiteX141" fmla="*/ 488244 w 1034979"/>
                  <a:gd name="connsiteY141" fmla="*/ 34473 h 1516602"/>
                  <a:gd name="connsiteX142" fmla="*/ 484434 w 1034979"/>
                  <a:gd name="connsiteY142" fmla="*/ 28758 h 1516602"/>
                  <a:gd name="connsiteX143" fmla="*/ 478719 w 1034979"/>
                  <a:gd name="connsiteY143" fmla="*/ 17328 h 1516602"/>
                  <a:gd name="connsiteX144" fmla="*/ 473004 w 1034979"/>
                  <a:gd name="connsiteY144" fmla="*/ 13518 h 1516602"/>
                  <a:gd name="connsiteX145" fmla="*/ 469194 w 1034979"/>
                  <a:gd name="connsiteY145" fmla="*/ 7803 h 1516602"/>
                  <a:gd name="connsiteX146" fmla="*/ 429189 w 1034979"/>
                  <a:gd name="connsiteY146" fmla="*/ 11613 h 1516602"/>
                  <a:gd name="connsiteX147" fmla="*/ 425379 w 1034979"/>
                  <a:gd name="connsiteY147" fmla="*/ 78288 h 1516602"/>
                  <a:gd name="connsiteX148" fmla="*/ 425379 w 1034979"/>
                  <a:gd name="connsiteY148" fmla="*/ 84003 h 1516602"/>
                  <a:gd name="connsiteX149" fmla="*/ 429189 w 1034979"/>
                  <a:gd name="connsiteY149" fmla="*/ 238308 h 1516602"/>
                  <a:gd name="connsiteX150" fmla="*/ 440619 w 1034979"/>
                  <a:gd name="connsiteY150" fmla="*/ 421188 h 1516602"/>
                  <a:gd name="connsiteX151" fmla="*/ 435265 w 1034979"/>
                  <a:gd name="connsiteY151" fmla="*/ 718368 h 1516602"/>
                  <a:gd name="connsiteX152" fmla="*/ 435059 w 1034979"/>
                  <a:gd name="connsiteY152" fmla="*/ 799046 h 1516602"/>
                  <a:gd name="connsiteX153" fmla="*/ 430322 w 1034979"/>
                  <a:gd name="connsiteY15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52024 w 1034979"/>
                  <a:gd name="connsiteY17" fmla="*/ 1131753 h 1516602"/>
                  <a:gd name="connsiteX18" fmla="*/ 240594 w 1034979"/>
                  <a:gd name="connsiteY18" fmla="*/ 1135563 h 1516602"/>
                  <a:gd name="connsiteX19" fmla="*/ 27234 w 1034979"/>
                  <a:gd name="connsiteY19" fmla="*/ 1154613 h 1516602"/>
                  <a:gd name="connsiteX20" fmla="*/ 15804 w 1034979"/>
                  <a:gd name="connsiteY20" fmla="*/ 1160328 h 1516602"/>
                  <a:gd name="connsiteX21" fmla="*/ 6279 w 1034979"/>
                  <a:gd name="connsiteY21" fmla="*/ 1169853 h 1516602"/>
                  <a:gd name="connsiteX22" fmla="*/ 4374 w 1034979"/>
                  <a:gd name="connsiteY22" fmla="*/ 1175568 h 1516602"/>
                  <a:gd name="connsiteX23" fmla="*/ 564 w 1034979"/>
                  <a:gd name="connsiteY23" fmla="*/ 1181283 h 1516602"/>
                  <a:gd name="connsiteX24" fmla="*/ 6279 w 1034979"/>
                  <a:gd name="connsiteY24" fmla="*/ 1213668 h 1516602"/>
                  <a:gd name="connsiteX25" fmla="*/ 11994 w 1034979"/>
                  <a:gd name="connsiteY25" fmla="*/ 1217478 h 1516602"/>
                  <a:gd name="connsiteX26" fmla="*/ 17709 w 1034979"/>
                  <a:gd name="connsiteY26" fmla="*/ 1219383 h 1516602"/>
                  <a:gd name="connsiteX27" fmla="*/ 145344 w 1034979"/>
                  <a:gd name="connsiteY27" fmla="*/ 1217478 h 1516602"/>
                  <a:gd name="connsiteX28" fmla="*/ 239202 w 1034979"/>
                  <a:gd name="connsiteY28" fmla="*/ 1214801 h 1516602"/>
                  <a:gd name="connsiteX29" fmla="*/ 318699 w 1034979"/>
                  <a:gd name="connsiteY29" fmla="*/ 1217478 h 1516602"/>
                  <a:gd name="connsiteX30" fmla="*/ 330129 w 1034979"/>
                  <a:gd name="connsiteY30" fmla="*/ 1223193 h 1516602"/>
                  <a:gd name="connsiteX31" fmla="*/ 333939 w 1034979"/>
                  <a:gd name="connsiteY31" fmla="*/ 1228908 h 1516602"/>
                  <a:gd name="connsiteX32" fmla="*/ 339654 w 1034979"/>
                  <a:gd name="connsiteY32" fmla="*/ 1230813 h 1516602"/>
                  <a:gd name="connsiteX33" fmla="*/ 351084 w 1034979"/>
                  <a:gd name="connsiteY33" fmla="*/ 1238433 h 1516602"/>
                  <a:gd name="connsiteX34" fmla="*/ 356799 w 1034979"/>
                  <a:gd name="connsiteY34" fmla="*/ 1242243 h 1516602"/>
                  <a:gd name="connsiteX35" fmla="*/ 360609 w 1034979"/>
                  <a:gd name="connsiteY35" fmla="*/ 1247958 h 1516602"/>
                  <a:gd name="connsiteX36" fmla="*/ 366324 w 1034979"/>
                  <a:gd name="connsiteY36" fmla="*/ 1259388 h 1516602"/>
                  <a:gd name="connsiteX37" fmla="*/ 362514 w 1034979"/>
                  <a:gd name="connsiteY37" fmla="*/ 1286058 h 1516602"/>
                  <a:gd name="connsiteX38" fmla="*/ 358704 w 1034979"/>
                  <a:gd name="connsiteY38" fmla="*/ 1291773 h 1516602"/>
                  <a:gd name="connsiteX39" fmla="*/ 356799 w 1034979"/>
                  <a:gd name="connsiteY39" fmla="*/ 1297488 h 1516602"/>
                  <a:gd name="connsiteX40" fmla="*/ 352989 w 1034979"/>
                  <a:gd name="connsiteY40" fmla="*/ 1303203 h 1516602"/>
                  <a:gd name="connsiteX41" fmla="*/ 351084 w 1034979"/>
                  <a:gd name="connsiteY41" fmla="*/ 1308918 h 1516602"/>
                  <a:gd name="connsiteX42" fmla="*/ 347274 w 1034979"/>
                  <a:gd name="connsiteY42" fmla="*/ 1314633 h 1516602"/>
                  <a:gd name="connsiteX43" fmla="*/ 330129 w 1034979"/>
                  <a:gd name="connsiteY43" fmla="*/ 1381308 h 1516602"/>
                  <a:gd name="connsiteX44" fmla="*/ 328224 w 1034979"/>
                  <a:gd name="connsiteY44" fmla="*/ 1432743 h 1516602"/>
                  <a:gd name="connsiteX45" fmla="*/ 330129 w 1034979"/>
                  <a:gd name="connsiteY45" fmla="*/ 1457508 h 1516602"/>
                  <a:gd name="connsiteX46" fmla="*/ 332034 w 1034979"/>
                  <a:gd name="connsiteY46" fmla="*/ 1463223 h 1516602"/>
                  <a:gd name="connsiteX47" fmla="*/ 335844 w 1034979"/>
                  <a:gd name="connsiteY47" fmla="*/ 1467033 h 1516602"/>
                  <a:gd name="connsiteX48" fmla="*/ 364419 w 1034979"/>
                  <a:gd name="connsiteY48" fmla="*/ 1512753 h 1516602"/>
                  <a:gd name="connsiteX49" fmla="*/ 387279 w 1034979"/>
                  <a:gd name="connsiteY49" fmla="*/ 1514658 h 1516602"/>
                  <a:gd name="connsiteX50" fmla="*/ 392994 w 1034979"/>
                  <a:gd name="connsiteY50" fmla="*/ 1508943 h 1516602"/>
                  <a:gd name="connsiteX51" fmla="*/ 394899 w 1034979"/>
                  <a:gd name="connsiteY51" fmla="*/ 1497513 h 1516602"/>
                  <a:gd name="connsiteX52" fmla="*/ 396804 w 1034979"/>
                  <a:gd name="connsiteY52" fmla="*/ 1491798 h 1516602"/>
                  <a:gd name="connsiteX53" fmla="*/ 398709 w 1034979"/>
                  <a:gd name="connsiteY53" fmla="*/ 1474653 h 1516602"/>
                  <a:gd name="connsiteX54" fmla="*/ 400614 w 1034979"/>
                  <a:gd name="connsiteY54" fmla="*/ 1461318 h 1516602"/>
                  <a:gd name="connsiteX55" fmla="*/ 404424 w 1034979"/>
                  <a:gd name="connsiteY55" fmla="*/ 1404168 h 1516602"/>
                  <a:gd name="connsiteX56" fmla="*/ 410139 w 1034979"/>
                  <a:gd name="connsiteY56" fmla="*/ 1392738 h 1516602"/>
                  <a:gd name="connsiteX57" fmla="*/ 413949 w 1034979"/>
                  <a:gd name="connsiteY57" fmla="*/ 1379403 h 1516602"/>
                  <a:gd name="connsiteX58" fmla="*/ 415854 w 1034979"/>
                  <a:gd name="connsiteY58" fmla="*/ 1373688 h 1516602"/>
                  <a:gd name="connsiteX59" fmla="*/ 417759 w 1034979"/>
                  <a:gd name="connsiteY59" fmla="*/ 1360353 h 1516602"/>
                  <a:gd name="connsiteX60" fmla="*/ 421569 w 1034979"/>
                  <a:gd name="connsiteY60" fmla="*/ 1348923 h 1516602"/>
                  <a:gd name="connsiteX61" fmla="*/ 427284 w 1034979"/>
                  <a:gd name="connsiteY61" fmla="*/ 1335588 h 1516602"/>
                  <a:gd name="connsiteX62" fmla="*/ 467289 w 1034979"/>
                  <a:gd name="connsiteY62" fmla="*/ 1265103 h 1516602"/>
                  <a:gd name="connsiteX63" fmla="*/ 528455 w 1034979"/>
                  <a:gd name="connsiteY63" fmla="*/ 1230091 h 1516602"/>
                  <a:gd name="connsiteX64" fmla="*/ 601154 w 1034979"/>
                  <a:gd name="connsiteY64" fmla="*/ 1221700 h 1516602"/>
                  <a:gd name="connsiteX65" fmla="*/ 720654 w 1034979"/>
                  <a:gd name="connsiteY65" fmla="*/ 1316538 h 1516602"/>
                  <a:gd name="connsiteX66" fmla="*/ 733989 w 1034979"/>
                  <a:gd name="connsiteY66" fmla="*/ 1326063 h 1516602"/>
                  <a:gd name="connsiteX67" fmla="*/ 743514 w 1034979"/>
                  <a:gd name="connsiteY67" fmla="*/ 1327968 h 1516602"/>
                  <a:gd name="connsiteX68" fmla="*/ 749229 w 1034979"/>
                  <a:gd name="connsiteY68" fmla="*/ 1329873 h 1516602"/>
                  <a:gd name="connsiteX69" fmla="*/ 762564 w 1034979"/>
                  <a:gd name="connsiteY69" fmla="*/ 1335588 h 1516602"/>
                  <a:gd name="connsiteX70" fmla="*/ 777804 w 1034979"/>
                  <a:gd name="connsiteY70" fmla="*/ 1333683 h 1516602"/>
                  <a:gd name="connsiteX71" fmla="*/ 789234 w 1034979"/>
                  <a:gd name="connsiteY71" fmla="*/ 1327968 h 1516602"/>
                  <a:gd name="connsiteX72" fmla="*/ 794949 w 1034979"/>
                  <a:gd name="connsiteY72" fmla="*/ 1326063 h 1516602"/>
                  <a:gd name="connsiteX73" fmla="*/ 802569 w 1034979"/>
                  <a:gd name="connsiteY73" fmla="*/ 1308918 h 1516602"/>
                  <a:gd name="connsiteX74" fmla="*/ 800664 w 1034979"/>
                  <a:gd name="connsiteY74" fmla="*/ 1284153 h 1516602"/>
                  <a:gd name="connsiteX75" fmla="*/ 798759 w 1034979"/>
                  <a:gd name="connsiteY75" fmla="*/ 1278438 h 1516602"/>
                  <a:gd name="connsiteX76" fmla="*/ 796854 w 1034979"/>
                  <a:gd name="connsiteY76" fmla="*/ 1270818 h 1516602"/>
                  <a:gd name="connsiteX77" fmla="*/ 783519 w 1034979"/>
                  <a:gd name="connsiteY77" fmla="*/ 1253673 h 1516602"/>
                  <a:gd name="connsiteX78" fmla="*/ 773994 w 1034979"/>
                  <a:gd name="connsiteY78" fmla="*/ 1247958 h 1516602"/>
                  <a:gd name="connsiteX79" fmla="*/ 648264 w 1034979"/>
                  <a:gd name="connsiteY79" fmla="*/ 1156518 h 1516602"/>
                  <a:gd name="connsiteX80" fmla="*/ 644454 w 1034979"/>
                  <a:gd name="connsiteY80" fmla="*/ 1139373 h 1516602"/>
                  <a:gd name="connsiteX81" fmla="*/ 646359 w 1034979"/>
                  <a:gd name="connsiteY81" fmla="*/ 1131753 h 1516602"/>
                  <a:gd name="connsiteX82" fmla="*/ 650169 w 1034979"/>
                  <a:gd name="connsiteY82" fmla="*/ 1114608 h 1516602"/>
                  <a:gd name="connsiteX83" fmla="*/ 653979 w 1034979"/>
                  <a:gd name="connsiteY83" fmla="*/ 1108893 h 1516602"/>
                  <a:gd name="connsiteX84" fmla="*/ 655884 w 1034979"/>
                  <a:gd name="connsiteY84" fmla="*/ 1103178 h 1516602"/>
                  <a:gd name="connsiteX85" fmla="*/ 661599 w 1034979"/>
                  <a:gd name="connsiteY85" fmla="*/ 1101273 h 1516602"/>
                  <a:gd name="connsiteX86" fmla="*/ 671124 w 1034979"/>
                  <a:gd name="connsiteY86" fmla="*/ 1089843 h 1516602"/>
                  <a:gd name="connsiteX87" fmla="*/ 724464 w 1034979"/>
                  <a:gd name="connsiteY87" fmla="*/ 1082223 h 1516602"/>
                  <a:gd name="connsiteX88" fmla="*/ 842574 w 1034979"/>
                  <a:gd name="connsiteY88" fmla="*/ 1084128 h 1516602"/>
                  <a:gd name="connsiteX89" fmla="*/ 871149 w 1034979"/>
                  <a:gd name="connsiteY89" fmla="*/ 1086033 h 1516602"/>
                  <a:gd name="connsiteX90" fmla="*/ 899724 w 1034979"/>
                  <a:gd name="connsiteY90" fmla="*/ 1091748 h 1516602"/>
                  <a:gd name="connsiteX91" fmla="*/ 922584 w 1034979"/>
                  <a:gd name="connsiteY91" fmla="*/ 1095558 h 1516602"/>
                  <a:gd name="connsiteX92" fmla="*/ 951159 w 1034979"/>
                  <a:gd name="connsiteY92" fmla="*/ 1101273 h 1516602"/>
                  <a:gd name="connsiteX93" fmla="*/ 956874 w 1034979"/>
                  <a:gd name="connsiteY93" fmla="*/ 1101273 h 1516602"/>
                  <a:gd name="connsiteX94" fmla="*/ 1002594 w 1034979"/>
                  <a:gd name="connsiteY94" fmla="*/ 1099368 h 1516602"/>
                  <a:gd name="connsiteX95" fmla="*/ 1031169 w 1034979"/>
                  <a:gd name="connsiteY95" fmla="*/ 1091748 h 1516602"/>
                  <a:gd name="connsiteX96" fmla="*/ 1034979 w 1034979"/>
                  <a:gd name="connsiteY96" fmla="*/ 1086033 h 1516602"/>
                  <a:gd name="connsiteX97" fmla="*/ 1033074 w 1034979"/>
                  <a:gd name="connsiteY97" fmla="*/ 1066983 h 1516602"/>
                  <a:gd name="connsiteX98" fmla="*/ 1027359 w 1034979"/>
                  <a:gd name="connsiteY98" fmla="*/ 1063173 h 1516602"/>
                  <a:gd name="connsiteX99" fmla="*/ 1012119 w 1034979"/>
                  <a:gd name="connsiteY99" fmla="*/ 1061268 h 1516602"/>
                  <a:gd name="connsiteX100" fmla="*/ 1006404 w 1034979"/>
                  <a:gd name="connsiteY100" fmla="*/ 1059363 h 1516602"/>
                  <a:gd name="connsiteX101" fmla="*/ 998784 w 1034979"/>
                  <a:gd name="connsiteY101" fmla="*/ 1057458 h 1516602"/>
                  <a:gd name="connsiteX102" fmla="*/ 987354 w 1034979"/>
                  <a:gd name="connsiteY102" fmla="*/ 1049838 h 1516602"/>
                  <a:gd name="connsiteX103" fmla="*/ 975924 w 1034979"/>
                  <a:gd name="connsiteY103" fmla="*/ 1046028 h 1516602"/>
                  <a:gd name="connsiteX104" fmla="*/ 970209 w 1034979"/>
                  <a:gd name="connsiteY104" fmla="*/ 1044123 h 1516602"/>
                  <a:gd name="connsiteX105" fmla="*/ 962589 w 1034979"/>
                  <a:gd name="connsiteY105" fmla="*/ 1042218 h 1516602"/>
                  <a:gd name="connsiteX106" fmla="*/ 956874 w 1034979"/>
                  <a:gd name="connsiteY106" fmla="*/ 1040313 h 1516602"/>
                  <a:gd name="connsiteX107" fmla="*/ 935919 w 1034979"/>
                  <a:gd name="connsiteY107" fmla="*/ 1034598 h 1516602"/>
                  <a:gd name="connsiteX108" fmla="*/ 825429 w 1034979"/>
                  <a:gd name="connsiteY108" fmla="*/ 1034598 h 1516602"/>
                  <a:gd name="connsiteX109" fmla="*/ 730179 w 1034979"/>
                  <a:gd name="connsiteY109" fmla="*/ 1038408 h 1516602"/>
                  <a:gd name="connsiteX110" fmla="*/ 669219 w 1034979"/>
                  <a:gd name="connsiteY110" fmla="*/ 1046028 h 1516602"/>
                  <a:gd name="connsiteX111" fmla="*/ 646359 w 1034979"/>
                  <a:gd name="connsiteY111" fmla="*/ 1049838 h 1516602"/>
                  <a:gd name="connsiteX112" fmla="*/ 642549 w 1034979"/>
                  <a:gd name="connsiteY112" fmla="*/ 1038408 h 1516602"/>
                  <a:gd name="connsiteX113" fmla="*/ 640644 w 1034979"/>
                  <a:gd name="connsiteY113" fmla="*/ 1032693 h 1516602"/>
                  <a:gd name="connsiteX114" fmla="*/ 642549 w 1034979"/>
                  <a:gd name="connsiteY114" fmla="*/ 1015548 h 1516602"/>
                  <a:gd name="connsiteX115" fmla="*/ 644454 w 1034979"/>
                  <a:gd name="connsiteY115" fmla="*/ 1009833 h 1516602"/>
                  <a:gd name="connsiteX116" fmla="*/ 661599 w 1034979"/>
                  <a:gd name="connsiteY116" fmla="*/ 1000308 h 1516602"/>
                  <a:gd name="connsiteX117" fmla="*/ 673029 w 1034979"/>
                  <a:gd name="connsiteY117" fmla="*/ 992688 h 1516602"/>
                  <a:gd name="connsiteX118" fmla="*/ 674934 w 1034979"/>
                  <a:gd name="connsiteY118" fmla="*/ 986973 h 1516602"/>
                  <a:gd name="connsiteX119" fmla="*/ 680649 w 1034979"/>
                  <a:gd name="connsiteY119" fmla="*/ 985068 h 1516602"/>
                  <a:gd name="connsiteX120" fmla="*/ 686364 w 1034979"/>
                  <a:gd name="connsiteY120" fmla="*/ 981258 h 1516602"/>
                  <a:gd name="connsiteX121" fmla="*/ 695889 w 1034979"/>
                  <a:gd name="connsiteY121" fmla="*/ 971733 h 1516602"/>
                  <a:gd name="connsiteX122" fmla="*/ 705414 w 1034979"/>
                  <a:gd name="connsiteY122" fmla="*/ 960303 h 1516602"/>
                  <a:gd name="connsiteX123" fmla="*/ 716844 w 1034979"/>
                  <a:gd name="connsiteY123" fmla="*/ 952683 h 1516602"/>
                  <a:gd name="connsiteX124" fmla="*/ 732084 w 1034979"/>
                  <a:gd name="connsiteY124" fmla="*/ 939348 h 1516602"/>
                  <a:gd name="connsiteX125" fmla="*/ 741609 w 1034979"/>
                  <a:gd name="connsiteY125" fmla="*/ 927918 h 1516602"/>
                  <a:gd name="connsiteX126" fmla="*/ 753039 w 1034979"/>
                  <a:gd name="connsiteY126" fmla="*/ 918393 h 1516602"/>
                  <a:gd name="connsiteX127" fmla="*/ 758754 w 1034979"/>
                  <a:gd name="connsiteY127" fmla="*/ 906963 h 1516602"/>
                  <a:gd name="connsiteX128" fmla="*/ 760659 w 1034979"/>
                  <a:gd name="connsiteY128" fmla="*/ 901248 h 1516602"/>
                  <a:gd name="connsiteX129" fmla="*/ 766374 w 1034979"/>
                  <a:gd name="connsiteY129" fmla="*/ 889818 h 1516602"/>
                  <a:gd name="connsiteX130" fmla="*/ 764469 w 1034979"/>
                  <a:gd name="connsiteY130" fmla="*/ 874578 h 1516602"/>
                  <a:gd name="connsiteX131" fmla="*/ 758754 w 1034979"/>
                  <a:gd name="connsiteY131" fmla="*/ 872673 h 1516602"/>
                  <a:gd name="connsiteX132" fmla="*/ 737799 w 1034979"/>
                  <a:gd name="connsiteY132" fmla="*/ 874578 h 1516602"/>
                  <a:gd name="connsiteX133" fmla="*/ 732084 w 1034979"/>
                  <a:gd name="connsiteY133" fmla="*/ 878388 h 1516602"/>
                  <a:gd name="connsiteX134" fmla="*/ 699699 w 1034979"/>
                  <a:gd name="connsiteY134" fmla="*/ 899343 h 1516602"/>
                  <a:gd name="connsiteX135" fmla="*/ 595181 w 1034979"/>
                  <a:gd name="connsiteY135" fmla="*/ 957831 h 1516602"/>
                  <a:gd name="connsiteX136" fmla="*/ 507294 w 1034979"/>
                  <a:gd name="connsiteY136" fmla="*/ 847908 h 1516602"/>
                  <a:gd name="connsiteX137" fmla="*/ 503484 w 1034979"/>
                  <a:gd name="connsiteY137" fmla="*/ 358323 h 1516602"/>
                  <a:gd name="connsiteX138" fmla="*/ 499674 w 1034979"/>
                  <a:gd name="connsiteY138" fmla="*/ 66858 h 1516602"/>
                  <a:gd name="connsiteX139" fmla="*/ 490149 w 1034979"/>
                  <a:gd name="connsiteY139" fmla="*/ 40188 h 1516602"/>
                  <a:gd name="connsiteX140" fmla="*/ 488244 w 1034979"/>
                  <a:gd name="connsiteY140" fmla="*/ 34473 h 1516602"/>
                  <a:gd name="connsiteX141" fmla="*/ 484434 w 1034979"/>
                  <a:gd name="connsiteY141" fmla="*/ 28758 h 1516602"/>
                  <a:gd name="connsiteX142" fmla="*/ 478719 w 1034979"/>
                  <a:gd name="connsiteY142" fmla="*/ 17328 h 1516602"/>
                  <a:gd name="connsiteX143" fmla="*/ 473004 w 1034979"/>
                  <a:gd name="connsiteY143" fmla="*/ 13518 h 1516602"/>
                  <a:gd name="connsiteX144" fmla="*/ 469194 w 1034979"/>
                  <a:gd name="connsiteY144" fmla="*/ 7803 h 1516602"/>
                  <a:gd name="connsiteX145" fmla="*/ 429189 w 1034979"/>
                  <a:gd name="connsiteY145" fmla="*/ 11613 h 1516602"/>
                  <a:gd name="connsiteX146" fmla="*/ 425379 w 1034979"/>
                  <a:gd name="connsiteY146" fmla="*/ 78288 h 1516602"/>
                  <a:gd name="connsiteX147" fmla="*/ 425379 w 1034979"/>
                  <a:gd name="connsiteY147" fmla="*/ 84003 h 1516602"/>
                  <a:gd name="connsiteX148" fmla="*/ 429189 w 1034979"/>
                  <a:gd name="connsiteY148" fmla="*/ 238308 h 1516602"/>
                  <a:gd name="connsiteX149" fmla="*/ 440619 w 1034979"/>
                  <a:gd name="connsiteY149" fmla="*/ 421188 h 1516602"/>
                  <a:gd name="connsiteX150" fmla="*/ 435265 w 1034979"/>
                  <a:gd name="connsiteY150" fmla="*/ 718368 h 1516602"/>
                  <a:gd name="connsiteX151" fmla="*/ 435059 w 1034979"/>
                  <a:gd name="connsiteY151" fmla="*/ 799046 h 1516602"/>
                  <a:gd name="connsiteX152" fmla="*/ 430322 w 1034979"/>
                  <a:gd name="connsiteY15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08466 w 1034979"/>
                  <a:gd name="connsiteY17" fmla="*/ 1147920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35919 w 1034979"/>
                  <a:gd name="connsiteY105" fmla="*/ 1034598 h 1516602"/>
                  <a:gd name="connsiteX106" fmla="*/ 825429 w 1034979"/>
                  <a:gd name="connsiteY106" fmla="*/ 1034598 h 1516602"/>
                  <a:gd name="connsiteX107" fmla="*/ 730179 w 1034979"/>
                  <a:gd name="connsiteY107" fmla="*/ 1038408 h 1516602"/>
                  <a:gd name="connsiteX108" fmla="*/ 669219 w 1034979"/>
                  <a:gd name="connsiteY108" fmla="*/ 1046028 h 1516602"/>
                  <a:gd name="connsiteX109" fmla="*/ 646359 w 1034979"/>
                  <a:gd name="connsiteY109" fmla="*/ 1049838 h 1516602"/>
                  <a:gd name="connsiteX110" fmla="*/ 642549 w 1034979"/>
                  <a:gd name="connsiteY110" fmla="*/ 1038408 h 1516602"/>
                  <a:gd name="connsiteX111" fmla="*/ 640644 w 1034979"/>
                  <a:gd name="connsiteY111" fmla="*/ 1032693 h 1516602"/>
                  <a:gd name="connsiteX112" fmla="*/ 642549 w 1034979"/>
                  <a:gd name="connsiteY112" fmla="*/ 1015548 h 1516602"/>
                  <a:gd name="connsiteX113" fmla="*/ 644454 w 1034979"/>
                  <a:gd name="connsiteY113" fmla="*/ 1009833 h 1516602"/>
                  <a:gd name="connsiteX114" fmla="*/ 661599 w 1034979"/>
                  <a:gd name="connsiteY114" fmla="*/ 1000308 h 1516602"/>
                  <a:gd name="connsiteX115" fmla="*/ 673029 w 1034979"/>
                  <a:gd name="connsiteY115" fmla="*/ 992688 h 1516602"/>
                  <a:gd name="connsiteX116" fmla="*/ 674934 w 1034979"/>
                  <a:gd name="connsiteY116" fmla="*/ 986973 h 1516602"/>
                  <a:gd name="connsiteX117" fmla="*/ 680649 w 1034979"/>
                  <a:gd name="connsiteY117" fmla="*/ 985068 h 1516602"/>
                  <a:gd name="connsiteX118" fmla="*/ 686364 w 1034979"/>
                  <a:gd name="connsiteY118" fmla="*/ 981258 h 1516602"/>
                  <a:gd name="connsiteX119" fmla="*/ 695889 w 1034979"/>
                  <a:gd name="connsiteY119" fmla="*/ 971733 h 1516602"/>
                  <a:gd name="connsiteX120" fmla="*/ 705414 w 1034979"/>
                  <a:gd name="connsiteY120" fmla="*/ 960303 h 1516602"/>
                  <a:gd name="connsiteX121" fmla="*/ 716844 w 1034979"/>
                  <a:gd name="connsiteY121" fmla="*/ 952683 h 1516602"/>
                  <a:gd name="connsiteX122" fmla="*/ 732084 w 1034979"/>
                  <a:gd name="connsiteY122" fmla="*/ 939348 h 1516602"/>
                  <a:gd name="connsiteX123" fmla="*/ 741609 w 1034979"/>
                  <a:gd name="connsiteY123" fmla="*/ 927918 h 1516602"/>
                  <a:gd name="connsiteX124" fmla="*/ 753039 w 1034979"/>
                  <a:gd name="connsiteY124" fmla="*/ 918393 h 1516602"/>
                  <a:gd name="connsiteX125" fmla="*/ 758754 w 1034979"/>
                  <a:gd name="connsiteY125" fmla="*/ 906963 h 1516602"/>
                  <a:gd name="connsiteX126" fmla="*/ 760659 w 1034979"/>
                  <a:gd name="connsiteY126" fmla="*/ 901248 h 1516602"/>
                  <a:gd name="connsiteX127" fmla="*/ 766374 w 1034979"/>
                  <a:gd name="connsiteY127" fmla="*/ 889818 h 1516602"/>
                  <a:gd name="connsiteX128" fmla="*/ 764469 w 1034979"/>
                  <a:gd name="connsiteY128" fmla="*/ 874578 h 1516602"/>
                  <a:gd name="connsiteX129" fmla="*/ 758754 w 1034979"/>
                  <a:gd name="connsiteY129" fmla="*/ 872673 h 1516602"/>
                  <a:gd name="connsiteX130" fmla="*/ 737799 w 1034979"/>
                  <a:gd name="connsiteY130" fmla="*/ 874578 h 1516602"/>
                  <a:gd name="connsiteX131" fmla="*/ 732084 w 1034979"/>
                  <a:gd name="connsiteY131" fmla="*/ 878388 h 1516602"/>
                  <a:gd name="connsiteX132" fmla="*/ 699699 w 1034979"/>
                  <a:gd name="connsiteY132" fmla="*/ 899343 h 1516602"/>
                  <a:gd name="connsiteX133" fmla="*/ 595181 w 1034979"/>
                  <a:gd name="connsiteY133" fmla="*/ 957831 h 1516602"/>
                  <a:gd name="connsiteX134" fmla="*/ 507294 w 1034979"/>
                  <a:gd name="connsiteY134" fmla="*/ 847908 h 1516602"/>
                  <a:gd name="connsiteX135" fmla="*/ 503484 w 1034979"/>
                  <a:gd name="connsiteY135" fmla="*/ 358323 h 1516602"/>
                  <a:gd name="connsiteX136" fmla="*/ 499674 w 1034979"/>
                  <a:gd name="connsiteY136" fmla="*/ 66858 h 1516602"/>
                  <a:gd name="connsiteX137" fmla="*/ 490149 w 1034979"/>
                  <a:gd name="connsiteY137" fmla="*/ 40188 h 1516602"/>
                  <a:gd name="connsiteX138" fmla="*/ 488244 w 1034979"/>
                  <a:gd name="connsiteY138" fmla="*/ 34473 h 1516602"/>
                  <a:gd name="connsiteX139" fmla="*/ 484434 w 1034979"/>
                  <a:gd name="connsiteY139" fmla="*/ 28758 h 1516602"/>
                  <a:gd name="connsiteX140" fmla="*/ 478719 w 1034979"/>
                  <a:gd name="connsiteY140" fmla="*/ 17328 h 1516602"/>
                  <a:gd name="connsiteX141" fmla="*/ 473004 w 1034979"/>
                  <a:gd name="connsiteY141" fmla="*/ 13518 h 1516602"/>
                  <a:gd name="connsiteX142" fmla="*/ 469194 w 1034979"/>
                  <a:gd name="connsiteY142" fmla="*/ 7803 h 1516602"/>
                  <a:gd name="connsiteX143" fmla="*/ 429189 w 1034979"/>
                  <a:gd name="connsiteY143" fmla="*/ 11613 h 1516602"/>
                  <a:gd name="connsiteX144" fmla="*/ 425379 w 1034979"/>
                  <a:gd name="connsiteY144" fmla="*/ 78288 h 1516602"/>
                  <a:gd name="connsiteX145" fmla="*/ 425379 w 1034979"/>
                  <a:gd name="connsiteY145" fmla="*/ 84003 h 1516602"/>
                  <a:gd name="connsiteX146" fmla="*/ 429189 w 1034979"/>
                  <a:gd name="connsiteY146" fmla="*/ 238308 h 1516602"/>
                  <a:gd name="connsiteX147" fmla="*/ 440619 w 1034979"/>
                  <a:gd name="connsiteY147" fmla="*/ 421188 h 1516602"/>
                  <a:gd name="connsiteX148" fmla="*/ 435265 w 1034979"/>
                  <a:gd name="connsiteY148" fmla="*/ 718368 h 1516602"/>
                  <a:gd name="connsiteX149" fmla="*/ 435059 w 1034979"/>
                  <a:gd name="connsiteY149" fmla="*/ 799046 h 1516602"/>
                  <a:gd name="connsiteX150" fmla="*/ 430322 w 1034979"/>
                  <a:gd name="connsiteY15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0209 w 1034979"/>
                  <a:gd name="connsiteY102" fmla="*/ 1044123 h 1516602"/>
                  <a:gd name="connsiteX103" fmla="*/ 962589 w 1034979"/>
                  <a:gd name="connsiteY103" fmla="*/ 1042218 h 1516602"/>
                  <a:gd name="connsiteX104" fmla="*/ 935919 w 1034979"/>
                  <a:gd name="connsiteY104" fmla="*/ 1034598 h 1516602"/>
                  <a:gd name="connsiteX105" fmla="*/ 825429 w 1034979"/>
                  <a:gd name="connsiteY105" fmla="*/ 1034598 h 1516602"/>
                  <a:gd name="connsiteX106" fmla="*/ 730179 w 1034979"/>
                  <a:gd name="connsiteY106" fmla="*/ 1038408 h 1516602"/>
                  <a:gd name="connsiteX107" fmla="*/ 669219 w 1034979"/>
                  <a:gd name="connsiteY107" fmla="*/ 1046028 h 1516602"/>
                  <a:gd name="connsiteX108" fmla="*/ 646359 w 1034979"/>
                  <a:gd name="connsiteY108" fmla="*/ 1049838 h 1516602"/>
                  <a:gd name="connsiteX109" fmla="*/ 642549 w 1034979"/>
                  <a:gd name="connsiteY109" fmla="*/ 1038408 h 1516602"/>
                  <a:gd name="connsiteX110" fmla="*/ 640644 w 1034979"/>
                  <a:gd name="connsiteY110" fmla="*/ 1032693 h 1516602"/>
                  <a:gd name="connsiteX111" fmla="*/ 642549 w 1034979"/>
                  <a:gd name="connsiteY111" fmla="*/ 1015548 h 1516602"/>
                  <a:gd name="connsiteX112" fmla="*/ 644454 w 1034979"/>
                  <a:gd name="connsiteY112" fmla="*/ 1009833 h 1516602"/>
                  <a:gd name="connsiteX113" fmla="*/ 661599 w 1034979"/>
                  <a:gd name="connsiteY113" fmla="*/ 1000308 h 1516602"/>
                  <a:gd name="connsiteX114" fmla="*/ 673029 w 1034979"/>
                  <a:gd name="connsiteY114" fmla="*/ 992688 h 1516602"/>
                  <a:gd name="connsiteX115" fmla="*/ 674934 w 1034979"/>
                  <a:gd name="connsiteY115" fmla="*/ 986973 h 1516602"/>
                  <a:gd name="connsiteX116" fmla="*/ 680649 w 1034979"/>
                  <a:gd name="connsiteY116" fmla="*/ 985068 h 1516602"/>
                  <a:gd name="connsiteX117" fmla="*/ 686364 w 1034979"/>
                  <a:gd name="connsiteY117" fmla="*/ 981258 h 1516602"/>
                  <a:gd name="connsiteX118" fmla="*/ 695889 w 1034979"/>
                  <a:gd name="connsiteY118" fmla="*/ 971733 h 1516602"/>
                  <a:gd name="connsiteX119" fmla="*/ 705414 w 1034979"/>
                  <a:gd name="connsiteY119" fmla="*/ 960303 h 1516602"/>
                  <a:gd name="connsiteX120" fmla="*/ 716844 w 1034979"/>
                  <a:gd name="connsiteY120" fmla="*/ 952683 h 1516602"/>
                  <a:gd name="connsiteX121" fmla="*/ 732084 w 1034979"/>
                  <a:gd name="connsiteY121" fmla="*/ 939348 h 1516602"/>
                  <a:gd name="connsiteX122" fmla="*/ 741609 w 1034979"/>
                  <a:gd name="connsiteY122" fmla="*/ 927918 h 1516602"/>
                  <a:gd name="connsiteX123" fmla="*/ 753039 w 1034979"/>
                  <a:gd name="connsiteY123" fmla="*/ 918393 h 1516602"/>
                  <a:gd name="connsiteX124" fmla="*/ 758754 w 1034979"/>
                  <a:gd name="connsiteY124" fmla="*/ 906963 h 1516602"/>
                  <a:gd name="connsiteX125" fmla="*/ 760659 w 1034979"/>
                  <a:gd name="connsiteY125" fmla="*/ 901248 h 1516602"/>
                  <a:gd name="connsiteX126" fmla="*/ 766374 w 1034979"/>
                  <a:gd name="connsiteY126" fmla="*/ 889818 h 1516602"/>
                  <a:gd name="connsiteX127" fmla="*/ 764469 w 1034979"/>
                  <a:gd name="connsiteY127" fmla="*/ 874578 h 1516602"/>
                  <a:gd name="connsiteX128" fmla="*/ 758754 w 1034979"/>
                  <a:gd name="connsiteY128" fmla="*/ 872673 h 1516602"/>
                  <a:gd name="connsiteX129" fmla="*/ 737799 w 1034979"/>
                  <a:gd name="connsiteY129" fmla="*/ 874578 h 1516602"/>
                  <a:gd name="connsiteX130" fmla="*/ 732084 w 1034979"/>
                  <a:gd name="connsiteY130" fmla="*/ 878388 h 1516602"/>
                  <a:gd name="connsiteX131" fmla="*/ 699699 w 1034979"/>
                  <a:gd name="connsiteY131" fmla="*/ 899343 h 1516602"/>
                  <a:gd name="connsiteX132" fmla="*/ 595181 w 1034979"/>
                  <a:gd name="connsiteY132" fmla="*/ 957831 h 1516602"/>
                  <a:gd name="connsiteX133" fmla="*/ 507294 w 1034979"/>
                  <a:gd name="connsiteY133" fmla="*/ 847908 h 1516602"/>
                  <a:gd name="connsiteX134" fmla="*/ 503484 w 1034979"/>
                  <a:gd name="connsiteY134" fmla="*/ 358323 h 1516602"/>
                  <a:gd name="connsiteX135" fmla="*/ 499674 w 1034979"/>
                  <a:gd name="connsiteY135" fmla="*/ 66858 h 1516602"/>
                  <a:gd name="connsiteX136" fmla="*/ 490149 w 1034979"/>
                  <a:gd name="connsiteY136" fmla="*/ 40188 h 1516602"/>
                  <a:gd name="connsiteX137" fmla="*/ 488244 w 1034979"/>
                  <a:gd name="connsiteY137" fmla="*/ 34473 h 1516602"/>
                  <a:gd name="connsiteX138" fmla="*/ 484434 w 1034979"/>
                  <a:gd name="connsiteY138" fmla="*/ 28758 h 1516602"/>
                  <a:gd name="connsiteX139" fmla="*/ 478719 w 1034979"/>
                  <a:gd name="connsiteY139" fmla="*/ 17328 h 1516602"/>
                  <a:gd name="connsiteX140" fmla="*/ 473004 w 1034979"/>
                  <a:gd name="connsiteY140" fmla="*/ 13518 h 1516602"/>
                  <a:gd name="connsiteX141" fmla="*/ 469194 w 1034979"/>
                  <a:gd name="connsiteY141" fmla="*/ 7803 h 1516602"/>
                  <a:gd name="connsiteX142" fmla="*/ 429189 w 1034979"/>
                  <a:gd name="connsiteY142" fmla="*/ 11613 h 1516602"/>
                  <a:gd name="connsiteX143" fmla="*/ 425379 w 1034979"/>
                  <a:gd name="connsiteY143" fmla="*/ 78288 h 1516602"/>
                  <a:gd name="connsiteX144" fmla="*/ 425379 w 1034979"/>
                  <a:gd name="connsiteY144" fmla="*/ 84003 h 1516602"/>
                  <a:gd name="connsiteX145" fmla="*/ 429189 w 1034979"/>
                  <a:gd name="connsiteY145" fmla="*/ 238308 h 1516602"/>
                  <a:gd name="connsiteX146" fmla="*/ 440619 w 1034979"/>
                  <a:gd name="connsiteY146" fmla="*/ 421188 h 1516602"/>
                  <a:gd name="connsiteX147" fmla="*/ 435265 w 1034979"/>
                  <a:gd name="connsiteY147" fmla="*/ 718368 h 1516602"/>
                  <a:gd name="connsiteX148" fmla="*/ 435059 w 1034979"/>
                  <a:gd name="connsiteY148" fmla="*/ 799046 h 1516602"/>
                  <a:gd name="connsiteX149" fmla="*/ 430322 w 1034979"/>
                  <a:gd name="connsiteY14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70209 w 1034979"/>
                  <a:gd name="connsiteY101" fmla="*/ 1044123 h 1516602"/>
                  <a:gd name="connsiteX102" fmla="*/ 962589 w 1034979"/>
                  <a:gd name="connsiteY102" fmla="*/ 1042218 h 1516602"/>
                  <a:gd name="connsiteX103" fmla="*/ 935919 w 1034979"/>
                  <a:gd name="connsiteY103" fmla="*/ 1034598 h 1516602"/>
                  <a:gd name="connsiteX104" fmla="*/ 825429 w 1034979"/>
                  <a:gd name="connsiteY104" fmla="*/ 1034598 h 1516602"/>
                  <a:gd name="connsiteX105" fmla="*/ 730179 w 1034979"/>
                  <a:gd name="connsiteY105" fmla="*/ 1038408 h 1516602"/>
                  <a:gd name="connsiteX106" fmla="*/ 669219 w 1034979"/>
                  <a:gd name="connsiteY106" fmla="*/ 1046028 h 1516602"/>
                  <a:gd name="connsiteX107" fmla="*/ 646359 w 1034979"/>
                  <a:gd name="connsiteY107" fmla="*/ 1049838 h 1516602"/>
                  <a:gd name="connsiteX108" fmla="*/ 642549 w 1034979"/>
                  <a:gd name="connsiteY108" fmla="*/ 1038408 h 1516602"/>
                  <a:gd name="connsiteX109" fmla="*/ 640644 w 1034979"/>
                  <a:gd name="connsiteY109" fmla="*/ 1032693 h 1516602"/>
                  <a:gd name="connsiteX110" fmla="*/ 642549 w 1034979"/>
                  <a:gd name="connsiteY110" fmla="*/ 1015548 h 1516602"/>
                  <a:gd name="connsiteX111" fmla="*/ 644454 w 1034979"/>
                  <a:gd name="connsiteY111" fmla="*/ 1009833 h 1516602"/>
                  <a:gd name="connsiteX112" fmla="*/ 661599 w 1034979"/>
                  <a:gd name="connsiteY112" fmla="*/ 1000308 h 1516602"/>
                  <a:gd name="connsiteX113" fmla="*/ 673029 w 1034979"/>
                  <a:gd name="connsiteY113" fmla="*/ 992688 h 1516602"/>
                  <a:gd name="connsiteX114" fmla="*/ 674934 w 1034979"/>
                  <a:gd name="connsiteY114" fmla="*/ 986973 h 1516602"/>
                  <a:gd name="connsiteX115" fmla="*/ 680649 w 1034979"/>
                  <a:gd name="connsiteY115" fmla="*/ 985068 h 1516602"/>
                  <a:gd name="connsiteX116" fmla="*/ 686364 w 1034979"/>
                  <a:gd name="connsiteY116" fmla="*/ 981258 h 1516602"/>
                  <a:gd name="connsiteX117" fmla="*/ 695889 w 1034979"/>
                  <a:gd name="connsiteY117" fmla="*/ 971733 h 1516602"/>
                  <a:gd name="connsiteX118" fmla="*/ 705414 w 1034979"/>
                  <a:gd name="connsiteY118" fmla="*/ 960303 h 1516602"/>
                  <a:gd name="connsiteX119" fmla="*/ 716844 w 1034979"/>
                  <a:gd name="connsiteY119" fmla="*/ 952683 h 1516602"/>
                  <a:gd name="connsiteX120" fmla="*/ 732084 w 1034979"/>
                  <a:gd name="connsiteY120" fmla="*/ 939348 h 1516602"/>
                  <a:gd name="connsiteX121" fmla="*/ 741609 w 1034979"/>
                  <a:gd name="connsiteY121" fmla="*/ 927918 h 1516602"/>
                  <a:gd name="connsiteX122" fmla="*/ 753039 w 1034979"/>
                  <a:gd name="connsiteY122" fmla="*/ 918393 h 1516602"/>
                  <a:gd name="connsiteX123" fmla="*/ 758754 w 1034979"/>
                  <a:gd name="connsiteY123" fmla="*/ 906963 h 1516602"/>
                  <a:gd name="connsiteX124" fmla="*/ 760659 w 1034979"/>
                  <a:gd name="connsiteY124" fmla="*/ 901248 h 1516602"/>
                  <a:gd name="connsiteX125" fmla="*/ 766374 w 1034979"/>
                  <a:gd name="connsiteY125" fmla="*/ 889818 h 1516602"/>
                  <a:gd name="connsiteX126" fmla="*/ 764469 w 1034979"/>
                  <a:gd name="connsiteY126" fmla="*/ 874578 h 1516602"/>
                  <a:gd name="connsiteX127" fmla="*/ 758754 w 1034979"/>
                  <a:gd name="connsiteY127" fmla="*/ 872673 h 1516602"/>
                  <a:gd name="connsiteX128" fmla="*/ 737799 w 1034979"/>
                  <a:gd name="connsiteY128" fmla="*/ 874578 h 1516602"/>
                  <a:gd name="connsiteX129" fmla="*/ 732084 w 1034979"/>
                  <a:gd name="connsiteY129" fmla="*/ 878388 h 1516602"/>
                  <a:gd name="connsiteX130" fmla="*/ 699699 w 1034979"/>
                  <a:gd name="connsiteY130" fmla="*/ 899343 h 1516602"/>
                  <a:gd name="connsiteX131" fmla="*/ 595181 w 1034979"/>
                  <a:gd name="connsiteY131" fmla="*/ 957831 h 1516602"/>
                  <a:gd name="connsiteX132" fmla="*/ 507294 w 1034979"/>
                  <a:gd name="connsiteY132" fmla="*/ 847908 h 1516602"/>
                  <a:gd name="connsiteX133" fmla="*/ 503484 w 1034979"/>
                  <a:gd name="connsiteY133" fmla="*/ 358323 h 1516602"/>
                  <a:gd name="connsiteX134" fmla="*/ 499674 w 1034979"/>
                  <a:gd name="connsiteY134" fmla="*/ 66858 h 1516602"/>
                  <a:gd name="connsiteX135" fmla="*/ 490149 w 1034979"/>
                  <a:gd name="connsiteY135" fmla="*/ 40188 h 1516602"/>
                  <a:gd name="connsiteX136" fmla="*/ 488244 w 1034979"/>
                  <a:gd name="connsiteY136" fmla="*/ 34473 h 1516602"/>
                  <a:gd name="connsiteX137" fmla="*/ 484434 w 1034979"/>
                  <a:gd name="connsiteY137" fmla="*/ 28758 h 1516602"/>
                  <a:gd name="connsiteX138" fmla="*/ 478719 w 1034979"/>
                  <a:gd name="connsiteY138" fmla="*/ 17328 h 1516602"/>
                  <a:gd name="connsiteX139" fmla="*/ 473004 w 1034979"/>
                  <a:gd name="connsiteY139" fmla="*/ 13518 h 1516602"/>
                  <a:gd name="connsiteX140" fmla="*/ 469194 w 1034979"/>
                  <a:gd name="connsiteY140" fmla="*/ 7803 h 1516602"/>
                  <a:gd name="connsiteX141" fmla="*/ 429189 w 1034979"/>
                  <a:gd name="connsiteY141" fmla="*/ 11613 h 1516602"/>
                  <a:gd name="connsiteX142" fmla="*/ 425379 w 1034979"/>
                  <a:gd name="connsiteY142" fmla="*/ 78288 h 1516602"/>
                  <a:gd name="connsiteX143" fmla="*/ 425379 w 1034979"/>
                  <a:gd name="connsiteY143" fmla="*/ 84003 h 1516602"/>
                  <a:gd name="connsiteX144" fmla="*/ 429189 w 1034979"/>
                  <a:gd name="connsiteY144" fmla="*/ 238308 h 1516602"/>
                  <a:gd name="connsiteX145" fmla="*/ 440619 w 1034979"/>
                  <a:gd name="connsiteY145" fmla="*/ 421188 h 1516602"/>
                  <a:gd name="connsiteX146" fmla="*/ 435265 w 1034979"/>
                  <a:gd name="connsiteY146" fmla="*/ 718368 h 1516602"/>
                  <a:gd name="connsiteX147" fmla="*/ 435059 w 1034979"/>
                  <a:gd name="connsiteY147" fmla="*/ 799046 h 1516602"/>
                  <a:gd name="connsiteX148" fmla="*/ 430322 w 1034979"/>
                  <a:gd name="connsiteY14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70209 w 1034979"/>
                  <a:gd name="connsiteY100" fmla="*/ 1044123 h 1516602"/>
                  <a:gd name="connsiteX101" fmla="*/ 962589 w 1034979"/>
                  <a:gd name="connsiteY101" fmla="*/ 1042218 h 1516602"/>
                  <a:gd name="connsiteX102" fmla="*/ 935919 w 1034979"/>
                  <a:gd name="connsiteY102" fmla="*/ 1034598 h 1516602"/>
                  <a:gd name="connsiteX103" fmla="*/ 825429 w 1034979"/>
                  <a:gd name="connsiteY103" fmla="*/ 1034598 h 1516602"/>
                  <a:gd name="connsiteX104" fmla="*/ 730179 w 1034979"/>
                  <a:gd name="connsiteY104" fmla="*/ 1038408 h 1516602"/>
                  <a:gd name="connsiteX105" fmla="*/ 669219 w 1034979"/>
                  <a:gd name="connsiteY105" fmla="*/ 1046028 h 1516602"/>
                  <a:gd name="connsiteX106" fmla="*/ 646359 w 1034979"/>
                  <a:gd name="connsiteY106" fmla="*/ 1049838 h 1516602"/>
                  <a:gd name="connsiteX107" fmla="*/ 642549 w 1034979"/>
                  <a:gd name="connsiteY107" fmla="*/ 1038408 h 1516602"/>
                  <a:gd name="connsiteX108" fmla="*/ 640644 w 1034979"/>
                  <a:gd name="connsiteY108" fmla="*/ 1032693 h 1516602"/>
                  <a:gd name="connsiteX109" fmla="*/ 642549 w 1034979"/>
                  <a:gd name="connsiteY109" fmla="*/ 1015548 h 1516602"/>
                  <a:gd name="connsiteX110" fmla="*/ 644454 w 1034979"/>
                  <a:gd name="connsiteY110" fmla="*/ 1009833 h 1516602"/>
                  <a:gd name="connsiteX111" fmla="*/ 661599 w 1034979"/>
                  <a:gd name="connsiteY111" fmla="*/ 1000308 h 1516602"/>
                  <a:gd name="connsiteX112" fmla="*/ 673029 w 1034979"/>
                  <a:gd name="connsiteY112" fmla="*/ 992688 h 1516602"/>
                  <a:gd name="connsiteX113" fmla="*/ 674934 w 1034979"/>
                  <a:gd name="connsiteY113" fmla="*/ 986973 h 1516602"/>
                  <a:gd name="connsiteX114" fmla="*/ 680649 w 1034979"/>
                  <a:gd name="connsiteY114" fmla="*/ 985068 h 1516602"/>
                  <a:gd name="connsiteX115" fmla="*/ 686364 w 1034979"/>
                  <a:gd name="connsiteY115" fmla="*/ 981258 h 1516602"/>
                  <a:gd name="connsiteX116" fmla="*/ 695889 w 1034979"/>
                  <a:gd name="connsiteY116" fmla="*/ 971733 h 1516602"/>
                  <a:gd name="connsiteX117" fmla="*/ 705414 w 1034979"/>
                  <a:gd name="connsiteY117" fmla="*/ 960303 h 1516602"/>
                  <a:gd name="connsiteX118" fmla="*/ 716844 w 1034979"/>
                  <a:gd name="connsiteY118" fmla="*/ 952683 h 1516602"/>
                  <a:gd name="connsiteX119" fmla="*/ 732084 w 1034979"/>
                  <a:gd name="connsiteY119" fmla="*/ 939348 h 1516602"/>
                  <a:gd name="connsiteX120" fmla="*/ 741609 w 1034979"/>
                  <a:gd name="connsiteY120" fmla="*/ 927918 h 1516602"/>
                  <a:gd name="connsiteX121" fmla="*/ 753039 w 1034979"/>
                  <a:gd name="connsiteY121" fmla="*/ 918393 h 1516602"/>
                  <a:gd name="connsiteX122" fmla="*/ 758754 w 1034979"/>
                  <a:gd name="connsiteY122" fmla="*/ 906963 h 1516602"/>
                  <a:gd name="connsiteX123" fmla="*/ 760659 w 1034979"/>
                  <a:gd name="connsiteY123" fmla="*/ 901248 h 1516602"/>
                  <a:gd name="connsiteX124" fmla="*/ 766374 w 1034979"/>
                  <a:gd name="connsiteY124" fmla="*/ 889818 h 1516602"/>
                  <a:gd name="connsiteX125" fmla="*/ 764469 w 1034979"/>
                  <a:gd name="connsiteY125" fmla="*/ 874578 h 1516602"/>
                  <a:gd name="connsiteX126" fmla="*/ 758754 w 1034979"/>
                  <a:gd name="connsiteY126" fmla="*/ 872673 h 1516602"/>
                  <a:gd name="connsiteX127" fmla="*/ 737799 w 1034979"/>
                  <a:gd name="connsiteY127" fmla="*/ 874578 h 1516602"/>
                  <a:gd name="connsiteX128" fmla="*/ 732084 w 1034979"/>
                  <a:gd name="connsiteY128" fmla="*/ 878388 h 1516602"/>
                  <a:gd name="connsiteX129" fmla="*/ 699699 w 1034979"/>
                  <a:gd name="connsiteY129" fmla="*/ 899343 h 1516602"/>
                  <a:gd name="connsiteX130" fmla="*/ 595181 w 1034979"/>
                  <a:gd name="connsiteY130" fmla="*/ 957831 h 1516602"/>
                  <a:gd name="connsiteX131" fmla="*/ 507294 w 1034979"/>
                  <a:gd name="connsiteY131" fmla="*/ 847908 h 1516602"/>
                  <a:gd name="connsiteX132" fmla="*/ 503484 w 1034979"/>
                  <a:gd name="connsiteY132" fmla="*/ 358323 h 1516602"/>
                  <a:gd name="connsiteX133" fmla="*/ 499674 w 1034979"/>
                  <a:gd name="connsiteY133" fmla="*/ 66858 h 1516602"/>
                  <a:gd name="connsiteX134" fmla="*/ 490149 w 1034979"/>
                  <a:gd name="connsiteY134" fmla="*/ 40188 h 1516602"/>
                  <a:gd name="connsiteX135" fmla="*/ 488244 w 1034979"/>
                  <a:gd name="connsiteY135" fmla="*/ 34473 h 1516602"/>
                  <a:gd name="connsiteX136" fmla="*/ 484434 w 1034979"/>
                  <a:gd name="connsiteY136" fmla="*/ 28758 h 1516602"/>
                  <a:gd name="connsiteX137" fmla="*/ 478719 w 1034979"/>
                  <a:gd name="connsiteY137" fmla="*/ 17328 h 1516602"/>
                  <a:gd name="connsiteX138" fmla="*/ 473004 w 1034979"/>
                  <a:gd name="connsiteY138" fmla="*/ 13518 h 1516602"/>
                  <a:gd name="connsiteX139" fmla="*/ 469194 w 1034979"/>
                  <a:gd name="connsiteY139" fmla="*/ 7803 h 1516602"/>
                  <a:gd name="connsiteX140" fmla="*/ 429189 w 1034979"/>
                  <a:gd name="connsiteY140" fmla="*/ 11613 h 1516602"/>
                  <a:gd name="connsiteX141" fmla="*/ 425379 w 1034979"/>
                  <a:gd name="connsiteY141" fmla="*/ 78288 h 1516602"/>
                  <a:gd name="connsiteX142" fmla="*/ 425379 w 1034979"/>
                  <a:gd name="connsiteY142" fmla="*/ 84003 h 1516602"/>
                  <a:gd name="connsiteX143" fmla="*/ 429189 w 1034979"/>
                  <a:gd name="connsiteY143" fmla="*/ 238308 h 1516602"/>
                  <a:gd name="connsiteX144" fmla="*/ 440619 w 1034979"/>
                  <a:gd name="connsiteY144" fmla="*/ 421188 h 1516602"/>
                  <a:gd name="connsiteX145" fmla="*/ 435265 w 1034979"/>
                  <a:gd name="connsiteY145" fmla="*/ 718368 h 1516602"/>
                  <a:gd name="connsiteX146" fmla="*/ 435059 w 1034979"/>
                  <a:gd name="connsiteY146" fmla="*/ 799046 h 1516602"/>
                  <a:gd name="connsiteX147" fmla="*/ 430322 w 1034979"/>
                  <a:gd name="connsiteY14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970209 w 1034979"/>
                  <a:gd name="connsiteY99" fmla="*/ 1044123 h 1516602"/>
                  <a:gd name="connsiteX100" fmla="*/ 962589 w 1034979"/>
                  <a:gd name="connsiteY100" fmla="*/ 1042218 h 1516602"/>
                  <a:gd name="connsiteX101" fmla="*/ 935919 w 1034979"/>
                  <a:gd name="connsiteY101" fmla="*/ 1034598 h 1516602"/>
                  <a:gd name="connsiteX102" fmla="*/ 825429 w 1034979"/>
                  <a:gd name="connsiteY102" fmla="*/ 1034598 h 1516602"/>
                  <a:gd name="connsiteX103" fmla="*/ 730179 w 1034979"/>
                  <a:gd name="connsiteY103" fmla="*/ 1038408 h 1516602"/>
                  <a:gd name="connsiteX104" fmla="*/ 669219 w 1034979"/>
                  <a:gd name="connsiteY104" fmla="*/ 1046028 h 1516602"/>
                  <a:gd name="connsiteX105" fmla="*/ 646359 w 1034979"/>
                  <a:gd name="connsiteY105" fmla="*/ 1049838 h 1516602"/>
                  <a:gd name="connsiteX106" fmla="*/ 642549 w 1034979"/>
                  <a:gd name="connsiteY106" fmla="*/ 1038408 h 1516602"/>
                  <a:gd name="connsiteX107" fmla="*/ 640644 w 1034979"/>
                  <a:gd name="connsiteY107" fmla="*/ 1032693 h 1516602"/>
                  <a:gd name="connsiteX108" fmla="*/ 642549 w 1034979"/>
                  <a:gd name="connsiteY108" fmla="*/ 1015548 h 1516602"/>
                  <a:gd name="connsiteX109" fmla="*/ 644454 w 1034979"/>
                  <a:gd name="connsiteY109" fmla="*/ 1009833 h 1516602"/>
                  <a:gd name="connsiteX110" fmla="*/ 661599 w 1034979"/>
                  <a:gd name="connsiteY110" fmla="*/ 1000308 h 1516602"/>
                  <a:gd name="connsiteX111" fmla="*/ 673029 w 1034979"/>
                  <a:gd name="connsiteY111" fmla="*/ 992688 h 1516602"/>
                  <a:gd name="connsiteX112" fmla="*/ 674934 w 1034979"/>
                  <a:gd name="connsiteY112" fmla="*/ 986973 h 1516602"/>
                  <a:gd name="connsiteX113" fmla="*/ 680649 w 1034979"/>
                  <a:gd name="connsiteY113" fmla="*/ 985068 h 1516602"/>
                  <a:gd name="connsiteX114" fmla="*/ 686364 w 1034979"/>
                  <a:gd name="connsiteY114" fmla="*/ 981258 h 1516602"/>
                  <a:gd name="connsiteX115" fmla="*/ 695889 w 1034979"/>
                  <a:gd name="connsiteY115" fmla="*/ 971733 h 1516602"/>
                  <a:gd name="connsiteX116" fmla="*/ 705414 w 1034979"/>
                  <a:gd name="connsiteY116" fmla="*/ 960303 h 1516602"/>
                  <a:gd name="connsiteX117" fmla="*/ 716844 w 1034979"/>
                  <a:gd name="connsiteY117" fmla="*/ 952683 h 1516602"/>
                  <a:gd name="connsiteX118" fmla="*/ 732084 w 1034979"/>
                  <a:gd name="connsiteY118" fmla="*/ 939348 h 1516602"/>
                  <a:gd name="connsiteX119" fmla="*/ 741609 w 1034979"/>
                  <a:gd name="connsiteY119" fmla="*/ 927918 h 1516602"/>
                  <a:gd name="connsiteX120" fmla="*/ 753039 w 1034979"/>
                  <a:gd name="connsiteY120" fmla="*/ 918393 h 1516602"/>
                  <a:gd name="connsiteX121" fmla="*/ 758754 w 1034979"/>
                  <a:gd name="connsiteY121" fmla="*/ 906963 h 1516602"/>
                  <a:gd name="connsiteX122" fmla="*/ 760659 w 1034979"/>
                  <a:gd name="connsiteY122" fmla="*/ 901248 h 1516602"/>
                  <a:gd name="connsiteX123" fmla="*/ 766374 w 1034979"/>
                  <a:gd name="connsiteY123" fmla="*/ 889818 h 1516602"/>
                  <a:gd name="connsiteX124" fmla="*/ 764469 w 1034979"/>
                  <a:gd name="connsiteY124" fmla="*/ 874578 h 1516602"/>
                  <a:gd name="connsiteX125" fmla="*/ 758754 w 1034979"/>
                  <a:gd name="connsiteY125" fmla="*/ 872673 h 1516602"/>
                  <a:gd name="connsiteX126" fmla="*/ 737799 w 1034979"/>
                  <a:gd name="connsiteY126" fmla="*/ 874578 h 1516602"/>
                  <a:gd name="connsiteX127" fmla="*/ 732084 w 1034979"/>
                  <a:gd name="connsiteY127" fmla="*/ 878388 h 1516602"/>
                  <a:gd name="connsiteX128" fmla="*/ 699699 w 1034979"/>
                  <a:gd name="connsiteY128" fmla="*/ 899343 h 1516602"/>
                  <a:gd name="connsiteX129" fmla="*/ 595181 w 1034979"/>
                  <a:gd name="connsiteY129" fmla="*/ 957831 h 1516602"/>
                  <a:gd name="connsiteX130" fmla="*/ 507294 w 1034979"/>
                  <a:gd name="connsiteY130" fmla="*/ 847908 h 1516602"/>
                  <a:gd name="connsiteX131" fmla="*/ 503484 w 1034979"/>
                  <a:gd name="connsiteY131" fmla="*/ 358323 h 1516602"/>
                  <a:gd name="connsiteX132" fmla="*/ 499674 w 1034979"/>
                  <a:gd name="connsiteY132" fmla="*/ 66858 h 1516602"/>
                  <a:gd name="connsiteX133" fmla="*/ 490149 w 1034979"/>
                  <a:gd name="connsiteY133" fmla="*/ 40188 h 1516602"/>
                  <a:gd name="connsiteX134" fmla="*/ 488244 w 1034979"/>
                  <a:gd name="connsiteY134" fmla="*/ 34473 h 1516602"/>
                  <a:gd name="connsiteX135" fmla="*/ 484434 w 1034979"/>
                  <a:gd name="connsiteY135" fmla="*/ 28758 h 1516602"/>
                  <a:gd name="connsiteX136" fmla="*/ 478719 w 1034979"/>
                  <a:gd name="connsiteY136" fmla="*/ 17328 h 1516602"/>
                  <a:gd name="connsiteX137" fmla="*/ 473004 w 1034979"/>
                  <a:gd name="connsiteY137" fmla="*/ 13518 h 1516602"/>
                  <a:gd name="connsiteX138" fmla="*/ 469194 w 1034979"/>
                  <a:gd name="connsiteY138" fmla="*/ 7803 h 1516602"/>
                  <a:gd name="connsiteX139" fmla="*/ 429189 w 1034979"/>
                  <a:gd name="connsiteY139" fmla="*/ 11613 h 1516602"/>
                  <a:gd name="connsiteX140" fmla="*/ 425379 w 1034979"/>
                  <a:gd name="connsiteY140" fmla="*/ 78288 h 1516602"/>
                  <a:gd name="connsiteX141" fmla="*/ 425379 w 1034979"/>
                  <a:gd name="connsiteY141" fmla="*/ 84003 h 1516602"/>
                  <a:gd name="connsiteX142" fmla="*/ 429189 w 1034979"/>
                  <a:gd name="connsiteY142" fmla="*/ 238308 h 1516602"/>
                  <a:gd name="connsiteX143" fmla="*/ 440619 w 1034979"/>
                  <a:gd name="connsiteY143" fmla="*/ 421188 h 1516602"/>
                  <a:gd name="connsiteX144" fmla="*/ 435265 w 1034979"/>
                  <a:gd name="connsiteY144" fmla="*/ 718368 h 1516602"/>
                  <a:gd name="connsiteX145" fmla="*/ 435059 w 1034979"/>
                  <a:gd name="connsiteY145" fmla="*/ 799046 h 1516602"/>
                  <a:gd name="connsiteX146" fmla="*/ 430322 w 1034979"/>
                  <a:gd name="connsiteY14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970209 w 1034979"/>
                  <a:gd name="connsiteY98" fmla="*/ 1044123 h 1516602"/>
                  <a:gd name="connsiteX99" fmla="*/ 962589 w 1034979"/>
                  <a:gd name="connsiteY99" fmla="*/ 1042218 h 1516602"/>
                  <a:gd name="connsiteX100" fmla="*/ 935919 w 1034979"/>
                  <a:gd name="connsiteY100" fmla="*/ 1034598 h 1516602"/>
                  <a:gd name="connsiteX101" fmla="*/ 825429 w 1034979"/>
                  <a:gd name="connsiteY101" fmla="*/ 1034598 h 1516602"/>
                  <a:gd name="connsiteX102" fmla="*/ 730179 w 1034979"/>
                  <a:gd name="connsiteY102" fmla="*/ 1038408 h 1516602"/>
                  <a:gd name="connsiteX103" fmla="*/ 669219 w 1034979"/>
                  <a:gd name="connsiteY103" fmla="*/ 1046028 h 1516602"/>
                  <a:gd name="connsiteX104" fmla="*/ 646359 w 1034979"/>
                  <a:gd name="connsiteY104" fmla="*/ 1049838 h 1516602"/>
                  <a:gd name="connsiteX105" fmla="*/ 642549 w 1034979"/>
                  <a:gd name="connsiteY105" fmla="*/ 1038408 h 1516602"/>
                  <a:gd name="connsiteX106" fmla="*/ 640644 w 1034979"/>
                  <a:gd name="connsiteY106" fmla="*/ 1032693 h 1516602"/>
                  <a:gd name="connsiteX107" fmla="*/ 642549 w 1034979"/>
                  <a:gd name="connsiteY107" fmla="*/ 1015548 h 1516602"/>
                  <a:gd name="connsiteX108" fmla="*/ 644454 w 1034979"/>
                  <a:gd name="connsiteY108" fmla="*/ 1009833 h 1516602"/>
                  <a:gd name="connsiteX109" fmla="*/ 661599 w 1034979"/>
                  <a:gd name="connsiteY109" fmla="*/ 1000308 h 1516602"/>
                  <a:gd name="connsiteX110" fmla="*/ 673029 w 1034979"/>
                  <a:gd name="connsiteY110" fmla="*/ 992688 h 1516602"/>
                  <a:gd name="connsiteX111" fmla="*/ 674934 w 1034979"/>
                  <a:gd name="connsiteY111" fmla="*/ 986973 h 1516602"/>
                  <a:gd name="connsiteX112" fmla="*/ 680649 w 1034979"/>
                  <a:gd name="connsiteY112" fmla="*/ 985068 h 1516602"/>
                  <a:gd name="connsiteX113" fmla="*/ 686364 w 1034979"/>
                  <a:gd name="connsiteY113" fmla="*/ 981258 h 1516602"/>
                  <a:gd name="connsiteX114" fmla="*/ 695889 w 1034979"/>
                  <a:gd name="connsiteY114" fmla="*/ 971733 h 1516602"/>
                  <a:gd name="connsiteX115" fmla="*/ 705414 w 1034979"/>
                  <a:gd name="connsiteY115" fmla="*/ 960303 h 1516602"/>
                  <a:gd name="connsiteX116" fmla="*/ 716844 w 1034979"/>
                  <a:gd name="connsiteY116" fmla="*/ 952683 h 1516602"/>
                  <a:gd name="connsiteX117" fmla="*/ 732084 w 1034979"/>
                  <a:gd name="connsiteY117" fmla="*/ 939348 h 1516602"/>
                  <a:gd name="connsiteX118" fmla="*/ 741609 w 1034979"/>
                  <a:gd name="connsiteY118" fmla="*/ 927918 h 1516602"/>
                  <a:gd name="connsiteX119" fmla="*/ 753039 w 1034979"/>
                  <a:gd name="connsiteY119" fmla="*/ 918393 h 1516602"/>
                  <a:gd name="connsiteX120" fmla="*/ 758754 w 1034979"/>
                  <a:gd name="connsiteY120" fmla="*/ 906963 h 1516602"/>
                  <a:gd name="connsiteX121" fmla="*/ 760659 w 1034979"/>
                  <a:gd name="connsiteY121" fmla="*/ 901248 h 1516602"/>
                  <a:gd name="connsiteX122" fmla="*/ 766374 w 1034979"/>
                  <a:gd name="connsiteY122" fmla="*/ 889818 h 1516602"/>
                  <a:gd name="connsiteX123" fmla="*/ 764469 w 1034979"/>
                  <a:gd name="connsiteY123" fmla="*/ 874578 h 1516602"/>
                  <a:gd name="connsiteX124" fmla="*/ 758754 w 1034979"/>
                  <a:gd name="connsiteY124" fmla="*/ 872673 h 1516602"/>
                  <a:gd name="connsiteX125" fmla="*/ 737799 w 1034979"/>
                  <a:gd name="connsiteY125" fmla="*/ 874578 h 1516602"/>
                  <a:gd name="connsiteX126" fmla="*/ 732084 w 1034979"/>
                  <a:gd name="connsiteY126" fmla="*/ 878388 h 1516602"/>
                  <a:gd name="connsiteX127" fmla="*/ 699699 w 1034979"/>
                  <a:gd name="connsiteY127" fmla="*/ 899343 h 1516602"/>
                  <a:gd name="connsiteX128" fmla="*/ 595181 w 1034979"/>
                  <a:gd name="connsiteY128" fmla="*/ 957831 h 1516602"/>
                  <a:gd name="connsiteX129" fmla="*/ 507294 w 1034979"/>
                  <a:gd name="connsiteY129" fmla="*/ 847908 h 1516602"/>
                  <a:gd name="connsiteX130" fmla="*/ 503484 w 1034979"/>
                  <a:gd name="connsiteY130" fmla="*/ 358323 h 1516602"/>
                  <a:gd name="connsiteX131" fmla="*/ 499674 w 1034979"/>
                  <a:gd name="connsiteY131" fmla="*/ 66858 h 1516602"/>
                  <a:gd name="connsiteX132" fmla="*/ 490149 w 1034979"/>
                  <a:gd name="connsiteY132" fmla="*/ 40188 h 1516602"/>
                  <a:gd name="connsiteX133" fmla="*/ 488244 w 1034979"/>
                  <a:gd name="connsiteY133" fmla="*/ 34473 h 1516602"/>
                  <a:gd name="connsiteX134" fmla="*/ 484434 w 1034979"/>
                  <a:gd name="connsiteY134" fmla="*/ 28758 h 1516602"/>
                  <a:gd name="connsiteX135" fmla="*/ 478719 w 1034979"/>
                  <a:gd name="connsiteY135" fmla="*/ 17328 h 1516602"/>
                  <a:gd name="connsiteX136" fmla="*/ 473004 w 1034979"/>
                  <a:gd name="connsiteY136" fmla="*/ 13518 h 1516602"/>
                  <a:gd name="connsiteX137" fmla="*/ 469194 w 1034979"/>
                  <a:gd name="connsiteY137" fmla="*/ 7803 h 1516602"/>
                  <a:gd name="connsiteX138" fmla="*/ 429189 w 1034979"/>
                  <a:gd name="connsiteY138" fmla="*/ 11613 h 1516602"/>
                  <a:gd name="connsiteX139" fmla="*/ 425379 w 1034979"/>
                  <a:gd name="connsiteY139" fmla="*/ 78288 h 1516602"/>
                  <a:gd name="connsiteX140" fmla="*/ 425379 w 1034979"/>
                  <a:gd name="connsiteY140" fmla="*/ 84003 h 1516602"/>
                  <a:gd name="connsiteX141" fmla="*/ 429189 w 1034979"/>
                  <a:gd name="connsiteY141" fmla="*/ 238308 h 1516602"/>
                  <a:gd name="connsiteX142" fmla="*/ 440619 w 1034979"/>
                  <a:gd name="connsiteY142" fmla="*/ 421188 h 1516602"/>
                  <a:gd name="connsiteX143" fmla="*/ 435265 w 1034979"/>
                  <a:gd name="connsiteY143" fmla="*/ 718368 h 1516602"/>
                  <a:gd name="connsiteX144" fmla="*/ 435059 w 1034979"/>
                  <a:gd name="connsiteY144" fmla="*/ 799046 h 1516602"/>
                  <a:gd name="connsiteX145" fmla="*/ 430322 w 1034979"/>
                  <a:gd name="connsiteY145" fmla="*/ 879006 h 1516602"/>
                  <a:gd name="connsiteX0" fmla="*/ 430322 w 1038255"/>
                  <a:gd name="connsiteY0" fmla="*/ 879006 h 1516602"/>
                  <a:gd name="connsiteX1" fmla="*/ 392427 w 1038255"/>
                  <a:gd name="connsiteY1" fmla="*/ 931934 h 1516602"/>
                  <a:gd name="connsiteX2" fmla="*/ 312984 w 1038255"/>
                  <a:gd name="connsiteY2" fmla="*/ 966018 h 1516602"/>
                  <a:gd name="connsiteX3" fmla="*/ 240645 w 1038255"/>
                  <a:gd name="connsiteY3" fmla="*/ 957266 h 1516602"/>
                  <a:gd name="connsiteX4" fmla="*/ 181539 w 1038255"/>
                  <a:gd name="connsiteY4" fmla="*/ 937443 h 1516602"/>
                  <a:gd name="connsiteX5" fmla="*/ 116769 w 1038255"/>
                  <a:gd name="connsiteY5" fmla="*/ 903153 h 1516602"/>
                  <a:gd name="connsiteX6" fmla="*/ 59619 w 1038255"/>
                  <a:gd name="connsiteY6" fmla="*/ 874578 h 1516602"/>
                  <a:gd name="connsiteX7" fmla="*/ 46284 w 1038255"/>
                  <a:gd name="connsiteY7" fmla="*/ 895533 h 1516602"/>
                  <a:gd name="connsiteX8" fmla="*/ 50094 w 1038255"/>
                  <a:gd name="connsiteY8" fmla="*/ 933633 h 1516602"/>
                  <a:gd name="connsiteX9" fmla="*/ 53904 w 1038255"/>
                  <a:gd name="connsiteY9" fmla="*/ 939348 h 1516602"/>
                  <a:gd name="connsiteX10" fmla="*/ 59619 w 1038255"/>
                  <a:gd name="connsiteY10" fmla="*/ 943158 h 1516602"/>
                  <a:gd name="connsiteX11" fmla="*/ 63429 w 1038255"/>
                  <a:gd name="connsiteY11" fmla="*/ 948873 h 1516602"/>
                  <a:gd name="connsiteX12" fmla="*/ 80574 w 1038255"/>
                  <a:gd name="connsiteY12" fmla="*/ 958398 h 1516602"/>
                  <a:gd name="connsiteX13" fmla="*/ 166299 w 1038255"/>
                  <a:gd name="connsiteY13" fmla="*/ 979353 h 1516602"/>
                  <a:gd name="connsiteX14" fmla="*/ 267264 w 1038255"/>
                  <a:gd name="connsiteY14" fmla="*/ 1021263 h 1516602"/>
                  <a:gd name="connsiteX15" fmla="*/ 278694 w 1038255"/>
                  <a:gd name="connsiteY15" fmla="*/ 1076508 h 1516602"/>
                  <a:gd name="connsiteX16" fmla="*/ 264381 w 1038255"/>
                  <a:gd name="connsiteY16" fmla="*/ 1119397 h 1516602"/>
                  <a:gd name="connsiteX17" fmla="*/ 186224 w 1038255"/>
                  <a:gd name="connsiteY17" fmla="*/ 1150391 h 1516602"/>
                  <a:gd name="connsiteX18" fmla="*/ 27234 w 1038255"/>
                  <a:gd name="connsiteY18" fmla="*/ 1154613 h 1516602"/>
                  <a:gd name="connsiteX19" fmla="*/ 15804 w 1038255"/>
                  <a:gd name="connsiteY19" fmla="*/ 1160328 h 1516602"/>
                  <a:gd name="connsiteX20" fmla="*/ 6279 w 1038255"/>
                  <a:gd name="connsiteY20" fmla="*/ 1169853 h 1516602"/>
                  <a:gd name="connsiteX21" fmla="*/ 4374 w 1038255"/>
                  <a:gd name="connsiteY21" fmla="*/ 1175568 h 1516602"/>
                  <a:gd name="connsiteX22" fmla="*/ 564 w 1038255"/>
                  <a:gd name="connsiteY22" fmla="*/ 1181283 h 1516602"/>
                  <a:gd name="connsiteX23" fmla="*/ 6279 w 1038255"/>
                  <a:gd name="connsiteY23" fmla="*/ 1213668 h 1516602"/>
                  <a:gd name="connsiteX24" fmla="*/ 11994 w 1038255"/>
                  <a:gd name="connsiteY24" fmla="*/ 1217478 h 1516602"/>
                  <a:gd name="connsiteX25" fmla="*/ 17709 w 1038255"/>
                  <a:gd name="connsiteY25" fmla="*/ 1219383 h 1516602"/>
                  <a:gd name="connsiteX26" fmla="*/ 145344 w 1038255"/>
                  <a:gd name="connsiteY26" fmla="*/ 1217478 h 1516602"/>
                  <a:gd name="connsiteX27" fmla="*/ 239202 w 1038255"/>
                  <a:gd name="connsiteY27" fmla="*/ 1214801 h 1516602"/>
                  <a:gd name="connsiteX28" fmla="*/ 318699 w 1038255"/>
                  <a:gd name="connsiteY28" fmla="*/ 1217478 h 1516602"/>
                  <a:gd name="connsiteX29" fmla="*/ 330129 w 1038255"/>
                  <a:gd name="connsiteY29" fmla="*/ 1223193 h 1516602"/>
                  <a:gd name="connsiteX30" fmla="*/ 333939 w 1038255"/>
                  <a:gd name="connsiteY30" fmla="*/ 1228908 h 1516602"/>
                  <a:gd name="connsiteX31" fmla="*/ 339654 w 1038255"/>
                  <a:gd name="connsiteY31" fmla="*/ 1230813 h 1516602"/>
                  <a:gd name="connsiteX32" fmla="*/ 351084 w 1038255"/>
                  <a:gd name="connsiteY32" fmla="*/ 1238433 h 1516602"/>
                  <a:gd name="connsiteX33" fmla="*/ 356799 w 1038255"/>
                  <a:gd name="connsiteY33" fmla="*/ 1242243 h 1516602"/>
                  <a:gd name="connsiteX34" fmla="*/ 360609 w 1038255"/>
                  <a:gd name="connsiteY34" fmla="*/ 1247958 h 1516602"/>
                  <a:gd name="connsiteX35" fmla="*/ 366324 w 1038255"/>
                  <a:gd name="connsiteY35" fmla="*/ 1259388 h 1516602"/>
                  <a:gd name="connsiteX36" fmla="*/ 362514 w 1038255"/>
                  <a:gd name="connsiteY36" fmla="*/ 1286058 h 1516602"/>
                  <a:gd name="connsiteX37" fmla="*/ 358704 w 1038255"/>
                  <a:gd name="connsiteY37" fmla="*/ 1291773 h 1516602"/>
                  <a:gd name="connsiteX38" fmla="*/ 356799 w 1038255"/>
                  <a:gd name="connsiteY38" fmla="*/ 1297488 h 1516602"/>
                  <a:gd name="connsiteX39" fmla="*/ 352989 w 1038255"/>
                  <a:gd name="connsiteY39" fmla="*/ 1303203 h 1516602"/>
                  <a:gd name="connsiteX40" fmla="*/ 351084 w 1038255"/>
                  <a:gd name="connsiteY40" fmla="*/ 1308918 h 1516602"/>
                  <a:gd name="connsiteX41" fmla="*/ 347274 w 1038255"/>
                  <a:gd name="connsiteY41" fmla="*/ 1314633 h 1516602"/>
                  <a:gd name="connsiteX42" fmla="*/ 330129 w 1038255"/>
                  <a:gd name="connsiteY42" fmla="*/ 1381308 h 1516602"/>
                  <a:gd name="connsiteX43" fmla="*/ 328224 w 1038255"/>
                  <a:gd name="connsiteY43" fmla="*/ 1432743 h 1516602"/>
                  <a:gd name="connsiteX44" fmla="*/ 330129 w 1038255"/>
                  <a:gd name="connsiteY44" fmla="*/ 1457508 h 1516602"/>
                  <a:gd name="connsiteX45" fmla="*/ 332034 w 1038255"/>
                  <a:gd name="connsiteY45" fmla="*/ 1463223 h 1516602"/>
                  <a:gd name="connsiteX46" fmla="*/ 335844 w 1038255"/>
                  <a:gd name="connsiteY46" fmla="*/ 1467033 h 1516602"/>
                  <a:gd name="connsiteX47" fmla="*/ 364419 w 1038255"/>
                  <a:gd name="connsiteY47" fmla="*/ 1512753 h 1516602"/>
                  <a:gd name="connsiteX48" fmla="*/ 387279 w 1038255"/>
                  <a:gd name="connsiteY48" fmla="*/ 1514658 h 1516602"/>
                  <a:gd name="connsiteX49" fmla="*/ 392994 w 1038255"/>
                  <a:gd name="connsiteY49" fmla="*/ 1508943 h 1516602"/>
                  <a:gd name="connsiteX50" fmla="*/ 394899 w 1038255"/>
                  <a:gd name="connsiteY50" fmla="*/ 1497513 h 1516602"/>
                  <a:gd name="connsiteX51" fmla="*/ 396804 w 1038255"/>
                  <a:gd name="connsiteY51" fmla="*/ 1491798 h 1516602"/>
                  <a:gd name="connsiteX52" fmla="*/ 398709 w 1038255"/>
                  <a:gd name="connsiteY52" fmla="*/ 1474653 h 1516602"/>
                  <a:gd name="connsiteX53" fmla="*/ 400614 w 1038255"/>
                  <a:gd name="connsiteY53" fmla="*/ 1461318 h 1516602"/>
                  <a:gd name="connsiteX54" fmla="*/ 404424 w 1038255"/>
                  <a:gd name="connsiteY54" fmla="*/ 1404168 h 1516602"/>
                  <a:gd name="connsiteX55" fmla="*/ 410139 w 1038255"/>
                  <a:gd name="connsiteY55" fmla="*/ 1392738 h 1516602"/>
                  <a:gd name="connsiteX56" fmla="*/ 413949 w 1038255"/>
                  <a:gd name="connsiteY56" fmla="*/ 1379403 h 1516602"/>
                  <a:gd name="connsiteX57" fmla="*/ 415854 w 1038255"/>
                  <a:gd name="connsiteY57" fmla="*/ 1373688 h 1516602"/>
                  <a:gd name="connsiteX58" fmla="*/ 417759 w 1038255"/>
                  <a:gd name="connsiteY58" fmla="*/ 1360353 h 1516602"/>
                  <a:gd name="connsiteX59" fmla="*/ 421569 w 1038255"/>
                  <a:gd name="connsiteY59" fmla="*/ 1348923 h 1516602"/>
                  <a:gd name="connsiteX60" fmla="*/ 427284 w 1038255"/>
                  <a:gd name="connsiteY60" fmla="*/ 1335588 h 1516602"/>
                  <a:gd name="connsiteX61" fmla="*/ 467289 w 1038255"/>
                  <a:gd name="connsiteY61" fmla="*/ 1265103 h 1516602"/>
                  <a:gd name="connsiteX62" fmla="*/ 528455 w 1038255"/>
                  <a:gd name="connsiteY62" fmla="*/ 1230091 h 1516602"/>
                  <a:gd name="connsiteX63" fmla="*/ 601154 w 1038255"/>
                  <a:gd name="connsiteY63" fmla="*/ 1221700 h 1516602"/>
                  <a:gd name="connsiteX64" fmla="*/ 720654 w 1038255"/>
                  <a:gd name="connsiteY64" fmla="*/ 1316538 h 1516602"/>
                  <a:gd name="connsiteX65" fmla="*/ 733989 w 1038255"/>
                  <a:gd name="connsiteY65" fmla="*/ 1326063 h 1516602"/>
                  <a:gd name="connsiteX66" fmla="*/ 743514 w 1038255"/>
                  <a:gd name="connsiteY66" fmla="*/ 1327968 h 1516602"/>
                  <a:gd name="connsiteX67" fmla="*/ 749229 w 1038255"/>
                  <a:gd name="connsiteY67" fmla="*/ 1329873 h 1516602"/>
                  <a:gd name="connsiteX68" fmla="*/ 762564 w 1038255"/>
                  <a:gd name="connsiteY68" fmla="*/ 1335588 h 1516602"/>
                  <a:gd name="connsiteX69" fmla="*/ 777804 w 1038255"/>
                  <a:gd name="connsiteY69" fmla="*/ 1333683 h 1516602"/>
                  <a:gd name="connsiteX70" fmla="*/ 789234 w 1038255"/>
                  <a:gd name="connsiteY70" fmla="*/ 1327968 h 1516602"/>
                  <a:gd name="connsiteX71" fmla="*/ 794949 w 1038255"/>
                  <a:gd name="connsiteY71" fmla="*/ 1326063 h 1516602"/>
                  <a:gd name="connsiteX72" fmla="*/ 802569 w 1038255"/>
                  <a:gd name="connsiteY72" fmla="*/ 1308918 h 1516602"/>
                  <a:gd name="connsiteX73" fmla="*/ 800664 w 1038255"/>
                  <a:gd name="connsiteY73" fmla="*/ 1284153 h 1516602"/>
                  <a:gd name="connsiteX74" fmla="*/ 798759 w 1038255"/>
                  <a:gd name="connsiteY74" fmla="*/ 1278438 h 1516602"/>
                  <a:gd name="connsiteX75" fmla="*/ 796854 w 1038255"/>
                  <a:gd name="connsiteY75" fmla="*/ 1270818 h 1516602"/>
                  <a:gd name="connsiteX76" fmla="*/ 783519 w 1038255"/>
                  <a:gd name="connsiteY76" fmla="*/ 1253673 h 1516602"/>
                  <a:gd name="connsiteX77" fmla="*/ 773994 w 1038255"/>
                  <a:gd name="connsiteY77" fmla="*/ 1247958 h 1516602"/>
                  <a:gd name="connsiteX78" fmla="*/ 648264 w 1038255"/>
                  <a:gd name="connsiteY78" fmla="*/ 1156518 h 1516602"/>
                  <a:gd name="connsiteX79" fmla="*/ 644454 w 1038255"/>
                  <a:gd name="connsiteY79" fmla="*/ 1139373 h 1516602"/>
                  <a:gd name="connsiteX80" fmla="*/ 646359 w 1038255"/>
                  <a:gd name="connsiteY80" fmla="*/ 1131753 h 1516602"/>
                  <a:gd name="connsiteX81" fmla="*/ 650169 w 1038255"/>
                  <a:gd name="connsiteY81" fmla="*/ 1114608 h 1516602"/>
                  <a:gd name="connsiteX82" fmla="*/ 653979 w 1038255"/>
                  <a:gd name="connsiteY82" fmla="*/ 1108893 h 1516602"/>
                  <a:gd name="connsiteX83" fmla="*/ 655884 w 1038255"/>
                  <a:gd name="connsiteY83" fmla="*/ 1103178 h 1516602"/>
                  <a:gd name="connsiteX84" fmla="*/ 661599 w 1038255"/>
                  <a:gd name="connsiteY84" fmla="*/ 1101273 h 1516602"/>
                  <a:gd name="connsiteX85" fmla="*/ 671124 w 1038255"/>
                  <a:gd name="connsiteY85" fmla="*/ 1089843 h 1516602"/>
                  <a:gd name="connsiteX86" fmla="*/ 724464 w 1038255"/>
                  <a:gd name="connsiteY86" fmla="*/ 1082223 h 1516602"/>
                  <a:gd name="connsiteX87" fmla="*/ 842574 w 1038255"/>
                  <a:gd name="connsiteY87" fmla="*/ 1084128 h 1516602"/>
                  <a:gd name="connsiteX88" fmla="*/ 871149 w 1038255"/>
                  <a:gd name="connsiteY88" fmla="*/ 1086033 h 1516602"/>
                  <a:gd name="connsiteX89" fmla="*/ 899724 w 1038255"/>
                  <a:gd name="connsiteY89" fmla="*/ 1091748 h 1516602"/>
                  <a:gd name="connsiteX90" fmla="*/ 922584 w 1038255"/>
                  <a:gd name="connsiteY90" fmla="*/ 1095558 h 1516602"/>
                  <a:gd name="connsiteX91" fmla="*/ 951159 w 1038255"/>
                  <a:gd name="connsiteY91" fmla="*/ 1101273 h 1516602"/>
                  <a:gd name="connsiteX92" fmla="*/ 956874 w 1038255"/>
                  <a:gd name="connsiteY92" fmla="*/ 1101273 h 1516602"/>
                  <a:gd name="connsiteX93" fmla="*/ 1002594 w 1038255"/>
                  <a:gd name="connsiteY93" fmla="*/ 1099368 h 1516602"/>
                  <a:gd name="connsiteX94" fmla="*/ 1031169 w 1038255"/>
                  <a:gd name="connsiteY94" fmla="*/ 1091748 h 1516602"/>
                  <a:gd name="connsiteX95" fmla="*/ 1034979 w 1038255"/>
                  <a:gd name="connsiteY95" fmla="*/ 1086033 h 1516602"/>
                  <a:gd name="connsiteX96" fmla="*/ 1033074 w 1038255"/>
                  <a:gd name="connsiteY96" fmla="*/ 1066983 h 1516602"/>
                  <a:gd name="connsiteX97" fmla="*/ 970209 w 1038255"/>
                  <a:gd name="connsiteY97" fmla="*/ 1044123 h 1516602"/>
                  <a:gd name="connsiteX98" fmla="*/ 962589 w 1038255"/>
                  <a:gd name="connsiteY98" fmla="*/ 1042218 h 1516602"/>
                  <a:gd name="connsiteX99" fmla="*/ 935919 w 1038255"/>
                  <a:gd name="connsiteY99" fmla="*/ 1034598 h 1516602"/>
                  <a:gd name="connsiteX100" fmla="*/ 825429 w 1038255"/>
                  <a:gd name="connsiteY100" fmla="*/ 1034598 h 1516602"/>
                  <a:gd name="connsiteX101" fmla="*/ 730179 w 1038255"/>
                  <a:gd name="connsiteY101" fmla="*/ 1038408 h 1516602"/>
                  <a:gd name="connsiteX102" fmla="*/ 669219 w 1038255"/>
                  <a:gd name="connsiteY102" fmla="*/ 1046028 h 1516602"/>
                  <a:gd name="connsiteX103" fmla="*/ 646359 w 1038255"/>
                  <a:gd name="connsiteY103" fmla="*/ 1049838 h 1516602"/>
                  <a:gd name="connsiteX104" fmla="*/ 642549 w 1038255"/>
                  <a:gd name="connsiteY104" fmla="*/ 1038408 h 1516602"/>
                  <a:gd name="connsiteX105" fmla="*/ 640644 w 1038255"/>
                  <a:gd name="connsiteY105" fmla="*/ 1032693 h 1516602"/>
                  <a:gd name="connsiteX106" fmla="*/ 642549 w 1038255"/>
                  <a:gd name="connsiteY106" fmla="*/ 1015548 h 1516602"/>
                  <a:gd name="connsiteX107" fmla="*/ 644454 w 1038255"/>
                  <a:gd name="connsiteY107" fmla="*/ 1009833 h 1516602"/>
                  <a:gd name="connsiteX108" fmla="*/ 661599 w 1038255"/>
                  <a:gd name="connsiteY108" fmla="*/ 1000308 h 1516602"/>
                  <a:gd name="connsiteX109" fmla="*/ 673029 w 1038255"/>
                  <a:gd name="connsiteY109" fmla="*/ 992688 h 1516602"/>
                  <a:gd name="connsiteX110" fmla="*/ 674934 w 1038255"/>
                  <a:gd name="connsiteY110" fmla="*/ 986973 h 1516602"/>
                  <a:gd name="connsiteX111" fmla="*/ 680649 w 1038255"/>
                  <a:gd name="connsiteY111" fmla="*/ 985068 h 1516602"/>
                  <a:gd name="connsiteX112" fmla="*/ 686364 w 1038255"/>
                  <a:gd name="connsiteY112" fmla="*/ 981258 h 1516602"/>
                  <a:gd name="connsiteX113" fmla="*/ 695889 w 1038255"/>
                  <a:gd name="connsiteY113" fmla="*/ 971733 h 1516602"/>
                  <a:gd name="connsiteX114" fmla="*/ 705414 w 1038255"/>
                  <a:gd name="connsiteY114" fmla="*/ 960303 h 1516602"/>
                  <a:gd name="connsiteX115" fmla="*/ 716844 w 1038255"/>
                  <a:gd name="connsiteY115" fmla="*/ 952683 h 1516602"/>
                  <a:gd name="connsiteX116" fmla="*/ 732084 w 1038255"/>
                  <a:gd name="connsiteY116" fmla="*/ 939348 h 1516602"/>
                  <a:gd name="connsiteX117" fmla="*/ 741609 w 1038255"/>
                  <a:gd name="connsiteY117" fmla="*/ 927918 h 1516602"/>
                  <a:gd name="connsiteX118" fmla="*/ 753039 w 1038255"/>
                  <a:gd name="connsiteY118" fmla="*/ 918393 h 1516602"/>
                  <a:gd name="connsiteX119" fmla="*/ 758754 w 1038255"/>
                  <a:gd name="connsiteY119" fmla="*/ 906963 h 1516602"/>
                  <a:gd name="connsiteX120" fmla="*/ 760659 w 1038255"/>
                  <a:gd name="connsiteY120" fmla="*/ 901248 h 1516602"/>
                  <a:gd name="connsiteX121" fmla="*/ 766374 w 1038255"/>
                  <a:gd name="connsiteY121" fmla="*/ 889818 h 1516602"/>
                  <a:gd name="connsiteX122" fmla="*/ 764469 w 1038255"/>
                  <a:gd name="connsiteY122" fmla="*/ 874578 h 1516602"/>
                  <a:gd name="connsiteX123" fmla="*/ 758754 w 1038255"/>
                  <a:gd name="connsiteY123" fmla="*/ 872673 h 1516602"/>
                  <a:gd name="connsiteX124" fmla="*/ 737799 w 1038255"/>
                  <a:gd name="connsiteY124" fmla="*/ 874578 h 1516602"/>
                  <a:gd name="connsiteX125" fmla="*/ 732084 w 1038255"/>
                  <a:gd name="connsiteY125" fmla="*/ 878388 h 1516602"/>
                  <a:gd name="connsiteX126" fmla="*/ 699699 w 1038255"/>
                  <a:gd name="connsiteY126" fmla="*/ 899343 h 1516602"/>
                  <a:gd name="connsiteX127" fmla="*/ 595181 w 1038255"/>
                  <a:gd name="connsiteY127" fmla="*/ 957831 h 1516602"/>
                  <a:gd name="connsiteX128" fmla="*/ 507294 w 1038255"/>
                  <a:gd name="connsiteY128" fmla="*/ 847908 h 1516602"/>
                  <a:gd name="connsiteX129" fmla="*/ 503484 w 1038255"/>
                  <a:gd name="connsiteY129" fmla="*/ 358323 h 1516602"/>
                  <a:gd name="connsiteX130" fmla="*/ 499674 w 1038255"/>
                  <a:gd name="connsiteY130" fmla="*/ 66858 h 1516602"/>
                  <a:gd name="connsiteX131" fmla="*/ 490149 w 1038255"/>
                  <a:gd name="connsiteY131" fmla="*/ 40188 h 1516602"/>
                  <a:gd name="connsiteX132" fmla="*/ 488244 w 1038255"/>
                  <a:gd name="connsiteY132" fmla="*/ 34473 h 1516602"/>
                  <a:gd name="connsiteX133" fmla="*/ 484434 w 1038255"/>
                  <a:gd name="connsiteY133" fmla="*/ 28758 h 1516602"/>
                  <a:gd name="connsiteX134" fmla="*/ 478719 w 1038255"/>
                  <a:gd name="connsiteY134" fmla="*/ 17328 h 1516602"/>
                  <a:gd name="connsiteX135" fmla="*/ 473004 w 1038255"/>
                  <a:gd name="connsiteY135" fmla="*/ 13518 h 1516602"/>
                  <a:gd name="connsiteX136" fmla="*/ 469194 w 1038255"/>
                  <a:gd name="connsiteY136" fmla="*/ 7803 h 1516602"/>
                  <a:gd name="connsiteX137" fmla="*/ 429189 w 1038255"/>
                  <a:gd name="connsiteY137" fmla="*/ 11613 h 1516602"/>
                  <a:gd name="connsiteX138" fmla="*/ 425379 w 1038255"/>
                  <a:gd name="connsiteY138" fmla="*/ 78288 h 1516602"/>
                  <a:gd name="connsiteX139" fmla="*/ 425379 w 1038255"/>
                  <a:gd name="connsiteY139" fmla="*/ 84003 h 1516602"/>
                  <a:gd name="connsiteX140" fmla="*/ 429189 w 1038255"/>
                  <a:gd name="connsiteY140" fmla="*/ 238308 h 1516602"/>
                  <a:gd name="connsiteX141" fmla="*/ 440619 w 1038255"/>
                  <a:gd name="connsiteY141" fmla="*/ 421188 h 1516602"/>
                  <a:gd name="connsiteX142" fmla="*/ 435265 w 1038255"/>
                  <a:gd name="connsiteY142" fmla="*/ 718368 h 1516602"/>
                  <a:gd name="connsiteX143" fmla="*/ 435059 w 1038255"/>
                  <a:gd name="connsiteY143" fmla="*/ 799046 h 1516602"/>
                  <a:gd name="connsiteX144" fmla="*/ 430322 w 1038255"/>
                  <a:gd name="connsiteY14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970209 w 1034979"/>
                  <a:gd name="connsiteY96" fmla="*/ 1044123 h 1516602"/>
                  <a:gd name="connsiteX97" fmla="*/ 962589 w 1034979"/>
                  <a:gd name="connsiteY97" fmla="*/ 1042218 h 1516602"/>
                  <a:gd name="connsiteX98" fmla="*/ 935919 w 1034979"/>
                  <a:gd name="connsiteY98" fmla="*/ 1034598 h 1516602"/>
                  <a:gd name="connsiteX99" fmla="*/ 825429 w 1034979"/>
                  <a:gd name="connsiteY99" fmla="*/ 1034598 h 1516602"/>
                  <a:gd name="connsiteX100" fmla="*/ 730179 w 1034979"/>
                  <a:gd name="connsiteY100" fmla="*/ 1038408 h 1516602"/>
                  <a:gd name="connsiteX101" fmla="*/ 669219 w 1034979"/>
                  <a:gd name="connsiteY101" fmla="*/ 1046028 h 1516602"/>
                  <a:gd name="connsiteX102" fmla="*/ 646359 w 1034979"/>
                  <a:gd name="connsiteY102" fmla="*/ 1049838 h 1516602"/>
                  <a:gd name="connsiteX103" fmla="*/ 642549 w 1034979"/>
                  <a:gd name="connsiteY103" fmla="*/ 1038408 h 1516602"/>
                  <a:gd name="connsiteX104" fmla="*/ 640644 w 1034979"/>
                  <a:gd name="connsiteY104" fmla="*/ 1032693 h 1516602"/>
                  <a:gd name="connsiteX105" fmla="*/ 642549 w 1034979"/>
                  <a:gd name="connsiteY105" fmla="*/ 1015548 h 1516602"/>
                  <a:gd name="connsiteX106" fmla="*/ 644454 w 1034979"/>
                  <a:gd name="connsiteY106" fmla="*/ 1009833 h 1516602"/>
                  <a:gd name="connsiteX107" fmla="*/ 661599 w 1034979"/>
                  <a:gd name="connsiteY107" fmla="*/ 1000308 h 1516602"/>
                  <a:gd name="connsiteX108" fmla="*/ 673029 w 1034979"/>
                  <a:gd name="connsiteY108" fmla="*/ 992688 h 1516602"/>
                  <a:gd name="connsiteX109" fmla="*/ 674934 w 1034979"/>
                  <a:gd name="connsiteY109" fmla="*/ 986973 h 1516602"/>
                  <a:gd name="connsiteX110" fmla="*/ 680649 w 1034979"/>
                  <a:gd name="connsiteY110" fmla="*/ 985068 h 1516602"/>
                  <a:gd name="connsiteX111" fmla="*/ 686364 w 1034979"/>
                  <a:gd name="connsiteY111" fmla="*/ 981258 h 1516602"/>
                  <a:gd name="connsiteX112" fmla="*/ 695889 w 1034979"/>
                  <a:gd name="connsiteY112" fmla="*/ 971733 h 1516602"/>
                  <a:gd name="connsiteX113" fmla="*/ 705414 w 1034979"/>
                  <a:gd name="connsiteY113" fmla="*/ 960303 h 1516602"/>
                  <a:gd name="connsiteX114" fmla="*/ 716844 w 1034979"/>
                  <a:gd name="connsiteY114" fmla="*/ 952683 h 1516602"/>
                  <a:gd name="connsiteX115" fmla="*/ 732084 w 1034979"/>
                  <a:gd name="connsiteY115" fmla="*/ 939348 h 1516602"/>
                  <a:gd name="connsiteX116" fmla="*/ 741609 w 1034979"/>
                  <a:gd name="connsiteY116" fmla="*/ 927918 h 1516602"/>
                  <a:gd name="connsiteX117" fmla="*/ 753039 w 1034979"/>
                  <a:gd name="connsiteY117" fmla="*/ 918393 h 1516602"/>
                  <a:gd name="connsiteX118" fmla="*/ 758754 w 1034979"/>
                  <a:gd name="connsiteY118" fmla="*/ 906963 h 1516602"/>
                  <a:gd name="connsiteX119" fmla="*/ 760659 w 1034979"/>
                  <a:gd name="connsiteY119" fmla="*/ 901248 h 1516602"/>
                  <a:gd name="connsiteX120" fmla="*/ 766374 w 1034979"/>
                  <a:gd name="connsiteY120" fmla="*/ 889818 h 1516602"/>
                  <a:gd name="connsiteX121" fmla="*/ 764469 w 1034979"/>
                  <a:gd name="connsiteY121" fmla="*/ 874578 h 1516602"/>
                  <a:gd name="connsiteX122" fmla="*/ 758754 w 1034979"/>
                  <a:gd name="connsiteY122" fmla="*/ 872673 h 1516602"/>
                  <a:gd name="connsiteX123" fmla="*/ 737799 w 1034979"/>
                  <a:gd name="connsiteY123" fmla="*/ 874578 h 1516602"/>
                  <a:gd name="connsiteX124" fmla="*/ 732084 w 1034979"/>
                  <a:gd name="connsiteY124" fmla="*/ 878388 h 1516602"/>
                  <a:gd name="connsiteX125" fmla="*/ 699699 w 1034979"/>
                  <a:gd name="connsiteY125" fmla="*/ 899343 h 1516602"/>
                  <a:gd name="connsiteX126" fmla="*/ 595181 w 1034979"/>
                  <a:gd name="connsiteY126" fmla="*/ 957831 h 1516602"/>
                  <a:gd name="connsiteX127" fmla="*/ 507294 w 1034979"/>
                  <a:gd name="connsiteY127" fmla="*/ 847908 h 1516602"/>
                  <a:gd name="connsiteX128" fmla="*/ 503484 w 1034979"/>
                  <a:gd name="connsiteY128" fmla="*/ 358323 h 1516602"/>
                  <a:gd name="connsiteX129" fmla="*/ 499674 w 1034979"/>
                  <a:gd name="connsiteY129" fmla="*/ 66858 h 1516602"/>
                  <a:gd name="connsiteX130" fmla="*/ 490149 w 1034979"/>
                  <a:gd name="connsiteY130" fmla="*/ 40188 h 1516602"/>
                  <a:gd name="connsiteX131" fmla="*/ 488244 w 1034979"/>
                  <a:gd name="connsiteY131" fmla="*/ 34473 h 1516602"/>
                  <a:gd name="connsiteX132" fmla="*/ 484434 w 1034979"/>
                  <a:gd name="connsiteY132" fmla="*/ 28758 h 1516602"/>
                  <a:gd name="connsiteX133" fmla="*/ 478719 w 1034979"/>
                  <a:gd name="connsiteY133" fmla="*/ 17328 h 1516602"/>
                  <a:gd name="connsiteX134" fmla="*/ 473004 w 1034979"/>
                  <a:gd name="connsiteY134" fmla="*/ 13518 h 1516602"/>
                  <a:gd name="connsiteX135" fmla="*/ 469194 w 1034979"/>
                  <a:gd name="connsiteY135" fmla="*/ 7803 h 1516602"/>
                  <a:gd name="connsiteX136" fmla="*/ 429189 w 1034979"/>
                  <a:gd name="connsiteY136" fmla="*/ 11613 h 1516602"/>
                  <a:gd name="connsiteX137" fmla="*/ 425379 w 1034979"/>
                  <a:gd name="connsiteY137" fmla="*/ 78288 h 1516602"/>
                  <a:gd name="connsiteX138" fmla="*/ 425379 w 1034979"/>
                  <a:gd name="connsiteY138" fmla="*/ 84003 h 1516602"/>
                  <a:gd name="connsiteX139" fmla="*/ 429189 w 1034979"/>
                  <a:gd name="connsiteY139" fmla="*/ 238308 h 1516602"/>
                  <a:gd name="connsiteX140" fmla="*/ 440619 w 1034979"/>
                  <a:gd name="connsiteY140" fmla="*/ 421188 h 1516602"/>
                  <a:gd name="connsiteX141" fmla="*/ 435265 w 1034979"/>
                  <a:gd name="connsiteY141" fmla="*/ 718368 h 1516602"/>
                  <a:gd name="connsiteX142" fmla="*/ 435059 w 1034979"/>
                  <a:gd name="connsiteY142" fmla="*/ 799046 h 1516602"/>
                  <a:gd name="connsiteX143" fmla="*/ 430322 w 1034979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970209 w 1031824"/>
                  <a:gd name="connsiteY95" fmla="*/ 1044123 h 1516602"/>
                  <a:gd name="connsiteX96" fmla="*/ 962589 w 1031824"/>
                  <a:gd name="connsiteY96" fmla="*/ 1042218 h 1516602"/>
                  <a:gd name="connsiteX97" fmla="*/ 935919 w 1031824"/>
                  <a:gd name="connsiteY97" fmla="*/ 1034598 h 1516602"/>
                  <a:gd name="connsiteX98" fmla="*/ 825429 w 1031824"/>
                  <a:gd name="connsiteY98" fmla="*/ 1034598 h 1516602"/>
                  <a:gd name="connsiteX99" fmla="*/ 730179 w 1031824"/>
                  <a:gd name="connsiteY99" fmla="*/ 1038408 h 1516602"/>
                  <a:gd name="connsiteX100" fmla="*/ 669219 w 1031824"/>
                  <a:gd name="connsiteY100" fmla="*/ 1046028 h 1516602"/>
                  <a:gd name="connsiteX101" fmla="*/ 646359 w 1031824"/>
                  <a:gd name="connsiteY101" fmla="*/ 1049838 h 1516602"/>
                  <a:gd name="connsiteX102" fmla="*/ 642549 w 1031824"/>
                  <a:gd name="connsiteY102" fmla="*/ 1038408 h 1516602"/>
                  <a:gd name="connsiteX103" fmla="*/ 640644 w 1031824"/>
                  <a:gd name="connsiteY103" fmla="*/ 1032693 h 1516602"/>
                  <a:gd name="connsiteX104" fmla="*/ 642549 w 1031824"/>
                  <a:gd name="connsiteY104" fmla="*/ 1015548 h 1516602"/>
                  <a:gd name="connsiteX105" fmla="*/ 644454 w 1031824"/>
                  <a:gd name="connsiteY105" fmla="*/ 1009833 h 1516602"/>
                  <a:gd name="connsiteX106" fmla="*/ 661599 w 1031824"/>
                  <a:gd name="connsiteY106" fmla="*/ 1000308 h 1516602"/>
                  <a:gd name="connsiteX107" fmla="*/ 673029 w 1031824"/>
                  <a:gd name="connsiteY107" fmla="*/ 992688 h 1516602"/>
                  <a:gd name="connsiteX108" fmla="*/ 674934 w 1031824"/>
                  <a:gd name="connsiteY108" fmla="*/ 986973 h 1516602"/>
                  <a:gd name="connsiteX109" fmla="*/ 680649 w 1031824"/>
                  <a:gd name="connsiteY109" fmla="*/ 985068 h 1516602"/>
                  <a:gd name="connsiteX110" fmla="*/ 686364 w 1031824"/>
                  <a:gd name="connsiteY110" fmla="*/ 981258 h 1516602"/>
                  <a:gd name="connsiteX111" fmla="*/ 695889 w 1031824"/>
                  <a:gd name="connsiteY111" fmla="*/ 971733 h 1516602"/>
                  <a:gd name="connsiteX112" fmla="*/ 705414 w 1031824"/>
                  <a:gd name="connsiteY112" fmla="*/ 960303 h 1516602"/>
                  <a:gd name="connsiteX113" fmla="*/ 716844 w 1031824"/>
                  <a:gd name="connsiteY113" fmla="*/ 952683 h 1516602"/>
                  <a:gd name="connsiteX114" fmla="*/ 732084 w 1031824"/>
                  <a:gd name="connsiteY114" fmla="*/ 939348 h 1516602"/>
                  <a:gd name="connsiteX115" fmla="*/ 741609 w 1031824"/>
                  <a:gd name="connsiteY115" fmla="*/ 927918 h 1516602"/>
                  <a:gd name="connsiteX116" fmla="*/ 753039 w 1031824"/>
                  <a:gd name="connsiteY116" fmla="*/ 918393 h 1516602"/>
                  <a:gd name="connsiteX117" fmla="*/ 758754 w 1031824"/>
                  <a:gd name="connsiteY117" fmla="*/ 906963 h 1516602"/>
                  <a:gd name="connsiteX118" fmla="*/ 760659 w 1031824"/>
                  <a:gd name="connsiteY118" fmla="*/ 901248 h 1516602"/>
                  <a:gd name="connsiteX119" fmla="*/ 766374 w 1031824"/>
                  <a:gd name="connsiteY119" fmla="*/ 889818 h 1516602"/>
                  <a:gd name="connsiteX120" fmla="*/ 764469 w 1031824"/>
                  <a:gd name="connsiteY120" fmla="*/ 874578 h 1516602"/>
                  <a:gd name="connsiteX121" fmla="*/ 758754 w 1031824"/>
                  <a:gd name="connsiteY121" fmla="*/ 872673 h 1516602"/>
                  <a:gd name="connsiteX122" fmla="*/ 737799 w 1031824"/>
                  <a:gd name="connsiteY122" fmla="*/ 874578 h 1516602"/>
                  <a:gd name="connsiteX123" fmla="*/ 732084 w 1031824"/>
                  <a:gd name="connsiteY123" fmla="*/ 878388 h 1516602"/>
                  <a:gd name="connsiteX124" fmla="*/ 699699 w 1031824"/>
                  <a:gd name="connsiteY124" fmla="*/ 899343 h 1516602"/>
                  <a:gd name="connsiteX125" fmla="*/ 595181 w 1031824"/>
                  <a:gd name="connsiteY125" fmla="*/ 957831 h 1516602"/>
                  <a:gd name="connsiteX126" fmla="*/ 507294 w 1031824"/>
                  <a:gd name="connsiteY126" fmla="*/ 847908 h 1516602"/>
                  <a:gd name="connsiteX127" fmla="*/ 503484 w 1031824"/>
                  <a:gd name="connsiteY127" fmla="*/ 358323 h 1516602"/>
                  <a:gd name="connsiteX128" fmla="*/ 499674 w 1031824"/>
                  <a:gd name="connsiteY128" fmla="*/ 66858 h 1516602"/>
                  <a:gd name="connsiteX129" fmla="*/ 490149 w 1031824"/>
                  <a:gd name="connsiteY129" fmla="*/ 40188 h 1516602"/>
                  <a:gd name="connsiteX130" fmla="*/ 488244 w 1031824"/>
                  <a:gd name="connsiteY130" fmla="*/ 34473 h 1516602"/>
                  <a:gd name="connsiteX131" fmla="*/ 484434 w 1031824"/>
                  <a:gd name="connsiteY131" fmla="*/ 28758 h 1516602"/>
                  <a:gd name="connsiteX132" fmla="*/ 478719 w 1031824"/>
                  <a:gd name="connsiteY132" fmla="*/ 17328 h 1516602"/>
                  <a:gd name="connsiteX133" fmla="*/ 473004 w 1031824"/>
                  <a:gd name="connsiteY133" fmla="*/ 13518 h 1516602"/>
                  <a:gd name="connsiteX134" fmla="*/ 469194 w 1031824"/>
                  <a:gd name="connsiteY134" fmla="*/ 7803 h 1516602"/>
                  <a:gd name="connsiteX135" fmla="*/ 429189 w 1031824"/>
                  <a:gd name="connsiteY135" fmla="*/ 11613 h 1516602"/>
                  <a:gd name="connsiteX136" fmla="*/ 425379 w 1031824"/>
                  <a:gd name="connsiteY136" fmla="*/ 78288 h 1516602"/>
                  <a:gd name="connsiteX137" fmla="*/ 425379 w 1031824"/>
                  <a:gd name="connsiteY137" fmla="*/ 84003 h 1516602"/>
                  <a:gd name="connsiteX138" fmla="*/ 429189 w 1031824"/>
                  <a:gd name="connsiteY138" fmla="*/ 238308 h 1516602"/>
                  <a:gd name="connsiteX139" fmla="*/ 440619 w 1031824"/>
                  <a:gd name="connsiteY139" fmla="*/ 421188 h 1516602"/>
                  <a:gd name="connsiteX140" fmla="*/ 435265 w 1031824"/>
                  <a:gd name="connsiteY140" fmla="*/ 718368 h 1516602"/>
                  <a:gd name="connsiteX141" fmla="*/ 435059 w 1031824"/>
                  <a:gd name="connsiteY141" fmla="*/ 799046 h 1516602"/>
                  <a:gd name="connsiteX142" fmla="*/ 430322 w 1031824"/>
                  <a:gd name="connsiteY142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73029 w 1031169"/>
                  <a:gd name="connsiteY107" fmla="*/ 992688 h 1516602"/>
                  <a:gd name="connsiteX108" fmla="*/ 674934 w 1031169"/>
                  <a:gd name="connsiteY108" fmla="*/ 986973 h 1516602"/>
                  <a:gd name="connsiteX109" fmla="*/ 680649 w 1031169"/>
                  <a:gd name="connsiteY109" fmla="*/ 985068 h 1516602"/>
                  <a:gd name="connsiteX110" fmla="*/ 686364 w 1031169"/>
                  <a:gd name="connsiteY110" fmla="*/ 981258 h 1516602"/>
                  <a:gd name="connsiteX111" fmla="*/ 695889 w 1031169"/>
                  <a:gd name="connsiteY111" fmla="*/ 971733 h 1516602"/>
                  <a:gd name="connsiteX112" fmla="*/ 705414 w 1031169"/>
                  <a:gd name="connsiteY112" fmla="*/ 960303 h 1516602"/>
                  <a:gd name="connsiteX113" fmla="*/ 716844 w 1031169"/>
                  <a:gd name="connsiteY113" fmla="*/ 952683 h 1516602"/>
                  <a:gd name="connsiteX114" fmla="*/ 732084 w 1031169"/>
                  <a:gd name="connsiteY114" fmla="*/ 939348 h 1516602"/>
                  <a:gd name="connsiteX115" fmla="*/ 741609 w 1031169"/>
                  <a:gd name="connsiteY115" fmla="*/ 927918 h 1516602"/>
                  <a:gd name="connsiteX116" fmla="*/ 753039 w 1031169"/>
                  <a:gd name="connsiteY116" fmla="*/ 918393 h 1516602"/>
                  <a:gd name="connsiteX117" fmla="*/ 758754 w 1031169"/>
                  <a:gd name="connsiteY117" fmla="*/ 906963 h 1516602"/>
                  <a:gd name="connsiteX118" fmla="*/ 760659 w 1031169"/>
                  <a:gd name="connsiteY118" fmla="*/ 901248 h 1516602"/>
                  <a:gd name="connsiteX119" fmla="*/ 766374 w 1031169"/>
                  <a:gd name="connsiteY119" fmla="*/ 889818 h 1516602"/>
                  <a:gd name="connsiteX120" fmla="*/ 764469 w 1031169"/>
                  <a:gd name="connsiteY120" fmla="*/ 874578 h 1516602"/>
                  <a:gd name="connsiteX121" fmla="*/ 758754 w 1031169"/>
                  <a:gd name="connsiteY121" fmla="*/ 872673 h 1516602"/>
                  <a:gd name="connsiteX122" fmla="*/ 737799 w 1031169"/>
                  <a:gd name="connsiteY122" fmla="*/ 874578 h 1516602"/>
                  <a:gd name="connsiteX123" fmla="*/ 732084 w 1031169"/>
                  <a:gd name="connsiteY123" fmla="*/ 878388 h 1516602"/>
                  <a:gd name="connsiteX124" fmla="*/ 699699 w 1031169"/>
                  <a:gd name="connsiteY124" fmla="*/ 899343 h 1516602"/>
                  <a:gd name="connsiteX125" fmla="*/ 595181 w 1031169"/>
                  <a:gd name="connsiteY125" fmla="*/ 957831 h 1516602"/>
                  <a:gd name="connsiteX126" fmla="*/ 507294 w 1031169"/>
                  <a:gd name="connsiteY126" fmla="*/ 847908 h 1516602"/>
                  <a:gd name="connsiteX127" fmla="*/ 503484 w 1031169"/>
                  <a:gd name="connsiteY127" fmla="*/ 358323 h 1516602"/>
                  <a:gd name="connsiteX128" fmla="*/ 499674 w 1031169"/>
                  <a:gd name="connsiteY128" fmla="*/ 66858 h 1516602"/>
                  <a:gd name="connsiteX129" fmla="*/ 490149 w 1031169"/>
                  <a:gd name="connsiteY129" fmla="*/ 40188 h 1516602"/>
                  <a:gd name="connsiteX130" fmla="*/ 488244 w 1031169"/>
                  <a:gd name="connsiteY130" fmla="*/ 34473 h 1516602"/>
                  <a:gd name="connsiteX131" fmla="*/ 484434 w 1031169"/>
                  <a:gd name="connsiteY131" fmla="*/ 28758 h 1516602"/>
                  <a:gd name="connsiteX132" fmla="*/ 478719 w 1031169"/>
                  <a:gd name="connsiteY132" fmla="*/ 17328 h 1516602"/>
                  <a:gd name="connsiteX133" fmla="*/ 473004 w 1031169"/>
                  <a:gd name="connsiteY133" fmla="*/ 13518 h 1516602"/>
                  <a:gd name="connsiteX134" fmla="*/ 469194 w 1031169"/>
                  <a:gd name="connsiteY134" fmla="*/ 7803 h 1516602"/>
                  <a:gd name="connsiteX135" fmla="*/ 429189 w 1031169"/>
                  <a:gd name="connsiteY135" fmla="*/ 11613 h 1516602"/>
                  <a:gd name="connsiteX136" fmla="*/ 425379 w 1031169"/>
                  <a:gd name="connsiteY136" fmla="*/ 78288 h 1516602"/>
                  <a:gd name="connsiteX137" fmla="*/ 425379 w 1031169"/>
                  <a:gd name="connsiteY137" fmla="*/ 84003 h 1516602"/>
                  <a:gd name="connsiteX138" fmla="*/ 429189 w 1031169"/>
                  <a:gd name="connsiteY138" fmla="*/ 238308 h 1516602"/>
                  <a:gd name="connsiteX139" fmla="*/ 440619 w 1031169"/>
                  <a:gd name="connsiteY139" fmla="*/ 421188 h 1516602"/>
                  <a:gd name="connsiteX140" fmla="*/ 435265 w 1031169"/>
                  <a:gd name="connsiteY140" fmla="*/ 718368 h 1516602"/>
                  <a:gd name="connsiteX141" fmla="*/ 435059 w 1031169"/>
                  <a:gd name="connsiteY141" fmla="*/ 799046 h 1516602"/>
                  <a:gd name="connsiteX142" fmla="*/ 430322 w 1031169"/>
                  <a:gd name="connsiteY142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73029 w 1031169"/>
                  <a:gd name="connsiteY106" fmla="*/ 992688 h 1516602"/>
                  <a:gd name="connsiteX107" fmla="*/ 674934 w 1031169"/>
                  <a:gd name="connsiteY107" fmla="*/ 986973 h 1516602"/>
                  <a:gd name="connsiteX108" fmla="*/ 680649 w 1031169"/>
                  <a:gd name="connsiteY108" fmla="*/ 985068 h 1516602"/>
                  <a:gd name="connsiteX109" fmla="*/ 686364 w 1031169"/>
                  <a:gd name="connsiteY109" fmla="*/ 981258 h 1516602"/>
                  <a:gd name="connsiteX110" fmla="*/ 695889 w 1031169"/>
                  <a:gd name="connsiteY110" fmla="*/ 971733 h 1516602"/>
                  <a:gd name="connsiteX111" fmla="*/ 705414 w 1031169"/>
                  <a:gd name="connsiteY111" fmla="*/ 960303 h 1516602"/>
                  <a:gd name="connsiteX112" fmla="*/ 716844 w 1031169"/>
                  <a:gd name="connsiteY112" fmla="*/ 952683 h 1516602"/>
                  <a:gd name="connsiteX113" fmla="*/ 732084 w 1031169"/>
                  <a:gd name="connsiteY113" fmla="*/ 939348 h 1516602"/>
                  <a:gd name="connsiteX114" fmla="*/ 741609 w 1031169"/>
                  <a:gd name="connsiteY114" fmla="*/ 927918 h 1516602"/>
                  <a:gd name="connsiteX115" fmla="*/ 753039 w 1031169"/>
                  <a:gd name="connsiteY115" fmla="*/ 918393 h 1516602"/>
                  <a:gd name="connsiteX116" fmla="*/ 758754 w 1031169"/>
                  <a:gd name="connsiteY116" fmla="*/ 906963 h 1516602"/>
                  <a:gd name="connsiteX117" fmla="*/ 760659 w 1031169"/>
                  <a:gd name="connsiteY117" fmla="*/ 901248 h 1516602"/>
                  <a:gd name="connsiteX118" fmla="*/ 766374 w 1031169"/>
                  <a:gd name="connsiteY118" fmla="*/ 889818 h 1516602"/>
                  <a:gd name="connsiteX119" fmla="*/ 764469 w 1031169"/>
                  <a:gd name="connsiteY119" fmla="*/ 874578 h 1516602"/>
                  <a:gd name="connsiteX120" fmla="*/ 758754 w 1031169"/>
                  <a:gd name="connsiteY120" fmla="*/ 872673 h 1516602"/>
                  <a:gd name="connsiteX121" fmla="*/ 737799 w 1031169"/>
                  <a:gd name="connsiteY121" fmla="*/ 874578 h 1516602"/>
                  <a:gd name="connsiteX122" fmla="*/ 732084 w 1031169"/>
                  <a:gd name="connsiteY122" fmla="*/ 878388 h 1516602"/>
                  <a:gd name="connsiteX123" fmla="*/ 699699 w 1031169"/>
                  <a:gd name="connsiteY123" fmla="*/ 899343 h 1516602"/>
                  <a:gd name="connsiteX124" fmla="*/ 595181 w 1031169"/>
                  <a:gd name="connsiteY124" fmla="*/ 957831 h 1516602"/>
                  <a:gd name="connsiteX125" fmla="*/ 507294 w 1031169"/>
                  <a:gd name="connsiteY125" fmla="*/ 847908 h 1516602"/>
                  <a:gd name="connsiteX126" fmla="*/ 503484 w 1031169"/>
                  <a:gd name="connsiteY126" fmla="*/ 358323 h 1516602"/>
                  <a:gd name="connsiteX127" fmla="*/ 499674 w 1031169"/>
                  <a:gd name="connsiteY127" fmla="*/ 66858 h 1516602"/>
                  <a:gd name="connsiteX128" fmla="*/ 490149 w 1031169"/>
                  <a:gd name="connsiteY128" fmla="*/ 40188 h 1516602"/>
                  <a:gd name="connsiteX129" fmla="*/ 488244 w 1031169"/>
                  <a:gd name="connsiteY129" fmla="*/ 34473 h 1516602"/>
                  <a:gd name="connsiteX130" fmla="*/ 484434 w 1031169"/>
                  <a:gd name="connsiteY130" fmla="*/ 28758 h 1516602"/>
                  <a:gd name="connsiteX131" fmla="*/ 478719 w 1031169"/>
                  <a:gd name="connsiteY131" fmla="*/ 17328 h 1516602"/>
                  <a:gd name="connsiteX132" fmla="*/ 473004 w 1031169"/>
                  <a:gd name="connsiteY132" fmla="*/ 13518 h 1516602"/>
                  <a:gd name="connsiteX133" fmla="*/ 469194 w 1031169"/>
                  <a:gd name="connsiteY133" fmla="*/ 7803 h 1516602"/>
                  <a:gd name="connsiteX134" fmla="*/ 429189 w 1031169"/>
                  <a:gd name="connsiteY134" fmla="*/ 11613 h 1516602"/>
                  <a:gd name="connsiteX135" fmla="*/ 425379 w 1031169"/>
                  <a:gd name="connsiteY135" fmla="*/ 78288 h 1516602"/>
                  <a:gd name="connsiteX136" fmla="*/ 425379 w 1031169"/>
                  <a:gd name="connsiteY136" fmla="*/ 84003 h 1516602"/>
                  <a:gd name="connsiteX137" fmla="*/ 429189 w 1031169"/>
                  <a:gd name="connsiteY137" fmla="*/ 238308 h 1516602"/>
                  <a:gd name="connsiteX138" fmla="*/ 440619 w 1031169"/>
                  <a:gd name="connsiteY138" fmla="*/ 421188 h 1516602"/>
                  <a:gd name="connsiteX139" fmla="*/ 435265 w 1031169"/>
                  <a:gd name="connsiteY139" fmla="*/ 718368 h 1516602"/>
                  <a:gd name="connsiteX140" fmla="*/ 435059 w 1031169"/>
                  <a:gd name="connsiteY140" fmla="*/ 799046 h 1516602"/>
                  <a:gd name="connsiteX141" fmla="*/ 430322 w 1031169"/>
                  <a:gd name="connsiteY141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73029 w 1031169"/>
                  <a:gd name="connsiteY105" fmla="*/ 992688 h 1516602"/>
                  <a:gd name="connsiteX106" fmla="*/ 674934 w 1031169"/>
                  <a:gd name="connsiteY106" fmla="*/ 986973 h 1516602"/>
                  <a:gd name="connsiteX107" fmla="*/ 680649 w 1031169"/>
                  <a:gd name="connsiteY107" fmla="*/ 985068 h 1516602"/>
                  <a:gd name="connsiteX108" fmla="*/ 686364 w 1031169"/>
                  <a:gd name="connsiteY108" fmla="*/ 981258 h 1516602"/>
                  <a:gd name="connsiteX109" fmla="*/ 695889 w 1031169"/>
                  <a:gd name="connsiteY109" fmla="*/ 971733 h 1516602"/>
                  <a:gd name="connsiteX110" fmla="*/ 705414 w 1031169"/>
                  <a:gd name="connsiteY110" fmla="*/ 960303 h 1516602"/>
                  <a:gd name="connsiteX111" fmla="*/ 716844 w 1031169"/>
                  <a:gd name="connsiteY111" fmla="*/ 952683 h 1516602"/>
                  <a:gd name="connsiteX112" fmla="*/ 732084 w 1031169"/>
                  <a:gd name="connsiteY112" fmla="*/ 939348 h 1516602"/>
                  <a:gd name="connsiteX113" fmla="*/ 741609 w 1031169"/>
                  <a:gd name="connsiteY113" fmla="*/ 927918 h 1516602"/>
                  <a:gd name="connsiteX114" fmla="*/ 753039 w 1031169"/>
                  <a:gd name="connsiteY114" fmla="*/ 918393 h 1516602"/>
                  <a:gd name="connsiteX115" fmla="*/ 758754 w 1031169"/>
                  <a:gd name="connsiteY115" fmla="*/ 906963 h 1516602"/>
                  <a:gd name="connsiteX116" fmla="*/ 760659 w 1031169"/>
                  <a:gd name="connsiteY116" fmla="*/ 901248 h 1516602"/>
                  <a:gd name="connsiteX117" fmla="*/ 766374 w 1031169"/>
                  <a:gd name="connsiteY117" fmla="*/ 889818 h 1516602"/>
                  <a:gd name="connsiteX118" fmla="*/ 764469 w 1031169"/>
                  <a:gd name="connsiteY118" fmla="*/ 874578 h 1516602"/>
                  <a:gd name="connsiteX119" fmla="*/ 758754 w 1031169"/>
                  <a:gd name="connsiteY119" fmla="*/ 872673 h 1516602"/>
                  <a:gd name="connsiteX120" fmla="*/ 737799 w 1031169"/>
                  <a:gd name="connsiteY120" fmla="*/ 874578 h 1516602"/>
                  <a:gd name="connsiteX121" fmla="*/ 732084 w 1031169"/>
                  <a:gd name="connsiteY121" fmla="*/ 878388 h 1516602"/>
                  <a:gd name="connsiteX122" fmla="*/ 699699 w 1031169"/>
                  <a:gd name="connsiteY122" fmla="*/ 899343 h 1516602"/>
                  <a:gd name="connsiteX123" fmla="*/ 595181 w 1031169"/>
                  <a:gd name="connsiteY123" fmla="*/ 957831 h 1516602"/>
                  <a:gd name="connsiteX124" fmla="*/ 507294 w 1031169"/>
                  <a:gd name="connsiteY124" fmla="*/ 847908 h 1516602"/>
                  <a:gd name="connsiteX125" fmla="*/ 503484 w 1031169"/>
                  <a:gd name="connsiteY125" fmla="*/ 358323 h 1516602"/>
                  <a:gd name="connsiteX126" fmla="*/ 499674 w 1031169"/>
                  <a:gd name="connsiteY126" fmla="*/ 66858 h 1516602"/>
                  <a:gd name="connsiteX127" fmla="*/ 490149 w 1031169"/>
                  <a:gd name="connsiteY127" fmla="*/ 40188 h 1516602"/>
                  <a:gd name="connsiteX128" fmla="*/ 488244 w 1031169"/>
                  <a:gd name="connsiteY128" fmla="*/ 34473 h 1516602"/>
                  <a:gd name="connsiteX129" fmla="*/ 484434 w 1031169"/>
                  <a:gd name="connsiteY129" fmla="*/ 28758 h 1516602"/>
                  <a:gd name="connsiteX130" fmla="*/ 478719 w 1031169"/>
                  <a:gd name="connsiteY130" fmla="*/ 17328 h 1516602"/>
                  <a:gd name="connsiteX131" fmla="*/ 473004 w 1031169"/>
                  <a:gd name="connsiteY131" fmla="*/ 13518 h 1516602"/>
                  <a:gd name="connsiteX132" fmla="*/ 469194 w 1031169"/>
                  <a:gd name="connsiteY132" fmla="*/ 7803 h 1516602"/>
                  <a:gd name="connsiteX133" fmla="*/ 429189 w 1031169"/>
                  <a:gd name="connsiteY133" fmla="*/ 11613 h 1516602"/>
                  <a:gd name="connsiteX134" fmla="*/ 425379 w 1031169"/>
                  <a:gd name="connsiteY134" fmla="*/ 78288 h 1516602"/>
                  <a:gd name="connsiteX135" fmla="*/ 425379 w 1031169"/>
                  <a:gd name="connsiteY135" fmla="*/ 84003 h 1516602"/>
                  <a:gd name="connsiteX136" fmla="*/ 429189 w 1031169"/>
                  <a:gd name="connsiteY136" fmla="*/ 238308 h 1516602"/>
                  <a:gd name="connsiteX137" fmla="*/ 440619 w 1031169"/>
                  <a:gd name="connsiteY137" fmla="*/ 421188 h 1516602"/>
                  <a:gd name="connsiteX138" fmla="*/ 435265 w 1031169"/>
                  <a:gd name="connsiteY138" fmla="*/ 718368 h 1516602"/>
                  <a:gd name="connsiteX139" fmla="*/ 435059 w 1031169"/>
                  <a:gd name="connsiteY139" fmla="*/ 799046 h 1516602"/>
                  <a:gd name="connsiteX140" fmla="*/ 430322 w 1031169"/>
                  <a:gd name="connsiteY140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60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62589 w 1007920"/>
                  <a:gd name="connsiteY96" fmla="*/ 1042218 h 1516602"/>
                  <a:gd name="connsiteX97" fmla="*/ 935919 w 1007920"/>
                  <a:gd name="connsiteY97" fmla="*/ 1034598 h 1516602"/>
                  <a:gd name="connsiteX98" fmla="*/ 825429 w 1007920"/>
                  <a:gd name="connsiteY98" fmla="*/ 1034598 h 1516602"/>
                  <a:gd name="connsiteX99" fmla="*/ 730179 w 1007920"/>
                  <a:gd name="connsiteY99" fmla="*/ 1038408 h 1516602"/>
                  <a:gd name="connsiteX100" fmla="*/ 669219 w 1007920"/>
                  <a:gd name="connsiteY100" fmla="*/ 1046028 h 1516602"/>
                  <a:gd name="connsiteX101" fmla="*/ 646360 w 1007920"/>
                  <a:gd name="connsiteY101" fmla="*/ 1049838 h 1516602"/>
                  <a:gd name="connsiteX102" fmla="*/ 640078 w 1007920"/>
                  <a:gd name="connsiteY102" fmla="*/ 1026051 h 1516602"/>
                  <a:gd name="connsiteX103" fmla="*/ 673029 w 1007920"/>
                  <a:gd name="connsiteY103" fmla="*/ 992688 h 1516602"/>
                  <a:gd name="connsiteX104" fmla="*/ 674934 w 1007920"/>
                  <a:gd name="connsiteY104" fmla="*/ 986973 h 1516602"/>
                  <a:gd name="connsiteX105" fmla="*/ 680649 w 1007920"/>
                  <a:gd name="connsiteY105" fmla="*/ 985068 h 1516602"/>
                  <a:gd name="connsiteX106" fmla="*/ 686364 w 1007920"/>
                  <a:gd name="connsiteY106" fmla="*/ 981258 h 1516602"/>
                  <a:gd name="connsiteX107" fmla="*/ 695889 w 1007920"/>
                  <a:gd name="connsiteY107" fmla="*/ 971733 h 1516602"/>
                  <a:gd name="connsiteX108" fmla="*/ 705414 w 1007920"/>
                  <a:gd name="connsiteY108" fmla="*/ 960303 h 1516602"/>
                  <a:gd name="connsiteX109" fmla="*/ 716844 w 1007920"/>
                  <a:gd name="connsiteY109" fmla="*/ 952683 h 1516602"/>
                  <a:gd name="connsiteX110" fmla="*/ 732084 w 1007920"/>
                  <a:gd name="connsiteY110" fmla="*/ 939348 h 1516602"/>
                  <a:gd name="connsiteX111" fmla="*/ 741609 w 1007920"/>
                  <a:gd name="connsiteY111" fmla="*/ 927918 h 1516602"/>
                  <a:gd name="connsiteX112" fmla="*/ 753039 w 1007920"/>
                  <a:gd name="connsiteY112" fmla="*/ 918393 h 1516602"/>
                  <a:gd name="connsiteX113" fmla="*/ 758754 w 1007920"/>
                  <a:gd name="connsiteY113" fmla="*/ 906963 h 1516602"/>
                  <a:gd name="connsiteX114" fmla="*/ 760659 w 1007920"/>
                  <a:gd name="connsiteY114" fmla="*/ 901248 h 1516602"/>
                  <a:gd name="connsiteX115" fmla="*/ 766374 w 1007920"/>
                  <a:gd name="connsiteY115" fmla="*/ 889818 h 1516602"/>
                  <a:gd name="connsiteX116" fmla="*/ 764469 w 1007920"/>
                  <a:gd name="connsiteY116" fmla="*/ 874578 h 1516602"/>
                  <a:gd name="connsiteX117" fmla="*/ 758754 w 1007920"/>
                  <a:gd name="connsiteY117" fmla="*/ 872673 h 1516602"/>
                  <a:gd name="connsiteX118" fmla="*/ 737799 w 1007920"/>
                  <a:gd name="connsiteY118" fmla="*/ 874578 h 1516602"/>
                  <a:gd name="connsiteX119" fmla="*/ 732084 w 1007920"/>
                  <a:gd name="connsiteY119" fmla="*/ 878388 h 1516602"/>
                  <a:gd name="connsiteX120" fmla="*/ 699699 w 1007920"/>
                  <a:gd name="connsiteY120" fmla="*/ 899343 h 1516602"/>
                  <a:gd name="connsiteX121" fmla="*/ 595181 w 1007920"/>
                  <a:gd name="connsiteY121" fmla="*/ 957831 h 1516602"/>
                  <a:gd name="connsiteX122" fmla="*/ 507294 w 1007920"/>
                  <a:gd name="connsiteY122" fmla="*/ 847908 h 1516602"/>
                  <a:gd name="connsiteX123" fmla="*/ 503484 w 1007920"/>
                  <a:gd name="connsiteY123" fmla="*/ 358323 h 1516602"/>
                  <a:gd name="connsiteX124" fmla="*/ 499674 w 1007920"/>
                  <a:gd name="connsiteY124" fmla="*/ 66858 h 1516602"/>
                  <a:gd name="connsiteX125" fmla="*/ 490149 w 1007920"/>
                  <a:gd name="connsiteY125" fmla="*/ 40188 h 1516602"/>
                  <a:gd name="connsiteX126" fmla="*/ 488244 w 1007920"/>
                  <a:gd name="connsiteY126" fmla="*/ 34473 h 1516602"/>
                  <a:gd name="connsiteX127" fmla="*/ 484434 w 1007920"/>
                  <a:gd name="connsiteY127" fmla="*/ 28758 h 1516602"/>
                  <a:gd name="connsiteX128" fmla="*/ 478719 w 1007920"/>
                  <a:gd name="connsiteY128" fmla="*/ 17328 h 1516602"/>
                  <a:gd name="connsiteX129" fmla="*/ 473004 w 1007920"/>
                  <a:gd name="connsiteY129" fmla="*/ 13518 h 1516602"/>
                  <a:gd name="connsiteX130" fmla="*/ 469194 w 1007920"/>
                  <a:gd name="connsiteY130" fmla="*/ 7803 h 1516602"/>
                  <a:gd name="connsiteX131" fmla="*/ 429189 w 1007920"/>
                  <a:gd name="connsiteY131" fmla="*/ 11613 h 1516602"/>
                  <a:gd name="connsiteX132" fmla="*/ 425379 w 1007920"/>
                  <a:gd name="connsiteY132" fmla="*/ 78288 h 1516602"/>
                  <a:gd name="connsiteX133" fmla="*/ 425379 w 1007920"/>
                  <a:gd name="connsiteY133" fmla="*/ 84003 h 1516602"/>
                  <a:gd name="connsiteX134" fmla="*/ 429189 w 1007920"/>
                  <a:gd name="connsiteY134" fmla="*/ 238308 h 1516602"/>
                  <a:gd name="connsiteX135" fmla="*/ 440619 w 1007920"/>
                  <a:gd name="connsiteY135" fmla="*/ 421188 h 1516602"/>
                  <a:gd name="connsiteX136" fmla="*/ 435265 w 1007920"/>
                  <a:gd name="connsiteY136" fmla="*/ 718368 h 1516602"/>
                  <a:gd name="connsiteX137" fmla="*/ 435059 w 1007920"/>
                  <a:gd name="connsiteY137" fmla="*/ 799046 h 1516602"/>
                  <a:gd name="connsiteX138" fmla="*/ 430322 w 1007920"/>
                  <a:gd name="connsiteY138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1002594 w 1007920"/>
                  <a:gd name="connsiteY92" fmla="*/ 1099368 h 1516602"/>
                  <a:gd name="connsiteX93" fmla="*/ 1003378 w 1007920"/>
                  <a:gd name="connsiteY93" fmla="*/ 1065958 h 1516602"/>
                  <a:gd name="connsiteX94" fmla="*/ 970209 w 1007920"/>
                  <a:gd name="connsiteY94" fmla="*/ 1044123 h 1516602"/>
                  <a:gd name="connsiteX95" fmla="*/ 935919 w 1007920"/>
                  <a:gd name="connsiteY95" fmla="*/ 1034598 h 1516602"/>
                  <a:gd name="connsiteX96" fmla="*/ 825429 w 1007920"/>
                  <a:gd name="connsiteY96" fmla="*/ 1034598 h 1516602"/>
                  <a:gd name="connsiteX97" fmla="*/ 730179 w 1007920"/>
                  <a:gd name="connsiteY97" fmla="*/ 1038408 h 1516602"/>
                  <a:gd name="connsiteX98" fmla="*/ 669219 w 1007920"/>
                  <a:gd name="connsiteY98" fmla="*/ 1046028 h 1516602"/>
                  <a:gd name="connsiteX99" fmla="*/ 646360 w 1007920"/>
                  <a:gd name="connsiteY99" fmla="*/ 1049838 h 1516602"/>
                  <a:gd name="connsiteX100" fmla="*/ 640078 w 1007920"/>
                  <a:gd name="connsiteY100" fmla="*/ 1026051 h 1516602"/>
                  <a:gd name="connsiteX101" fmla="*/ 673029 w 1007920"/>
                  <a:gd name="connsiteY101" fmla="*/ 992688 h 1516602"/>
                  <a:gd name="connsiteX102" fmla="*/ 674934 w 1007920"/>
                  <a:gd name="connsiteY102" fmla="*/ 986973 h 1516602"/>
                  <a:gd name="connsiteX103" fmla="*/ 680649 w 1007920"/>
                  <a:gd name="connsiteY103" fmla="*/ 985068 h 1516602"/>
                  <a:gd name="connsiteX104" fmla="*/ 686364 w 1007920"/>
                  <a:gd name="connsiteY104" fmla="*/ 981258 h 1516602"/>
                  <a:gd name="connsiteX105" fmla="*/ 695889 w 1007920"/>
                  <a:gd name="connsiteY105" fmla="*/ 971733 h 1516602"/>
                  <a:gd name="connsiteX106" fmla="*/ 705414 w 1007920"/>
                  <a:gd name="connsiteY106" fmla="*/ 960303 h 1516602"/>
                  <a:gd name="connsiteX107" fmla="*/ 716844 w 1007920"/>
                  <a:gd name="connsiteY107" fmla="*/ 952683 h 1516602"/>
                  <a:gd name="connsiteX108" fmla="*/ 732084 w 1007920"/>
                  <a:gd name="connsiteY108" fmla="*/ 939348 h 1516602"/>
                  <a:gd name="connsiteX109" fmla="*/ 741609 w 1007920"/>
                  <a:gd name="connsiteY109" fmla="*/ 927918 h 1516602"/>
                  <a:gd name="connsiteX110" fmla="*/ 753039 w 1007920"/>
                  <a:gd name="connsiteY110" fmla="*/ 918393 h 1516602"/>
                  <a:gd name="connsiteX111" fmla="*/ 758754 w 1007920"/>
                  <a:gd name="connsiteY111" fmla="*/ 906963 h 1516602"/>
                  <a:gd name="connsiteX112" fmla="*/ 760659 w 1007920"/>
                  <a:gd name="connsiteY112" fmla="*/ 901248 h 1516602"/>
                  <a:gd name="connsiteX113" fmla="*/ 766374 w 1007920"/>
                  <a:gd name="connsiteY113" fmla="*/ 889818 h 1516602"/>
                  <a:gd name="connsiteX114" fmla="*/ 764469 w 1007920"/>
                  <a:gd name="connsiteY114" fmla="*/ 874578 h 1516602"/>
                  <a:gd name="connsiteX115" fmla="*/ 758754 w 1007920"/>
                  <a:gd name="connsiteY115" fmla="*/ 872673 h 1516602"/>
                  <a:gd name="connsiteX116" fmla="*/ 737799 w 1007920"/>
                  <a:gd name="connsiteY116" fmla="*/ 874578 h 1516602"/>
                  <a:gd name="connsiteX117" fmla="*/ 732084 w 1007920"/>
                  <a:gd name="connsiteY117" fmla="*/ 878388 h 1516602"/>
                  <a:gd name="connsiteX118" fmla="*/ 699699 w 1007920"/>
                  <a:gd name="connsiteY118" fmla="*/ 899343 h 1516602"/>
                  <a:gd name="connsiteX119" fmla="*/ 595181 w 1007920"/>
                  <a:gd name="connsiteY119" fmla="*/ 957831 h 1516602"/>
                  <a:gd name="connsiteX120" fmla="*/ 507294 w 1007920"/>
                  <a:gd name="connsiteY120" fmla="*/ 847908 h 1516602"/>
                  <a:gd name="connsiteX121" fmla="*/ 503484 w 1007920"/>
                  <a:gd name="connsiteY121" fmla="*/ 358323 h 1516602"/>
                  <a:gd name="connsiteX122" fmla="*/ 499674 w 1007920"/>
                  <a:gd name="connsiteY122" fmla="*/ 66858 h 1516602"/>
                  <a:gd name="connsiteX123" fmla="*/ 490149 w 1007920"/>
                  <a:gd name="connsiteY123" fmla="*/ 40188 h 1516602"/>
                  <a:gd name="connsiteX124" fmla="*/ 488244 w 1007920"/>
                  <a:gd name="connsiteY124" fmla="*/ 34473 h 1516602"/>
                  <a:gd name="connsiteX125" fmla="*/ 484434 w 1007920"/>
                  <a:gd name="connsiteY125" fmla="*/ 28758 h 1516602"/>
                  <a:gd name="connsiteX126" fmla="*/ 478719 w 1007920"/>
                  <a:gd name="connsiteY126" fmla="*/ 17328 h 1516602"/>
                  <a:gd name="connsiteX127" fmla="*/ 473004 w 1007920"/>
                  <a:gd name="connsiteY127" fmla="*/ 13518 h 1516602"/>
                  <a:gd name="connsiteX128" fmla="*/ 469194 w 1007920"/>
                  <a:gd name="connsiteY128" fmla="*/ 7803 h 1516602"/>
                  <a:gd name="connsiteX129" fmla="*/ 429189 w 1007920"/>
                  <a:gd name="connsiteY129" fmla="*/ 11613 h 1516602"/>
                  <a:gd name="connsiteX130" fmla="*/ 425379 w 1007920"/>
                  <a:gd name="connsiteY130" fmla="*/ 78288 h 1516602"/>
                  <a:gd name="connsiteX131" fmla="*/ 425379 w 1007920"/>
                  <a:gd name="connsiteY131" fmla="*/ 84003 h 1516602"/>
                  <a:gd name="connsiteX132" fmla="*/ 429189 w 1007920"/>
                  <a:gd name="connsiteY132" fmla="*/ 238308 h 1516602"/>
                  <a:gd name="connsiteX133" fmla="*/ 440619 w 1007920"/>
                  <a:gd name="connsiteY133" fmla="*/ 421188 h 1516602"/>
                  <a:gd name="connsiteX134" fmla="*/ 435265 w 1007920"/>
                  <a:gd name="connsiteY134" fmla="*/ 718368 h 1516602"/>
                  <a:gd name="connsiteX135" fmla="*/ 435059 w 1007920"/>
                  <a:gd name="connsiteY135" fmla="*/ 799046 h 1516602"/>
                  <a:gd name="connsiteX136" fmla="*/ 430322 w 1007920"/>
                  <a:gd name="connsiteY136" fmla="*/ 879006 h 1516602"/>
                  <a:gd name="connsiteX0" fmla="*/ 430322 w 1010256"/>
                  <a:gd name="connsiteY0" fmla="*/ 879006 h 1516602"/>
                  <a:gd name="connsiteX1" fmla="*/ 392427 w 1010256"/>
                  <a:gd name="connsiteY1" fmla="*/ 931934 h 1516602"/>
                  <a:gd name="connsiteX2" fmla="*/ 312984 w 1010256"/>
                  <a:gd name="connsiteY2" fmla="*/ 966018 h 1516602"/>
                  <a:gd name="connsiteX3" fmla="*/ 240645 w 1010256"/>
                  <a:gd name="connsiteY3" fmla="*/ 957266 h 1516602"/>
                  <a:gd name="connsiteX4" fmla="*/ 181539 w 1010256"/>
                  <a:gd name="connsiteY4" fmla="*/ 937443 h 1516602"/>
                  <a:gd name="connsiteX5" fmla="*/ 116769 w 1010256"/>
                  <a:gd name="connsiteY5" fmla="*/ 903153 h 1516602"/>
                  <a:gd name="connsiteX6" fmla="*/ 59619 w 1010256"/>
                  <a:gd name="connsiteY6" fmla="*/ 874578 h 1516602"/>
                  <a:gd name="connsiteX7" fmla="*/ 46284 w 1010256"/>
                  <a:gd name="connsiteY7" fmla="*/ 895533 h 1516602"/>
                  <a:gd name="connsiteX8" fmla="*/ 50094 w 1010256"/>
                  <a:gd name="connsiteY8" fmla="*/ 933633 h 1516602"/>
                  <a:gd name="connsiteX9" fmla="*/ 53904 w 1010256"/>
                  <a:gd name="connsiteY9" fmla="*/ 939348 h 1516602"/>
                  <a:gd name="connsiteX10" fmla="*/ 59619 w 1010256"/>
                  <a:gd name="connsiteY10" fmla="*/ 943158 h 1516602"/>
                  <a:gd name="connsiteX11" fmla="*/ 63429 w 1010256"/>
                  <a:gd name="connsiteY11" fmla="*/ 948873 h 1516602"/>
                  <a:gd name="connsiteX12" fmla="*/ 80574 w 1010256"/>
                  <a:gd name="connsiteY12" fmla="*/ 958398 h 1516602"/>
                  <a:gd name="connsiteX13" fmla="*/ 166299 w 1010256"/>
                  <a:gd name="connsiteY13" fmla="*/ 979353 h 1516602"/>
                  <a:gd name="connsiteX14" fmla="*/ 267264 w 1010256"/>
                  <a:gd name="connsiteY14" fmla="*/ 1021263 h 1516602"/>
                  <a:gd name="connsiteX15" fmla="*/ 278694 w 1010256"/>
                  <a:gd name="connsiteY15" fmla="*/ 1076508 h 1516602"/>
                  <a:gd name="connsiteX16" fmla="*/ 264381 w 1010256"/>
                  <a:gd name="connsiteY16" fmla="*/ 1119397 h 1516602"/>
                  <a:gd name="connsiteX17" fmla="*/ 186224 w 1010256"/>
                  <a:gd name="connsiteY17" fmla="*/ 1150391 h 1516602"/>
                  <a:gd name="connsiteX18" fmla="*/ 27234 w 1010256"/>
                  <a:gd name="connsiteY18" fmla="*/ 1154613 h 1516602"/>
                  <a:gd name="connsiteX19" fmla="*/ 15804 w 1010256"/>
                  <a:gd name="connsiteY19" fmla="*/ 1160328 h 1516602"/>
                  <a:gd name="connsiteX20" fmla="*/ 6279 w 1010256"/>
                  <a:gd name="connsiteY20" fmla="*/ 1169853 h 1516602"/>
                  <a:gd name="connsiteX21" fmla="*/ 4374 w 1010256"/>
                  <a:gd name="connsiteY21" fmla="*/ 1175568 h 1516602"/>
                  <a:gd name="connsiteX22" fmla="*/ 564 w 1010256"/>
                  <a:gd name="connsiteY22" fmla="*/ 1181283 h 1516602"/>
                  <a:gd name="connsiteX23" fmla="*/ 6279 w 1010256"/>
                  <a:gd name="connsiteY23" fmla="*/ 1213668 h 1516602"/>
                  <a:gd name="connsiteX24" fmla="*/ 11994 w 1010256"/>
                  <a:gd name="connsiteY24" fmla="*/ 1217478 h 1516602"/>
                  <a:gd name="connsiteX25" fmla="*/ 17709 w 1010256"/>
                  <a:gd name="connsiteY25" fmla="*/ 1219383 h 1516602"/>
                  <a:gd name="connsiteX26" fmla="*/ 145344 w 1010256"/>
                  <a:gd name="connsiteY26" fmla="*/ 1217478 h 1516602"/>
                  <a:gd name="connsiteX27" fmla="*/ 239202 w 1010256"/>
                  <a:gd name="connsiteY27" fmla="*/ 1214801 h 1516602"/>
                  <a:gd name="connsiteX28" fmla="*/ 318699 w 1010256"/>
                  <a:gd name="connsiteY28" fmla="*/ 1217478 h 1516602"/>
                  <a:gd name="connsiteX29" fmla="*/ 330129 w 1010256"/>
                  <a:gd name="connsiteY29" fmla="*/ 1223193 h 1516602"/>
                  <a:gd name="connsiteX30" fmla="*/ 333939 w 1010256"/>
                  <a:gd name="connsiteY30" fmla="*/ 1228908 h 1516602"/>
                  <a:gd name="connsiteX31" fmla="*/ 339654 w 1010256"/>
                  <a:gd name="connsiteY31" fmla="*/ 1230813 h 1516602"/>
                  <a:gd name="connsiteX32" fmla="*/ 351084 w 1010256"/>
                  <a:gd name="connsiteY32" fmla="*/ 1238433 h 1516602"/>
                  <a:gd name="connsiteX33" fmla="*/ 356799 w 1010256"/>
                  <a:gd name="connsiteY33" fmla="*/ 1242243 h 1516602"/>
                  <a:gd name="connsiteX34" fmla="*/ 360609 w 1010256"/>
                  <a:gd name="connsiteY34" fmla="*/ 1247958 h 1516602"/>
                  <a:gd name="connsiteX35" fmla="*/ 366324 w 1010256"/>
                  <a:gd name="connsiteY35" fmla="*/ 1259388 h 1516602"/>
                  <a:gd name="connsiteX36" fmla="*/ 362514 w 1010256"/>
                  <a:gd name="connsiteY36" fmla="*/ 1286058 h 1516602"/>
                  <a:gd name="connsiteX37" fmla="*/ 358704 w 1010256"/>
                  <a:gd name="connsiteY37" fmla="*/ 1291773 h 1516602"/>
                  <a:gd name="connsiteX38" fmla="*/ 356799 w 1010256"/>
                  <a:gd name="connsiteY38" fmla="*/ 1297488 h 1516602"/>
                  <a:gd name="connsiteX39" fmla="*/ 352989 w 1010256"/>
                  <a:gd name="connsiteY39" fmla="*/ 1303203 h 1516602"/>
                  <a:gd name="connsiteX40" fmla="*/ 351084 w 1010256"/>
                  <a:gd name="connsiteY40" fmla="*/ 1308918 h 1516602"/>
                  <a:gd name="connsiteX41" fmla="*/ 347274 w 1010256"/>
                  <a:gd name="connsiteY41" fmla="*/ 1314633 h 1516602"/>
                  <a:gd name="connsiteX42" fmla="*/ 330129 w 1010256"/>
                  <a:gd name="connsiteY42" fmla="*/ 1381308 h 1516602"/>
                  <a:gd name="connsiteX43" fmla="*/ 328224 w 1010256"/>
                  <a:gd name="connsiteY43" fmla="*/ 1432743 h 1516602"/>
                  <a:gd name="connsiteX44" fmla="*/ 330129 w 1010256"/>
                  <a:gd name="connsiteY44" fmla="*/ 1457508 h 1516602"/>
                  <a:gd name="connsiteX45" fmla="*/ 332034 w 1010256"/>
                  <a:gd name="connsiteY45" fmla="*/ 1463223 h 1516602"/>
                  <a:gd name="connsiteX46" fmla="*/ 335844 w 1010256"/>
                  <a:gd name="connsiteY46" fmla="*/ 1467033 h 1516602"/>
                  <a:gd name="connsiteX47" fmla="*/ 364419 w 1010256"/>
                  <a:gd name="connsiteY47" fmla="*/ 1512753 h 1516602"/>
                  <a:gd name="connsiteX48" fmla="*/ 387279 w 1010256"/>
                  <a:gd name="connsiteY48" fmla="*/ 1514658 h 1516602"/>
                  <a:gd name="connsiteX49" fmla="*/ 392994 w 1010256"/>
                  <a:gd name="connsiteY49" fmla="*/ 1508943 h 1516602"/>
                  <a:gd name="connsiteX50" fmla="*/ 394899 w 1010256"/>
                  <a:gd name="connsiteY50" fmla="*/ 1497513 h 1516602"/>
                  <a:gd name="connsiteX51" fmla="*/ 396804 w 1010256"/>
                  <a:gd name="connsiteY51" fmla="*/ 1491798 h 1516602"/>
                  <a:gd name="connsiteX52" fmla="*/ 398709 w 1010256"/>
                  <a:gd name="connsiteY52" fmla="*/ 1474653 h 1516602"/>
                  <a:gd name="connsiteX53" fmla="*/ 400614 w 1010256"/>
                  <a:gd name="connsiteY53" fmla="*/ 1461318 h 1516602"/>
                  <a:gd name="connsiteX54" fmla="*/ 404424 w 1010256"/>
                  <a:gd name="connsiteY54" fmla="*/ 1404168 h 1516602"/>
                  <a:gd name="connsiteX55" fmla="*/ 410139 w 1010256"/>
                  <a:gd name="connsiteY55" fmla="*/ 1392738 h 1516602"/>
                  <a:gd name="connsiteX56" fmla="*/ 413949 w 1010256"/>
                  <a:gd name="connsiteY56" fmla="*/ 1379403 h 1516602"/>
                  <a:gd name="connsiteX57" fmla="*/ 415854 w 1010256"/>
                  <a:gd name="connsiteY57" fmla="*/ 1373688 h 1516602"/>
                  <a:gd name="connsiteX58" fmla="*/ 417759 w 1010256"/>
                  <a:gd name="connsiteY58" fmla="*/ 1360353 h 1516602"/>
                  <a:gd name="connsiteX59" fmla="*/ 421569 w 1010256"/>
                  <a:gd name="connsiteY59" fmla="*/ 1348923 h 1516602"/>
                  <a:gd name="connsiteX60" fmla="*/ 427284 w 1010256"/>
                  <a:gd name="connsiteY60" fmla="*/ 1335588 h 1516602"/>
                  <a:gd name="connsiteX61" fmla="*/ 467289 w 1010256"/>
                  <a:gd name="connsiteY61" fmla="*/ 1265103 h 1516602"/>
                  <a:gd name="connsiteX62" fmla="*/ 528455 w 1010256"/>
                  <a:gd name="connsiteY62" fmla="*/ 1230091 h 1516602"/>
                  <a:gd name="connsiteX63" fmla="*/ 601154 w 1010256"/>
                  <a:gd name="connsiteY63" fmla="*/ 1221700 h 1516602"/>
                  <a:gd name="connsiteX64" fmla="*/ 720654 w 1010256"/>
                  <a:gd name="connsiteY64" fmla="*/ 1316538 h 1516602"/>
                  <a:gd name="connsiteX65" fmla="*/ 733989 w 1010256"/>
                  <a:gd name="connsiteY65" fmla="*/ 1326063 h 1516602"/>
                  <a:gd name="connsiteX66" fmla="*/ 743514 w 1010256"/>
                  <a:gd name="connsiteY66" fmla="*/ 1327968 h 1516602"/>
                  <a:gd name="connsiteX67" fmla="*/ 749229 w 1010256"/>
                  <a:gd name="connsiteY67" fmla="*/ 1329873 h 1516602"/>
                  <a:gd name="connsiteX68" fmla="*/ 762564 w 1010256"/>
                  <a:gd name="connsiteY68" fmla="*/ 1335588 h 1516602"/>
                  <a:gd name="connsiteX69" fmla="*/ 777804 w 1010256"/>
                  <a:gd name="connsiteY69" fmla="*/ 1333683 h 1516602"/>
                  <a:gd name="connsiteX70" fmla="*/ 789234 w 1010256"/>
                  <a:gd name="connsiteY70" fmla="*/ 1327968 h 1516602"/>
                  <a:gd name="connsiteX71" fmla="*/ 794949 w 1010256"/>
                  <a:gd name="connsiteY71" fmla="*/ 1326063 h 1516602"/>
                  <a:gd name="connsiteX72" fmla="*/ 802569 w 1010256"/>
                  <a:gd name="connsiteY72" fmla="*/ 1308918 h 1516602"/>
                  <a:gd name="connsiteX73" fmla="*/ 800664 w 1010256"/>
                  <a:gd name="connsiteY73" fmla="*/ 1284153 h 1516602"/>
                  <a:gd name="connsiteX74" fmla="*/ 798759 w 1010256"/>
                  <a:gd name="connsiteY74" fmla="*/ 1278438 h 1516602"/>
                  <a:gd name="connsiteX75" fmla="*/ 796854 w 1010256"/>
                  <a:gd name="connsiteY75" fmla="*/ 1270818 h 1516602"/>
                  <a:gd name="connsiteX76" fmla="*/ 783519 w 1010256"/>
                  <a:gd name="connsiteY76" fmla="*/ 1253673 h 1516602"/>
                  <a:gd name="connsiteX77" fmla="*/ 773994 w 1010256"/>
                  <a:gd name="connsiteY77" fmla="*/ 1247958 h 1516602"/>
                  <a:gd name="connsiteX78" fmla="*/ 648264 w 1010256"/>
                  <a:gd name="connsiteY78" fmla="*/ 1156518 h 1516602"/>
                  <a:gd name="connsiteX79" fmla="*/ 644454 w 1010256"/>
                  <a:gd name="connsiteY79" fmla="*/ 1139373 h 1516602"/>
                  <a:gd name="connsiteX80" fmla="*/ 646359 w 1010256"/>
                  <a:gd name="connsiteY80" fmla="*/ 1131753 h 1516602"/>
                  <a:gd name="connsiteX81" fmla="*/ 650169 w 1010256"/>
                  <a:gd name="connsiteY81" fmla="*/ 1114608 h 1516602"/>
                  <a:gd name="connsiteX82" fmla="*/ 653979 w 1010256"/>
                  <a:gd name="connsiteY82" fmla="*/ 1108893 h 1516602"/>
                  <a:gd name="connsiteX83" fmla="*/ 655884 w 1010256"/>
                  <a:gd name="connsiteY83" fmla="*/ 1103178 h 1516602"/>
                  <a:gd name="connsiteX84" fmla="*/ 661599 w 1010256"/>
                  <a:gd name="connsiteY84" fmla="*/ 1101273 h 1516602"/>
                  <a:gd name="connsiteX85" fmla="*/ 671124 w 1010256"/>
                  <a:gd name="connsiteY85" fmla="*/ 1089843 h 1516602"/>
                  <a:gd name="connsiteX86" fmla="*/ 724464 w 1010256"/>
                  <a:gd name="connsiteY86" fmla="*/ 1082223 h 1516602"/>
                  <a:gd name="connsiteX87" fmla="*/ 842574 w 1010256"/>
                  <a:gd name="connsiteY87" fmla="*/ 1084128 h 1516602"/>
                  <a:gd name="connsiteX88" fmla="*/ 871149 w 1010256"/>
                  <a:gd name="connsiteY88" fmla="*/ 1086033 h 1516602"/>
                  <a:gd name="connsiteX89" fmla="*/ 899724 w 1010256"/>
                  <a:gd name="connsiteY89" fmla="*/ 1091748 h 1516602"/>
                  <a:gd name="connsiteX90" fmla="*/ 922584 w 1010256"/>
                  <a:gd name="connsiteY90" fmla="*/ 1095558 h 1516602"/>
                  <a:gd name="connsiteX91" fmla="*/ 1002594 w 1010256"/>
                  <a:gd name="connsiteY91" fmla="*/ 1099368 h 1516602"/>
                  <a:gd name="connsiteX92" fmla="*/ 1003378 w 1010256"/>
                  <a:gd name="connsiteY92" fmla="*/ 1065958 h 1516602"/>
                  <a:gd name="connsiteX93" fmla="*/ 970209 w 1010256"/>
                  <a:gd name="connsiteY93" fmla="*/ 1044123 h 1516602"/>
                  <a:gd name="connsiteX94" fmla="*/ 935919 w 1010256"/>
                  <a:gd name="connsiteY94" fmla="*/ 1034598 h 1516602"/>
                  <a:gd name="connsiteX95" fmla="*/ 825429 w 1010256"/>
                  <a:gd name="connsiteY95" fmla="*/ 1034598 h 1516602"/>
                  <a:gd name="connsiteX96" fmla="*/ 730179 w 1010256"/>
                  <a:gd name="connsiteY96" fmla="*/ 1038408 h 1516602"/>
                  <a:gd name="connsiteX97" fmla="*/ 669219 w 1010256"/>
                  <a:gd name="connsiteY97" fmla="*/ 1046028 h 1516602"/>
                  <a:gd name="connsiteX98" fmla="*/ 646360 w 1010256"/>
                  <a:gd name="connsiteY98" fmla="*/ 1049838 h 1516602"/>
                  <a:gd name="connsiteX99" fmla="*/ 640078 w 1010256"/>
                  <a:gd name="connsiteY99" fmla="*/ 1026051 h 1516602"/>
                  <a:gd name="connsiteX100" fmla="*/ 673029 w 1010256"/>
                  <a:gd name="connsiteY100" fmla="*/ 992688 h 1516602"/>
                  <a:gd name="connsiteX101" fmla="*/ 674934 w 1010256"/>
                  <a:gd name="connsiteY101" fmla="*/ 986973 h 1516602"/>
                  <a:gd name="connsiteX102" fmla="*/ 680649 w 1010256"/>
                  <a:gd name="connsiteY102" fmla="*/ 985068 h 1516602"/>
                  <a:gd name="connsiteX103" fmla="*/ 686364 w 1010256"/>
                  <a:gd name="connsiteY103" fmla="*/ 981258 h 1516602"/>
                  <a:gd name="connsiteX104" fmla="*/ 695889 w 1010256"/>
                  <a:gd name="connsiteY104" fmla="*/ 971733 h 1516602"/>
                  <a:gd name="connsiteX105" fmla="*/ 705414 w 1010256"/>
                  <a:gd name="connsiteY105" fmla="*/ 960303 h 1516602"/>
                  <a:gd name="connsiteX106" fmla="*/ 716844 w 1010256"/>
                  <a:gd name="connsiteY106" fmla="*/ 952683 h 1516602"/>
                  <a:gd name="connsiteX107" fmla="*/ 732084 w 1010256"/>
                  <a:gd name="connsiteY107" fmla="*/ 939348 h 1516602"/>
                  <a:gd name="connsiteX108" fmla="*/ 741609 w 1010256"/>
                  <a:gd name="connsiteY108" fmla="*/ 927918 h 1516602"/>
                  <a:gd name="connsiteX109" fmla="*/ 753039 w 1010256"/>
                  <a:gd name="connsiteY109" fmla="*/ 918393 h 1516602"/>
                  <a:gd name="connsiteX110" fmla="*/ 758754 w 1010256"/>
                  <a:gd name="connsiteY110" fmla="*/ 906963 h 1516602"/>
                  <a:gd name="connsiteX111" fmla="*/ 760659 w 1010256"/>
                  <a:gd name="connsiteY111" fmla="*/ 901248 h 1516602"/>
                  <a:gd name="connsiteX112" fmla="*/ 766374 w 1010256"/>
                  <a:gd name="connsiteY112" fmla="*/ 889818 h 1516602"/>
                  <a:gd name="connsiteX113" fmla="*/ 764469 w 1010256"/>
                  <a:gd name="connsiteY113" fmla="*/ 874578 h 1516602"/>
                  <a:gd name="connsiteX114" fmla="*/ 758754 w 1010256"/>
                  <a:gd name="connsiteY114" fmla="*/ 872673 h 1516602"/>
                  <a:gd name="connsiteX115" fmla="*/ 737799 w 1010256"/>
                  <a:gd name="connsiteY115" fmla="*/ 874578 h 1516602"/>
                  <a:gd name="connsiteX116" fmla="*/ 732084 w 1010256"/>
                  <a:gd name="connsiteY116" fmla="*/ 878388 h 1516602"/>
                  <a:gd name="connsiteX117" fmla="*/ 699699 w 1010256"/>
                  <a:gd name="connsiteY117" fmla="*/ 899343 h 1516602"/>
                  <a:gd name="connsiteX118" fmla="*/ 595181 w 1010256"/>
                  <a:gd name="connsiteY118" fmla="*/ 957831 h 1516602"/>
                  <a:gd name="connsiteX119" fmla="*/ 507294 w 1010256"/>
                  <a:gd name="connsiteY119" fmla="*/ 847908 h 1516602"/>
                  <a:gd name="connsiteX120" fmla="*/ 503484 w 1010256"/>
                  <a:gd name="connsiteY120" fmla="*/ 358323 h 1516602"/>
                  <a:gd name="connsiteX121" fmla="*/ 499674 w 1010256"/>
                  <a:gd name="connsiteY121" fmla="*/ 66858 h 1516602"/>
                  <a:gd name="connsiteX122" fmla="*/ 490149 w 1010256"/>
                  <a:gd name="connsiteY122" fmla="*/ 40188 h 1516602"/>
                  <a:gd name="connsiteX123" fmla="*/ 488244 w 1010256"/>
                  <a:gd name="connsiteY123" fmla="*/ 34473 h 1516602"/>
                  <a:gd name="connsiteX124" fmla="*/ 484434 w 1010256"/>
                  <a:gd name="connsiteY124" fmla="*/ 28758 h 1516602"/>
                  <a:gd name="connsiteX125" fmla="*/ 478719 w 1010256"/>
                  <a:gd name="connsiteY125" fmla="*/ 17328 h 1516602"/>
                  <a:gd name="connsiteX126" fmla="*/ 473004 w 1010256"/>
                  <a:gd name="connsiteY126" fmla="*/ 13518 h 1516602"/>
                  <a:gd name="connsiteX127" fmla="*/ 469194 w 1010256"/>
                  <a:gd name="connsiteY127" fmla="*/ 7803 h 1516602"/>
                  <a:gd name="connsiteX128" fmla="*/ 429189 w 1010256"/>
                  <a:gd name="connsiteY128" fmla="*/ 11613 h 1516602"/>
                  <a:gd name="connsiteX129" fmla="*/ 425379 w 1010256"/>
                  <a:gd name="connsiteY129" fmla="*/ 78288 h 1516602"/>
                  <a:gd name="connsiteX130" fmla="*/ 425379 w 1010256"/>
                  <a:gd name="connsiteY130" fmla="*/ 84003 h 1516602"/>
                  <a:gd name="connsiteX131" fmla="*/ 429189 w 1010256"/>
                  <a:gd name="connsiteY131" fmla="*/ 238308 h 1516602"/>
                  <a:gd name="connsiteX132" fmla="*/ 440619 w 1010256"/>
                  <a:gd name="connsiteY132" fmla="*/ 421188 h 1516602"/>
                  <a:gd name="connsiteX133" fmla="*/ 435265 w 1010256"/>
                  <a:gd name="connsiteY133" fmla="*/ 718368 h 1516602"/>
                  <a:gd name="connsiteX134" fmla="*/ 435059 w 1010256"/>
                  <a:gd name="connsiteY134" fmla="*/ 799046 h 1516602"/>
                  <a:gd name="connsiteX135" fmla="*/ 430322 w 101025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51084 w 1003876"/>
                  <a:gd name="connsiteY31" fmla="*/ 1238433 h 1516602"/>
                  <a:gd name="connsiteX32" fmla="*/ 356799 w 1003876"/>
                  <a:gd name="connsiteY32" fmla="*/ 1242243 h 1516602"/>
                  <a:gd name="connsiteX33" fmla="*/ 360609 w 1003876"/>
                  <a:gd name="connsiteY33" fmla="*/ 1247958 h 1516602"/>
                  <a:gd name="connsiteX34" fmla="*/ 366324 w 1003876"/>
                  <a:gd name="connsiteY34" fmla="*/ 1259388 h 1516602"/>
                  <a:gd name="connsiteX35" fmla="*/ 362514 w 1003876"/>
                  <a:gd name="connsiteY35" fmla="*/ 1286058 h 1516602"/>
                  <a:gd name="connsiteX36" fmla="*/ 358704 w 1003876"/>
                  <a:gd name="connsiteY36" fmla="*/ 1291773 h 1516602"/>
                  <a:gd name="connsiteX37" fmla="*/ 356799 w 1003876"/>
                  <a:gd name="connsiteY37" fmla="*/ 1297488 h 1516602"/>
                  <a:gd name="connsiteX38" fmla="*/ 352989 w 1003876"/>
                  <a:gd name="connsiteY38" fmla="*/ 1303203 h 1516602"/>
                  <a:gd name="connsiteX39" fmla="*/ 351084 w 1003876"/>
                  <a:gd name="connsiteY39" fmla="*/ 1308918 h 1516602"/>
                  <a:gd name="connsiteX40" fmla="*/ 347274 w 1003876"/>
                  <a:gd name="connsiteY40" fmla="*/ 1314633 h 1516602"/>
                  <a:gd name="connsiteX41" fmla="*/ 330129 w 1003876"/>
                  <a:gd name="connsiteY41" fmla="*/ 1381308 h 1516602"/>
                  <a:gd name="connsiteX42" fmla="*/ 328224 w 1003876"/>
                  <a:gd name="connsiteY42" fmla="*/ 1432743 h 1516602"/>
                  <a:gd name="connsiteX43" fmla="*/ 330129 w 1003876"/>
                  <a:gd name="connsiteY43" fmla="*/ 1457508 h 1516602"/>
                  <a:gd name="connsiteX44" fmla="*/ 332034 w 1003876"/>
                  <a:gd name="connsiteY44" fmla="*/ 1463223 h 1516602"/>
                  <a:gd name="connsiteX45" fmla="*/ 335844 w 1003876"/>
                  <a:gd name="connsiteY45" fmla="*/ 1467033 h 1516602"/>
                  <a:gd name="connsiteX46" fmla="*/ 364419 w 1003876"/>
                  <a:gd name="connsiteY46" fmla="*/ 1512753 h 1516602"/>
                  <a:gd name="connsiteX47" fmla="*/ 387279 w 1003876"/>
                  <a:gd name="connsiteY47" fmla="*/ 1514658 h 1516602"/>
                  <a:gd name="connsiteX48" fmla="*/ 392994 w 1003876"/>
                  <a:gd name="connsiteY48" fmla="*/ 1508943 h 1516602"/>
                  <a:gd name="connsiteX49" fmla="*/ 394899 w 1003876"/>
                  <a:gd name="connsiteY49" fmla="*/ 1497513 h 1516602"/>
                  <a:gd name="connsiteX50" fmla="*/ 396804 w 1003876"/>
                  <a:gd name="connsiteY50" fmla="*/ 1491798 h 1516602"/>
                  <a:gd name="connsiteX51" fmla="*/ 398709 w 1003876"/>
                  <a:gd name="connsiteY51" fmla="*/ 1474653 h 1516602"/>
                  <a:gd name="connsiteX52" fmla="*/ 400614 w 1003876"/>
                  <a:gd name="connsiteY52" fmla="*/ 1461318 h 1516602"/>
                  <a:gd name="connsiteX53" fmla="*/ 404424 w 1003876"/>
                  <a:gd name="connsiteY53" fmla="*/ 1404168 h 1516602"/>
                  <a:gd name="connsiteX54" fmla="*/ 410139 w 1003876"/>
                  <a:gd name="connsiteY54" fmla="*/ 1392738 h 1516602"/>
                  <a:gd name="connsiteX55" fmla="*/ 413949 w 1003876"/>
                  <a:gd name="connsiteY55" fmla="*/ 1379403 h 1516602"/>
                  <a:gd name="connsiteX56" fmla="*/ 415854 w 1003876"/>
                  <a:gd name="connsiteY56" fmla="*/ 1373688 h 1516602"/>
                  <a:gd name="connsiteX57" fmla="*/ 417759 w 1003876"/>
                  <a:gd name="connsiteY57" fmla="*/ 1360353 h 1516602"/>
                  <a:gd name="connsiteX58" fmla="*/ 421569 w 1003876"/>
                  <a:gd name="connsiteY58" fmla="*/ 1348923 h 1516602"/>
                  <a:gd name="connsiteX59" fmla="*/ 427284 w 1003876"/>
                  <a:gd name="connsiteY59" fmla="*/ 1335588 h 1516602"/>
                  <a:gd name="connsiteX60" fmla="*/ 467289 w 1003876"/>
                  <a:gd name="connsiteY60" fmla="*/ 1265103 h 1516602"/>
                  <a:gd name="connsiteX61" fmla="*/ 528455 w 1003876"/>
                  <a:gd name="connsiteY61" fmla="*/ 1230091 h 1516602"/>
                  <a:gd name="connsiteX62" fmla="*/ 601154 w 1003876"/>
                  <a:gd name="connsiteY62" fmla="*/ 1221700 h 1516602"/>
                  <a:gd name="connsiteX63" fmla="*/ 720654 w 1003876"/>
                  <a:gd name="connsiteY63" fmla="*/ 1316538 h 1516602"/>
                  <a:gd name="connsiteX64" fmla="*/ 733989 w 1003876"/>
                  <a:gd name="connsiteY64" fmla="*/ 1326063 h 1516602"/>
                  <a:gd name="connsiteX65" fmla="*/ 743514 w 1003876"/>
                  <a:gd name="connsiteY65" fmla="*/ 1327968 h 1516602"/>
                  <a:gd name="connsiteX66" fmla="*/ 749229 w 1003876"/>
                  <a:gd name="connsiteY66" fmla="*/ 1329873 h 1516602"/>
                  <a:gd name="connsiteX67" fmla="*/ 762564 w 1003876"/>
                  <a:gd name="connsiteY67" fmla="*/ 1335588 h 1516602"/>
                  <a:gd name="connsiteX68" fmla="*/ 777804 w 1003876"/>
                  <a:gd name="connsiteY68" fmla="*/ 1333683 h 1516602"/>
                  <a:gd name="connsiteX69" fmla="*/ 789234 w 1003876"/>
                  <a:gd name="connsiteY69" fmla="*/ 1327968 h 1516602"/>
                  <a:gd name="connsiteX70" fmla="*/ 794949 w 1003876"/>
                  <a:gd name="connsiteY70" fmla="*/ 1326063 h 1516602"/>
                  <a:gd name="connsiteX71" fmla="*/ 802569 w 1003876"/>
                  <a:gd name="connsiteY71" fmla="*/ 1308918 h 1516602"/>
                  <a:gd name="connsiteX72" fmla="*/ 800664 w 1003876"/>
                  <a:gd name="connsiteY72" fmla="*/ 1284153 h 1516602"/>
                  <a:gd name="connsiteX73" fmla="*/ 798759 w 1003876"/>
                  <a:gd name="connsiteY73" fmla="*/ 1278438 h 1516602"/>
                  <a:gd name="connsiteX74" fmla="*/ 796854 w 1003876"/>
                  <a:gd name="connsiteY74" fmla="*/ 1270818 h 1516602"/>
                  <a:gd name="connsiteX75" fmla="*/ 783519 w 1003876"/>
                  <a:gd name="connsiteY75" fmla="*/ 1253673 h 1516602"/>
                  <a:gd name="connsiteX76" fmla="*/ 773994 w 1003876"/>
                  <a:gd name="connsiteY76" fmla="*/ 1247958 h 1516602"/>
                  <a:gd name="connsiteX77" fmla="*/ 648264 w 1003876"/>
                  <a:gd name="connsiteY77" fmla="*/ 1156518 h 1516602"/>
                  <a:gd name="connsiteX78" fmla="*/ 644454 w 1003876"/>
                  <a:gd name="connsiteY78" fmla="*/ 1139373 h 1516602"/>
                  <a:gd name="connsiteX79" fmla="*/ 646359 w 1003876"/>
                  <a:gd name="connsiteY79" fmla="*/ 1131753 h 1516602"/>
                  <a:gd name="connsiteX80" fmla="*/ 650169 w 1003876"/>
                  <a:gd name="connsiteY80" fmla="*/ 1114608 h 1516602"/>
                  <a:gd name="connsiteX81" fmla="*/ 653979 w 1003876"/>
                  <a:gd name="connsiteY81" fmla="*/ 1108893 h 1516602"/>
                  <a:gd name="connsiteX82" fmla="*/ 655884 w 1003876"/>
                  <a:gd name="connsiteY82" fmla="*/ 1103178 h 1516602"/>
                  <a:gd name="connsiteX83" fmla="*/ 661599 w 1003876"/>
                  <a:gd name="connsiteY83" fmla="*/ 1101273 h 1516602"/>
                  <a:gd name="connsiteX84" fmla="*/ 671124 w 1003876"/>
                  <a:gd name="connsiteY84" fmla="*/ 1089843 h 1516602"/>
                  <a:gd name="connsiteX85" fmla="*/ 724464 w 1003876"/>
                  <a:gd name="connsiteY85" fmla="*/ 1082223 h 1516602"/>
                  <a:gd name="connsiteX86" fmla="*/ 842574 w 1003876"/>
                  <a:gd name="connsiteY86" fmla="*/ 1084128 h 1516602"/>
                  <a:gd name="connsiteX87" fmla="*/ 871149 w 1003876"/>
                  <a:gd name="connsiteY87" fmla="*/ 1086033 h 1516602"/>
                  <a:gd name="connsiteX88" fmla="*/ 899724 w 1003876"/>
                  <a:gd name="connsiteY88" fmla="*/ 1091748 h 1516602"/>
                  <a:gd name="connsiteX89" fmla="*/ 922584 w 1003876"/>
                  <a:gd name="connsiteY89" fmla="*/ 1095558 h 1516602"/>
                  <a:gd name="connsiteX90" fmla="*/ 985294 w 1003876"/>
                  <a:gd name="connsiteY90" fmla="*/ 1104311 h 1516602"/>
                  <a:gd name="connsiteX91" fmla="*/ 1003378 w 1003876"/>
                  <a:gd name="connsiteY91" fmla="*/ 1065958 h 1516602"/>
                  <a:gd name="connsiteX92" fmla="*/ 970209 w 1003876"/>
                  <a:gd name="connsiteY92" fmla="*/ 1044123 h 1516602"/>
                  <a:gd name="connsiteX93" fmla="*/ 935919 w 1003876"/>
                  <a:gd name="connsiteY93" fmla="*/ 1034598 h 1516602"/>
                  <a:gd name="connsiteX94" fmla="*/ 825429 w 1003876"/>
                  <a:gd name="connsiteY94" fmla="*/ 1034598 h 1516602"/>
                  <a:gd name="connsiteX95" fmla="*/ 730179 w 1003876"/>
                  <a:gd name="connsiteY95" fmla="*/ 1038408 h 1516602"/>
                  <a:gd name="connsiteX96" fmla="*/ 669219 w 1003876"/>
                  <a:gd name="connsiteY96" fmla="*/ 1046028 h 1516602"/>
                  <a:gd name="connsiteX97" fmla="*/ 646360 w 1003876"/>
                  <a:gd name="connsiteY97" fmla="*/ 1049838 h 1516602"/>
                  <a:gd name="connsiteX98" fmla="*/ 640078 w 1003876"/>
                  <a:gd name="connsiteY98" fmla="*/ 1026051 h 1516602"/>
                  <a:gd name="connsiteX99" fmla="*/ 673029 w 1003876"/>
                  <a:gd name="connsiteY99" fmla="*/ 992688 h 1516602"/>
                  <a:gd name="connsiteX100" fmla="*/ 674934 w 1003876"/>
                  <a:gd name="connsiteY100" fmla="*/ 986973 h 1516602"/>
                  <a:gd name="connsiteX101" fmla="*/ 680649 w 1003876"/>
                  <a:gd name="connsiteY101" fmla="*/ 985068 h 1516602"/>
                  <a:gd name="connsiteX102" fmla="*/ 686364 w 1003876"/>
                  <a:gd name="connsiteY102" fmla="*/ 981258 h 1516602"/>
                  <a:gd name="connsiteX103" fmla="*/ 695889 w 1003876"/>
                  <a:gd name="connsiteY103" fmla="*/ 971733 h 1516602"/>
                  <a:gd name="connsiteX104" fmla="*/ 705414 w 1003876"/>
                  <a:gd name="connsiteY104" fmla="*/ 960303 h 1516602"/>
                  <a:gd name="connsiteX105" fmla="*/ 716844 w 1003876"/>
                  <a:gd name="connsiteY105" fmla="*/ 952683 h 1516602"/>
                  <a:gd name="connsiteX106" fmla="*/ 732084 w 1003876"/>
                  <a:gd name="connsiteY106" fmla="*/ 939348 h 1516602"/>
                  <a:gd name="connsiteX107" fmla="*/ 741609 w 1003876"/>
                  <a:gd name="connsiteY107" fmla="*/ 927918 h 1516602"/>
                  <a:gd name="connsiteX108" fmla="*/ 753039 w 1003876"/>
                  <a:gd name="connsiteY108" fmla="*/ 918393 h 1516602"/>
                  <a:gd name="connsiteX109" fmla="*/ 758754 w 1003876"/>
                  <a:gd name="connsiteY109" fmla="*/ 906963 h 1516602"/>
                  <a:gd name="connsiteX110" fmla="*/ 760659 w 1003876"/>
                  <a:gd name="connsiteY110" fmla="*/ 901248 h 1516602"/>
                  <a:gd name="connsiteX111" fmla="*/ 766374 w 1003876"/>
                  <a:gd name="connsiteY111" fmla="*/ 889818 h 1516602"/>
                  <a:gd name="connsiteX112" fmla="*/ 764469 w 1003876"/>
                  <a:gd name="connsiteY112" fmla="*/ 874578 h 1516602"/>
                  <a:gd name="connsiteX113" fmla="*/ 758754 w 1003876"/>
                  <a:gd name="connsiteY113" fmla="*/ 872673 h 1516602"/>
                  <a:gd name="connsiteX114" fmla="*/ 737799 w 1003876"/>
                  <a:gd name="connsiteY114" fmla="*/ 874578 h 1516602"/>
                  <a:gd name="connsiteX115" fmla="*/ 732084 w 1003876"/>
                  <a:gd name="connsiteY115" fmla="*/ 878388 h 1516602"/>
                  <a:gd name="connsiteX116" fmla="*/ 699699 w 1003876"/>
                  <a:gd name="connsiteY116" fmla="*/ 899343 h 1516602"/>
                  <a:gd name="connsiteX117" fmla="*/ 595181 w 1003876"/>
                  <a:gd name="connsiteY117" fmla="*/ 957831 h 1516602"/>
                  <a:gd name="connsiteX118" fmla="*/ 507294 w 1003876"/>
                  <a:gd name="connsiteY118" fmla="*/ 847908 h 1516602"/>
                  <a:gd name="connsiteX119" fmla="*/ 503484 w 1003876"/>
                  <a:gd name="connsiteY119" fmla="*/ 358323 h 1516602"/>
                  <a:gd name="connsiteX120" fmla="*/ 499674 w 1003876"/>
                  <a:gd name="connsiteY120" fmla="*/ 66858 h 1516602"/>
                  <a:gd name="connsiteX121" fmla="*/ 490149 w 1003876"/>
                  <a:gd name="connsiteY121" fmla="*/ 40188 h 1516602"/>
                  <a:gd name="connsiteX122" fmla="*/ 488244 w 1003876"/>
                  <a:gd name="connsiteY122" fmla="*/ 34473 h 1516602"/>
                  <a:gd name="connsiteX123" fmla="*/ 484434 w 1003876"/>
                  <a:gd name="connsiteY123" fmla="*/ 28758 h 1516602"/>
                  <a:gd name="connsiteX124" fmla="*/ 478719 w 1003876"/>
                  <a:gd name="connsiteY124" fmla="*/ 17328 h 1516602"/>
                  <a:gd name="connsiteX125" fmla="*/ 473004 w 1003876"/>
                  <a:gd name="connsiteY125" fmla="*/ 13518 h 1516602"/>
                  <a:gd name="connsiteX126" fmla="*/ 469194 w 1003876"/>
                  <a:gd name="connsiteY126" fmla="*/ 7803 h 1516602"/>
                  <a:gd name="connsiteX127" fmla="*/ 429189 w 1003876"/>
                  <a:gd name="connsiteY127" fmla="*/ 11613 h 1516602"/>
                  <a:gd name="connsiteX128" fmla="*/ 425379 w 1003876"/>
                  <a:gd name="connsiteY128" fmla="*/ 78288 h 1516602"/>
                  <a:gd name="connsiteX129" fmla="*/ 425379 w 1003876"/>
                  <a:gd name="connsiteY129" fmla="*/ 84003 h 1516602"/>
                  <a:gd name="connsiteX130" fmla="*/ 429189 w 1003876"/>
                  <a:gd name="connsiteY130" fmla="*/ 238308 h 1516602"/>
                  <a:gd name="connsiteX131" fmla="*/ 440619 w 1003876"/>
                  <a:gd name="connsiteY131" fmla="*/ 421188 h 1516602"/>
                  <a:gd name="connsiteX132" fmla="*/ 435265 w 1003876"/>
                  <a:gd name="connsiteY132" fmla="*/ 718368 h 1516602"/>
                  <a:gd name="connsiteX133" fmla="*/ 435059 w 1003876"/>
                  <a:gd name="connsiteY133" fmla="*/ 799046 h 1516602"/>
                  <a:gd name="connsiteX134" fmla="*/ 430322 w 1003876"/>
                  <a:gd name="connsiteY13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51084 w 1003876"/>
                  <a:gd name="connsiteY30" fmla="*/ 1238433 h 1516602"/>
                  <a:gd name="connsiteX31" fmla="*/ 356799 w 1003876"/>
                  <a:gd name="connsiteY31" fmla="*/ 1242243 h 1516602"/>
                  <a:gd name="connsiteX32" fmla="*/ 360609 w 1003876"/>
                  <a:gd name="connsiteY32" fmla="*/ 1247958 h 1516602"/>
                  <a:gd name="connsiteX33" fmla="*/ 366324 w 1003876"/>
                  <a:gd name="connsiteY33" fmla="*/ 1259388 h 1516602"/>
                  <a:gd name="connsiteX34" fmla="*/ 362514 w 1003876"/>
                  <a:gd name="connsiteY34" fmla="*/ 1286058 h 1516602"/>
                  <a:gd name="connsiteX35" fmla="*/ 358704 w 1003876"/>
                  <a:gd name="connsiteY35" fmla="*/ 1291773 h 1516602"/>
                  <a:gd name="connsiteX36" fmla="*/ 356799 w 1003876"/>
                  <a:gd name="connsiteY36" fmla="*/ 1297488 h 1516602"/>
                  <a:gd name="connsiteX37" fmla="*/ 352989 w 1003876"/>
                  <a:gd name="connsiteY37" fmla="*/ 1303203 h 1516602"/>
                  <a:gd name="connsiteX38" fmla="*/ 351084 w 1003876"/>
                  <a:gd name="connsiteY38" fmla="*/ 1308918 h 1516602"/>
                  <a:gd name="connsiteX39" fmla="*/ 347274 w 1003876"/>
                  <a:gd name="connsiteY39" fmla="*/ 1314633 h 1516602"/>
                  <a:gd name="connsiteX40" fmla="*/ 330129 w 1003876"/>
                  <a:gd name="connsiteY40" fmla="*/ 1381308 h 1516602"/>
                  <a:gd name="connsiteX41" fmla="*/ 328224 w 1003876"/>
                  <a:gd name="connsiteY41" fmla="*/ 1432743 h 1516602"/>
                  <a:gd name="connsiteX42" fmla="*/ 330129 w 1003876"/>
                  <a:gd name="connsiteY42" fmla="*/ 1457508 h 1516602"/>
                  <a:gd name="connsiteX43" fmla="*/ 332034 w 1003876"/>
                  <a:gd name="connsiteY43" fmla="*/ 1463223 h 1516602"/>
                  <a:gd name="connsiteX44" fmla="*/ 335844 w 1003876"/>
                  <a:gd name="connsiteY44" fmla="*/ 1467033 h 1516602"/>
                  <a:gd name="connsiteX45" fmla="*/ 364419 w 1003876"/>
                  <a:gd name="connsiteY45" fmla="*/ 1512753 h 1516602"/>
                  <a:gd name="connsiteX46" fmla="*/ 387279 w 1003876"/>
                  <a:gd name="connsiteY46" fmla="*/ 1514658 h 1516602"/>
                  <a:gd name="connsiteX47" fmla="*/ 392994 w 1003876"/>
                  <a:gd name="connsiteY47" fmla="*/ 1508943 h 1516602"/>
                  <a:gd name="connsiteX48" fmla="*/ 394899 w 1003876"/>
                  <a:gd name="connsiteY48" fmla="*/ 1497513 h 1516602"/>
                  <a:gd name="connsiteX49" fmla="*/ 396804 w 1003876"/>
                  <a:gd name="connsiteY49" fmla="*/ 1491798 h 1516602"/>
                  <a:gd name="connsiteX50" fmla="*/ 398709 w 1003876"/>
                  <a:gd name="connsiteY50" fmla="*/ 1474653 h 1516602"/>
                  <a:gd name="connsiteX51" fmla="*/ 400614 w 1003876"/>
                  <a:gd name="connsiteY51" fmla="*/ 1461318 h 1516602"/>
                  <a:gd name="connsiteX52" fmla="*/ 404424 w 1003876"/>
                  <a:gd name="connsiteY52" fmla="*/ 1404168 h 1516602"/>
                  <a:gd name="connsiteX53" fmla="*/ 410139 w 1003876"/>
                  <a:gd name="connsiteY53" fmla="*/ 1392738 h 1516602"/>
                  <a:gd name="connsiteX54" fmla="*/ 413949 w 1003876"/>
                  <a:gd name="connsiteY54" fmla="*/ 1379403 h 1516602"/>
                  <a:gd name="connsiteX55" fmla="*/ 415854 w 1003876"/>
                  <a:gd name="connsiteY55" fmla="*/ 1373688 h 1516602"/>
                  <a:gd name="connsiteX56" fmla="*/ 417759 w 1003876"/>
                  <a:gd name="connsiteY56" fmla="*/ 1360353 h 1516602"/>
                  <a:gd name="connsiteX57" fmla="*/ 421569 w 1003876"/>
                  <a:gd name="connsiteY57" fmla="*/ 1348923 h 1516602"/>
                  <a:gd name="connsiteX58" fmla="*/ 427284 w 1003876"/>
                  <a:gd name="connsiteY58" fmla="*/ 1335588 h 1516602"/>
                  <a:gd name="connsiteX59" fmla="*/ 467289 w 1003876"/>
                  <a:gd name="connsiteY59" fmla="*/ 1265103 h 1516602"/>
                  <a:gd name="connsiteX60" fmla="*/ 528455 w 1003876"/>
                  <a:gd name="connsiteY60" fmla="*/ 1230091 h 1516602"/>
                  <a:gd name="connsiteX61" fmla="*/ 601154 w 1003876"/>
                  <a:gd name="connsiteY61" fmla="*/ 1221700 h 1516602"/>
                  <a:gd name="connsiteX62" fmla="*/ 720654 w 1003876"/>
                  <a:gd name="connsiteY62" fmla="*/ 1316538 h 1516602"/>
                  <a:gd name="connsiteX63" fmla="*/ 733989 w 1003876"/>
                  <a:gd name="connsiteY63" fmla="*/ 1326063 h 1516602"/>
                  <a:gd name="connsiteX64" fmla="*/ 743514 w 1003876"/>
                  <a:gd name="connsiteY64" fmla="*/ 1327968 h 1516602"/>
                  <a:gd name="connsiteX65" fmla="*/ 749229 w 1003876"/>
                  <a:gd name="connsiteY65" fmla="*/ 1329873 h 1516602"/>
                  <a:gd name="connsiteX66" fmla="*/ 762564 w 1003876"/>
                  <a:gd name="connsiteY66" fmla="*/ 1335588 h 1516602"/>
                  <a:gd name="connsiteX67" fmla="*/ 777804 w 1003876"/>
                  <a:gd name="connsiteY67" fmla="*/ 1333683 h 1516602"/>
                  <a:gd name="connsiteX68" fmla="*/ 789234 w 1003876"/>
                  <a:gd name="connsiteY68" fmla="*/ 1327968 h 1516602"/>
                  <a:gd name="connsiteX69" fmla="*/ 794949 w 1003876"/>
                  <a:gd name="connsiteY69" fmla="*/ 1326063 h 1516602"/>
                  <a:gd name="connsiteX70" fmla="*/ 802569 w 1003876"/>
                  <a:gd name="connsiteY70" fmla="*/ 1308918 h 1516602"/>
                  <a:gd name="connsiteX71" fmla="*/ 800664 w 1003876"/>
                  <a:gd name="connsiteY71" fmla="*/ 1284153 h 1516602"/>
                  <a:gd name="connsiteX72" fmla="*/ 798759 w 1003876"/>
                  <a:gd name="connsiteY72" fmla="*/ 1278438 h 1516602"/>
                  <a:gd name="connsiteX73" fmla="*/ 796854 w 1003876"/>
                  <a:gd name="connsiteY73" fmla="*/ 1270818 h 1516602"/>
                  <a:gd name="connsiteX74" fmla="*/ 783519 w 1003876"/>
                  <a:gd name="connsiteY74" fmla="*/ 1253673 h 1516602"/>
                  <a:gd name="connsiteX75" fmla="*/ 773994 w 1003876"/>
                  <a:gd name="connsiteY75" fmla="*/ 1247958 h 1516602"/>
                  <a:gd name="connsiteX76" fmla="*/ 648264 w 1003876"/>
                  <a:gd name="connsiteY76" fmla="*/ 1156518 h 1516602"/>
                  <a:gd name="connsiteX77" fmla="*/ 644454 w 1003876"/>
                  <a:gd name="connsiteY77" fmla="*/ 1139373 h 1516602"/>
                  <a:gd name="connsiteX78" fmla="*/ 646359 w 1003876"/>
                  <a:gd name="connsiteY78" fmla="*/ 1131753 h 1516602"/>
                  <a:gd name="connsiteX79" fmla="*/ 650169 w 1003876"/>
                  <a:gd name="connsiteY79" fmla="*/ 1114608 h 1516602"/>
                  <a:gd name="connsiteX80" fmla="*/ 653979 w 1003876"/>
                  <a:gd name="connsiteY80" fmla="*/ 1108893 h 1516602"/>
                  <a:gd name="connsiteX81" fmla="*/ 655884 w 1003876"/>
                  <a:gd name="connsiteY81" fmla="*/ 1103178 h 1516602"/>
                  <a:gd name="connsiteX82" fmla="*/ 661599 w 1003876"/>
                  <a:gd name="connsiteY82" fmla="*/ 1101273 h 1516602"/>
                  <a:gd name="connsiteX83" fmla="*/ 671124 w 1003876"/>
                  <a:gd name="connsiteY83" fmla="*/ 1089843 h 1516602"/>
                  <a:gd name="connsiteX84" fmla="*/ 724464 w 1003876"/>
                  <a:gd name="connsiteY84" fmla="*/ 1082223 h 1516602"/>
                  <a:gd name="connsiteX85" fmla="*/ 842574 w 1003876"/>
                  <a:gd name="connsiteY85" fmla="*/ 1084128 h 1516602"/>
                  <a:gd name="connsiteX86" fmla="*/ 871149 w 1003876"/>
                  <a:gd name="connsiteY86" fmla="*/ 1086033 h 1516602"/>
                  <a:gd name="connsiteX87" fmla="*/ 899724 w 1003876"/>
                  <a:gd name="connsiteY87" fmla="*/ 1091748 h 1516602"/>
                  <a:gd name="connsiteX88" fmla="*/ 922584 w 1003876"/>
                  <a:gd name="connsiteY88" fmla="*/ 1095558 h 1516602"/>
                  <a:gd name="connsiteX89" fmla="*/ 985294 w 1003876"/>
                  <a:gd name="connsiteY89" fmla="*/ 1104311 h 1516602"/>
                  <a:gd name="connsiteX90" fmla="*/ 1003378 w 1003876"/>
                  <a:gd name="connsiteY90" fmla="*/ 1065958 h 1516602"/>
                  <a:gd name="connsiteX91" fmla="*/ 970209 w 1003876"/>
                  <a:gd name="connsiteY91" fmla="*/ 1044123 h 1516602"/>
                  <a:gd name="connsiteX92" fmla="*/ 935919 w 1003876"/>
                  <a:gd name="connsiteY92" fmla="*/ 1034598 h 1516602"/>
                  <a:gd name="connsiteX93" fmla="*/ 825429 w 1003876"/>
                  <a:gd name="connsiteY93" fmla="*/ 1034598 h 1516602"/>
                  <a:gd name="connsiteX94" fmla="*/ 730179 w 1003876"/>
                  <a:gd name="connsiteY94" fmla="*/ 1038408 h 1516602"/>
                  <a:gd name="connsiteX95" fmla="*/ 669219 w 1003876"/>
                  <a:gd name="connsiteY95" fmla="*/ 1046028 h 1516602"/>
                  <a:gd name="connsiteX96" fmla="*/ 646360 w 1003876"/>
                  <a:gd name="connsiteY96" fmla="*/ 1049838 h 1516602"/>
                  <a:gd name="connsiteX97" fmla="*/ 640078 w 1003876"/>
                  <a:gd name="connsiteY97" fmla="*/ 1026051 h 1516602"/>
                  <a:gd name="connsiteX98" fmla="*/ 673029 w 1003876"/>
                  <a:gd name="connsiteY98" fmla="*/ 992688 h 1516602"/>
                  <a:gd name="connsiteX99" fmla="*/ 674934 w 1003876"/>
                  <a:gd name="connsiteY99" fmla="*/ 986973 h 1516602"/>
                  <a:gd name="connsiteX100" fmla="*/ 680649 w 1003876"/>
                  <a:gd name="connsiteY100" fmla="*/ 985068 h 1516602"/>
                  <a:gd name="connsiteX101" fmla="*/ 686364 w 1003876"/>
                  <a:gd name="connsiteY101" fmla="*/ 981258 h 1516602"/>
                  <a:gd name="connsiteX102" fmla="*/ 695889 w 1003876"/>
                  <a:gd name="connsiteY102" fmla="*/ 971733 h 1516602"/>
                  <a:gd name="connsiteX103" fmla="*/ 705414 w 1003876"/>
                  <a:gd name="connsiteY103" fmla="*/ 960303 h 1516602"/>
                  <a:gd name="connsiteX104" fmla="*/ 716844 w 1003876"/>
                  <a:gd name="connsiteY104" fmla="*/ 952683 h 1516602"/>
                  <a:gd name="connsiteX105" fmla="*/ 732084 w 1003876"/>
                  <a:gd name="connsiteY105" fmla="*/ 939348 h 1516602"/>
                  <a:gd name="connsiteX106" fmla="*/ 741609 w 1003876"/>
                  <a:gd name="connsiteY106" fmla="*/ 927918 h 1516602"/>
                  <a:gd name="connsiteX107" fmla="*/ 753039 w 1003876"/>
                  <a:gd name="connsiteY107" fmla="*/ 918393 h 1516602"/>
                  <a:gd name="connsiteX108" fmla="*/ 758754 w 1003876"/>
                  <a:gd name="connsiteY108" fmla="*/ 906963 h 1516602"/>
                  <a:gd name="connsiteX109" fmla="*/ 760659 w 1003876"/>
                  <a:gd name="connsiteY109" fmla="*/ 901248 h 1516602"/>
                  <a:gd name="connsiteX110" fmla="*/ 766374 w 1003876"/>
                  <a:gd name="connsiteY110" fmla="*/ 889818 h 1516602"/>
                  <a:gd name="connsiteX111" fmla="*/ 764469 w 1003876"/>
                  <a:gd name="connsiteY111" fmla="*/ 874578 h 1516602"/>
                  <a:gd name="connsiteX112" fmla="*/ 758754 w 1003876"/>
                  <a:gd name="connsiteY112" fmla="*/ 872673 h 1516602"/>
                  <a:gd name="connsiteX113" fmla="*/ 737799 w 1003876"/>
                  <a:gd name="connsiteY113" fmla="*/ 874578 h 1516602"/>
                  <a:gd name="connsiteX114" fmla="*/ 732084 w 1003876"/>
                  <a:gd name="connsiteY114" fmla="*/ 878388 h 1516602"/>
                  <a:gd name="connsiteX115" fmla="*/ 699699 w 1003876"/>
                  <a:gd name="connsiteY115" fmla="*/ 899343 h 1516602"/>
                  <a:gd name="connsiteX116" fmla="*/ 595181 w 1003876"/>
                  <a:gd name="connsiteY116" fmla="*/ 957831 h 1516602"/>
                  <a:gd name="connsiteX117" fmla="*/ 507294 w 1003876"/>
                  <a:gd name="connsiteY117" fmla="*/ 847908 h 1516602"/>
                  <a:gd name="connsiteX118" fmla="*/ 503484 w 1003876"/>
                  <a:gd name="connsiteY118" fmla="*/ 358323 h 1516602"/>
                  <a:gd name="connsiteX119" fmla="*/ 499674 w 1003876"/>
                  <a:gd name="connsiteY119" fmla="*/ 66858 h 1516602"/>
                  <a:gd name="connsiteX120" fmla="*/ 490149 w 1003876"/>
                  <a:gd name="connsiteY120" fmla="*/ 40188 h 1516602"/>
                  <a:gd name="connsiteX121" fmla="*/ 488244 w 1003876"/>
                  <a:gd name="connsiteY121" fmla="*/ 34473 h 1516602"/>
                  <a:gd name="connsiteX122" fmla="*/ 484434 w 1003876"/>
                  <a:gd name="connsiteY122" fmla="*/ 28758 h 1516602"/>
                  <a:gd name="connsiteX123" fmla="*/ 478719 w 1003876"/>
                  <a:gd name="connsiteY123" fmla="*/ 17328 h 1516602"/>
                  <a:gd name="connsiteX124" fmla="*/ 473004 w 1003876"/>
                  <a:gd name="connsiteY124" fmla="*/ 13518 h 1516602"/>
                  <a:gd name="connsiteX125" fmla="*/ 469194 w 1003876"/>
                  <a:gd name="connsiteY125" fmla="*/ 7803 h 1516602"/>
                  <a:gd name="connsiteX126" fmla="*/ 429189 w 1003876"/>
                  <a:gd name="connsiteY126" fmla="*/ 11613 h 1516602"/>
                  <a:gd name="connsiteX127" fmla="*/ 425379 w 1003876"/>
                  <a:gd name="connsiteY127" fmla="*/ 78288 h 1516602"/>
                  <a:gd name="connsiteX128" fmla="*/ 425379 w 1003876"/>
                  <a:gd name="connsiteY128" fmla="*/ 84003 h 1516602"/>
                  <a:gd name="connsiteX129" fmla="*/ 429189 w 1003876"/>
                  <a:gd name="connsiteY129" fmla="*/ 238308 h 1516602"/>
                  <a:gd name="connsiteX130" fmla="*/ 440619 w 1003876"/>
                  <a:gd name="connsiteY130" fmla="*/ 421188 h 1516602"/>
                  <a:gd name="connsiteX131" fmla="*/ 435265 w 1003876"/>
                  <a:gd name="connsiteY131" fmla="*/ 718368 h 1516602"/>
                  <a:gd name="connsiteX132" fmla="*/ 435059 w 1003876"/>
                  <a:gd name="connsiteY132" fmla="*/ 799046 h 1516602"/>
                  <a:gd name="connsiteX133" fmla="*/ 430322 w 1003876"/>
                  <a:gd name="connsiteY13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0609 w 1003876"/>
                  <a:gd name="connsiteY31" fmla="*/ 1247958 h 1516602"/>
                  <a:gd name="connsiteX32" fmla="*/ 366324 w 1003876"/>
                  <a:gd name="connsiteY32" fmla="*/ 1259388 h 1516602"/>
                  <a:gd name="connsiteX33" fmla="*/ 362514 w 1003876"/>
                  <a:gd name="connsiteY33" fmla="*/ 1286058 h 1516602"/>
                  <a:gd name="connsiteX34" fmla="*/ 358704 w 1003876"/>
                  <a:gd name="connsiteY34" fmla="*/ 1291773 h 1516602"/>
                  <a:gd name="connsiteX35" fmla="*/ 356799 w 1003876"/>
                  <a:gd name="connsiteY35" fmla="*/ 1297488 h 1516602"/>
                  <a:gd name="connsiteX36" fmla="*/ 352989 w 1003876"/>
                  <a:gd name="connsiteY36" fmla="*/ 1303203 h 1516602"/>
                  <a:gd name="connsiteX37" fmla="*/ 351084 w 1003876"/>
                  <a:gd name="connsiteY37" fmla="*/ 1308918 h 1516602"/>
                  <a:gd name="connsiteX38" fmla="*/ 347274 w 1003876"/>
                  <a:gd name="connsiteY38" fmla="*/ 1314633 h 1516602"/>
                  <a:gd name="connsiteX39" fmla="*/ 330129 w 1003876"/>
                  <a:gd name="connsiteY39" fmla="*/ 1381308 h 1516602"/>
                  <a:gd name="connsiteX40" fmla="*/ 328224 w 1003876"/>
                  <a:gd name="connsiteY40" fmla="*/ 1432743 h 1516602"/>
                  <a:gd name="connsiteX41" fmla="*/ 330129 w 1003876"/>
                  <a:gd name="connsiteY41" fmla="*/ 1457508 h 1516602"/>
                  <a:gd name="connsiteX42" fmla="*/ 332034 w 1003876"/>
                  <a:gd name="connsiteY42" fmla="*/ 1463223 h 1516602"/>
                  <a:gd name="connsiteX43" fmla="*/ 335844 w 1003876"/>
                  <a:gd name="connsiteY43" fmla="*/ 1467033 h 1516602"/>
                  <a:gd name="connsiteX44" fmla="*/ 364419 w 1003876"/>
                  <a:gd name="connsiteY44" fmla="*/ 1512753 h 1516602"/>
                  <a:gd name="connsiteX45" fmla="*/ 387279 w 1003876"/>
                  <a:gd name="connsiteY45" fmla="*/ 1514658 h 1516602"/>
                  <a:gd name="connsiteX46" fmla="*/ 392994 w 1003876"/>
                  <a:gd name="connsiteY46" fmla="*/ 1508943 h 1516602"/>
                  <a:gd name="connsiteX47" fmla="*/ 394899 w 1003876"/>
                  <a:gd name="connsiteY47" fmla="*/ 1497513 h 1516602"/>
                  <a:gd name="connsiteX48" fmla="*/ 396804 w 1003876"/>
                  <a:gd name="connsiteY48" fmla="*/ 1491798 h 1516602"/>
                  <a:gd name="connsiteX49" fmla="*/ 398709 w 1003876"/>
                  <a:gd name="connsiteY49" fmla="*/ 1474653 h 1516602"/>
                  <a:gd name="connsiteX50" fmla="*/ 400614 w 1003876"/>
                  <a:gd name="connsiteY50" fmla="*/ 1461318 h 1516602"/>
                  <a:gd name="connsiteX51" fmla="*/ 404424 w 1003876"/>
                  <a:gd name="connsiteY51" fmla="*/ 1404168 h 1516602"/>
                  <a:gd name="connsiteX52" fmla="*/ 410139 w 1003876"/>
                  <a:gd name="connsiteY52" fmla="*/ 1392738 h 1516602"/>
                  <a:gd name="connsiteX53" fmla="*/ 413949 w 1003876"/>
                  <a:gd name="connsiteY53" fmla="*/ 1379403 h 1516602"/>
                  <a:gd name="connsiteX54" fmla="*/ 415854 w 1003876"/>
                  <a:gd name="connsiteY54" fmla="*/ 1373688 h 1516602"/>
                  <a:gd name="connsiteX55" fmla="*/ 417759 w 1003876"/>
                  <a:gd name="connsiteY55" fmla="*/ 1360353 h 1516602"/>
                  <a:gd name="connsiteX56" fmla="*/ 421569 w 1003876"/>
                  <a:gd name="connsiteY56" fmla="*/ 1348923 h 1516602"/>
                  <a:gd name="connsiteX57" fmla="*/ 427284 w 1003876"/>
                  <a:gd name="connsiteY57" fmla="*/ 1335588 h 1516602"/>
                  <a:gd name="connsiteX58" fmla="*/ 467289 w 1003876"/>
                  <a:gd name="connsiteY58" fmla="*/ 1265103 h 1516602"/>
                  <a:gd name="connsiteX59" fmla="*/ 528455 w 1003876"/>
                  <a:gd name="connsiteY59" fmla="*/ 1230091 h 1516602"/>
                  <a:gd name="connsiteX60" fmla="*/ 601154 w 1003876"/>
                  <a:gd name="connsiteY60" fmla="*/ 1221700 h 1516602"/>
                  <a:gd name="connsiteX61" fmla="*/ 720654 w 1003876"/>
                  <a:gd name="connsiteY61" fmla="*/ 1316538 h 1516602"/>
                  <a:gd name="connsiteX62" fmla="*/ 733989 w 1003876"/>
                  <a:gd name="connsiteY62" fmla="*/ 1326063 h 1516602"/>
                  <a:gd name="connsiteX63" fmla="*/ 743514 w 1003876"/>
                  <a:gd name="connsiteY63" fmla="*/ 1327968 h 1516602"/>
                  <a:gd name="connsiteX64" fmla="*/ 749229 w 1003876"/>
                  <a:gd name="connsiteY64" fmla="*/ 1329873 h 1516602"/>
                  <a:gd name="connsiteX65" fmla="*/ 762564 w 1003876"/>
                  <a:gd name="connsiteY65" fmla="*/ 1335588 h 1516602"/>
                  <a:gd name="connsiteX66" fmla="*/ 777804 w 1003876"/>
                  <a:gd name="connsiteY66" fmla="*/ 1333683 h 1516602"/>
                  <a:gd name="connsiteX67" fmla="*/ 789234 w 1003876"/>
                  <a:gd name="connsiteY67" fmla="*/ 1327968 h 1516602"/>
                  <a:gd name="connsiteX68" fmla="*/ 794949 w 1003876"/>
                  <a:gd name="connsiteY68" fmla="*/ 1326063 h 1516602"/>
                  <a:gd name="connsiteX69" fmla="*/ 802569 w 1003876"/>
                  <a:gd name="connsiteY69" fmla="*/ 1308918 h 1516602"/>
                  <a:gd name="connsiteX70" fmla="*/ 800664 w 1003876"/>
                  <a:gd name="connsiteY70" fmla="*/ 1284153 h 1516602"/>
                  <a:gd name="connsiteX71" fmla="*/ 798759 w 1003876"/>
                  <a:gd name="connsiteY71" fmla="*/ 1278438 h 1516602"/>
                  <a:gd name="connsiteX72" fmla="*/ 796854 w 1003876"/>
                  <a:gd name="connsiteY72" fmla="*/ 1270818 h 1516602"/>
                  <a:gd name="connsiteX73" fmla="*/ 783519 w 1003876"/>
                  <a:gd name="connsiteY73" fmla="*/ 1253673 h 1516602"/>
                  <a:gd name="connsiteX74" fmla="*/ 773994 w 1003876"/>
                  <a:gd name="connsiteY74" fmla="*/ 1247958 h 1516602"/>
                  <a:gd name="connsiteX75" fmla="*/ 648264 w 1003876"/>
                  <a:gd name="connsiteY75" fmla="*/ 1156518 h 1516602"/>
                  <a:gd name="connsiteX76" fmla="*/ 644454 w 1003876"/>
                  <a:gd name="connsiteY76" fmla="*/ 1139373 h 1516602"/>
                  <a:gd name="connsiteX77" fmla="*/ 646359 w 1003876"/>
                  <a:gd name="connsiteY77" fmla="*/ 1131753 h 1516602"/>
                  <a:gd name="connsiteX78" fmla="*/ 650169 w 1003876"/>
                  <a:gd name="connsiteY78" fmla="*/ 1114608 h 1516602"/>
                  <a:gd name="connsiteX79" fmla="*/ 653979 w 1003876"/>
                  <a:gd name="connsiteY79" fmla="*/ 1108893 h 1516602"/>
                  <a:gd name="connsiteX80" fmla="*/ 655884 w 1003876"/>
                  <a:gd name="connsiteY80" fmla="*/ 1103178 h 1516602"/>
                  <a:gd name="connsiteX81" fmla="*/ 661599 w 1003876"/>
                  <a:gd name="connsiteY81" fmla="*/ 1101273 h 1516602"/>
                  <a:gd name="connsiteX82" fmla="*/ 671124 w 1003876"/>
                  <a:gd name="connsiteY82" fmla="*/ 1089843 h 1516602"/>
                  <a:gd name="connsiteX83" fmla="*/ 724464 w 1003876"/>
                  <a:gd name="connsiteY83" fmla="*/ 1082223 h 1516602"/>
                  <a:gd name="connsiteX84" fmla="*/ 842574 w 1003876"/>
                  <a:gd name="connsiteY84" fmla="*/ 1084128 h 1516602"/>
                  <a:gd name="connsiteX85" fmla="*/ 871149 w 1003876"/>
                  <a:gd name="connsiteY85" fmla="*/ 1086033 h 1516602"/>
                  <a:gd name="connsiteX86" fmla="*/ 899724 w 1003876"/>
                  <a:gd name="connsiteY86" fmla="*/ 1091748 h 1516602"/>
                  <a:gd name="connsiteX87" fmla="*/ 922584 w 1003876"/>
                  <a:gd name="connsiteY87" fmla="*/ 1095558 h 1516602"/>
                  <a:gd name="connsiteX88" fmla="*/ 985294 w 1003876"/>
                  <a:gd name="connsiteY88" fmla="*/ 1104311 h 1516602"/>
                  <a:gd name="connsiteX89" fmla="*/ 1003378 w 1003876"/>
                  <a:gd name="connsiteY89" fmla="*/ 1065958 h 1516602"/>
                  <a:gd name="connsiteX90" fmla="*/ 970209 w 1003876"/>
                  <a:gd name="connsiteY90" fmla="*/ 1044123 h 1516602"/>
                  <a:gd name="connsiteX91" fmla="*/ 935919 w 1003876"/>
                  <a:gd name="connsiteY91" fmla="*/ 1034598 h 1516602"/>
                  <a:gd name="connsiteX92" fmla="*/ 825429 w 1003876"/>
                  <a:gd name="connsiteY92" fmla="*/ 1034598 h 1516602"/>
                  <a:gd name="connsiteX93" fmla="*/ 730179 w 1003876"/>
                  <a:gd name="connsiteY93" fmla="*/ 1038408 h 1516602"/>
                  <a:gd name="connsiteX94" fmla="*/ 669219 w 1003876"/>
                  <a:gd name="connsiteY94" fmla="*/ 1046028 h 1516602"/>
                  <a:gd name="connsiteX95" fmla="*/ 646360 w 1003876"/>
                  <a:gd name="connsiteY95" fmla="*/ 1049838 h 1516602"/>
                  <a:gd name="connsiteX96" fmla="*/ 640078 w 1003876"/>
                  <a:gd name="connsiteY96" fmla="*/ 1026051 h 1516602"/>
                  <a:gd name="connsiteX97" fmla="*/ 673029 w 1003876"/>
                  <a:gd name="connsiteY97" fmla="*/ 992688 h 1516602"/>
                  <a:gd name="connsiteX98" fmla="*/ 674934 w 1003876"/>
                  <a:gd name="connsiteY98" fmla="*/ 986973 h 1516602"/>
                  <a:gd name="connsiteX99" fmla="*/ 680649 w 1003876"/>
                  <a:gd name="connsiteY99" fmla="*/ 985068 h 1516602"/>
                  <a:gd name="connsiteX100" fmla="*/ 686364 w 1003876"/>
                  <a:gd name="connsiteY100" fmla="*/ 981258 h 1516602"/>
                  <a:gd name="connsiteX101" fmla="*/ 695889 w 1003876"/>
                  <a:gd name="connsiteY101" fmla="*/ 971733 h 1516602"/>
                  <a:gd name="connsiteX102" fmla="*/ 705414 w 1003876"/>
                  <a:gd name="connsiteY102" fmla="*/ 960303 h 1516602"/>
                  <a:gd name="connsiteX103" fmla="*/ 716844 w 1003876"/>
                  <a:gd name="connsiteY103" fmla="*/ 952683 h 1516602"/>
                  <a:gd name="connsiteX104" fmla="*/ 732084 w 1003876"/>
                  <a:gd name="connsiteY104" fmla="*/ 939348 h 1516602"/>
                  <a:gd name="connsiteX105" fmla="*/ 741609 w 1003876"/>
                  <a:gd name="connsiteY105" fmla="*/ 927918 h 1516602"/>
                  <a:gd name="connsiteX106" fmla="*/ 753039 w 1003876"/>
                  <a:gd name="connsiteY106" fmla="*/ 918393 h 1516602"/>
                  <a:gd name="connsiteX107" fmla="*/ 758754 w 1003876"/>
                  <a:gd name="connsiteY107" fmla="*/ 906963 h 1516602"/>
                  <a:gd name="connsiteX108" fmla="*/ 760659 w 1003876"/>
                  <a:gd name="connsiteY108" fmla="*/ 901248 h 1516602"/>
                  <a:gd name="connsiteX109" fmla="*/ 766374 w 1003876"/>
                  <a:gd name="connsiteY109" fmla="*/ 889818 h 1516602"/>
                  <a:gd name="connsiteX110" fmla="*/ 764469 w 1003876"/>
                  <a:gd name="connsiteY110" fmla="*/ 874578 h 1516602"/>
                  <a:gd name="connsiteX111" fmla="*/ 758754 w 1003876"/>
                  <a:gd name="connsiteY111" fmla="*/ 872673 h 1516602"/>
                  <a:gd name="connsiteX112" fmla="*/ 737799 w 1003876"/>
                  <a:gd name="connsiteY112" fmla="*/ 874578 h 1516602"/>
                  <a:gd name="connsiteX113" fmla="*/ 732084 w 1003876"/>
                  <a:gd name="connsiteY113" fmla="*/ 878388 h 1516602"/>
                  <a:gd name="connsiteX114" fmla="*/ 699699 w 1003876"/>
                  <a:gd name="connsiteY114" fmla="*/ 899343 h 1516602"/>
                  <a:gd name="connsiteX115" fmla="*/ 595181 w 1003876"/>
                  <a:gd name="connsiteY115" fmla="*/ 957831 h 1516602"/>
                  <a:gd name="connsiteX116" fmla="*/ 507294 w 1003876"/>
                  <a:gd name="connsiteY116" fmla="*/ 847908 h 1516602"/>
                  <a:gd name="connsiteX117" fmla="*/ 503484 w 1003876"/>
                  <a:gd name="connsiteY117" fmla="*/ 358323 h 1516602"/>
                  <a:gd name="connsiteX118" fmla="*/ 499674 w 1003876"/>
                  <a:gd name="connsiteY118" fmla="*/ 66858 h 1516602"/>
                  <a:gd name="connsiteX119" fmla="*/ 490149 w 1003876"/>
                  <a:gd name="connsiteY119" fmla="*/ 40188 h 1516602"/>
                  <a:gd name="connsiteX120" fmla="*/ 488244 w 1003876"/>
                  <a:gd name="connsiteY120" fmla="*/ 34473 h 1516602"/>
                  <a:gd name="connsiteX121" fmla="*/ 484434 w 1003876"/>
                  <a:gd name="connsiteY121" fmla="*/ 28758 h 1516602"/>
                  <a:gd name="connsiteX122" fmla="*/ 478719 w 1003876"/>
                  <a:gd name="connsiteY122" fmla="*/ 17328 h 1516602"/>
                  <a:gd name="connsiteX123" fmla="*/ 473004 w 1003876"/>
                  <a:gd name="connsiteY123" fmla="*/ 13518 h 1516602"/>
                  <a:gd name="connsiteX124" fmla="*/ 469194 w 1003876"/>
                  <a:gd name="connsiteY124" fmla="*/ 7803 h 1516602"/>
                  <a:gd name="connsiteX125" fmla="*/ 429189 w 1003876"/>
                  <a:gd name="connsiteY125" fmla="*/ 11613 h 1516602"/>
                  <a:gd name="connsiteX126" fmla="*/ 425379 w 1003876"/>
                  <a:gd name="connsiteY126" fmla="*/ 78288 h 1516602"/>
                  <a:gd name="connsiteX127" fmla="*/ 425379 w 1003876"/>
                  <a:gd name="connsiteY127" fmla="*/ 84003 h 1516602"/>
                  <a:gd name="connsiteX128" fmla="*/ 429189 w 1003876"/>
                  <a:gd name="connsiteY128" fmla="*/ 238308 h 1516602"/>
                  <a:gd name="connsiteX129" fmla="*/ 440619 w 1003876"/>
                  <a:gd name="connsiteY129" fmla="*/ 421188 h 1516602"/>
                  <a:gd name="connsiteX130" fmla="*/ 435265 w 1003876"/>
                  <a:gd name="connsiteY130" fmla="*/ 718368 h 1516602"/>
                  <a:gd name="connsiteX131" fmla="*/ 435059 w 1003876"/>
                  <a:gd name="connsiteY131" fmla="*/ 799046 h 1516602"/>
                  <a:gd name="connsiteX132" fmla="*/ 430322 w 1003876"/>
                  <a:gd name="connsiteY13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6324 w 1003876"/>
                  <a:gd name="connsiteY31" fmla="*/ 1259388 h 1516602"/>
                  <a:gd name="connsiteX32" fmla="*/ 362514 w 1003876"/>
                  <a:gd name="connsiteY32" fmla="*/ 1286058 h 1516602"/>
                  <a:gd name="connsiteX33" fmla="*/ 358704 w 1003876"/>
                  <a:gd name="connsiteY33" fmla="*/ 1291773 h 1516602"/>
                  <a:gd name="connsiteX34" fmla="*/ 356799 w 1003876"/>
                  <a:gd name="connsiteY34" fmla="*/ 1297488 h 1516602"/>
                  <a:gd name="connsiteX35" fmla="*/ 352989 w 1003876"/>
                  <a:gd name="connsiteY35" fmla="*/ 1303203 h 1516602"/>
                  <a:gd name="connsiteX36" fmla="*/ 351084 w 1003876"/>
                  <a:gd name="connsiteY36" fmla="*/ 1308918 h 1516602"/>
                  <a:gd name="connsiteX37" fmla="*/ 347274 w 1003876"/>
                  <a:gd name="connsiteY37" fmla="*/ 1314633 h 1516602"/>
                  <a:gd name="connsiteX38" fmla="*/ 330129 w 1003876"/>
                  <a:gd name="connsiteY38" fmla="*/ 1381308 h 1516602"/>
                  <a:gd name="connsiteX39" fmla="*/ 328224 w 1003876"/>
                  <a:gd name="connsiteY39" fmla="*/ 1432743 h 1516602"/>
                  <a:gd name="connsiteX40" fmla="*/ 330129 w 1003876"/>
                  <a:gd name="connsiteY40" fmla="*/ 1457508 h 1516602"/>
                  <a:gd name="connsiteX41" fmla="*/ 332034 w 1003876"/>
                  <a:gd name="connsiteY41" fmla="*/ 1463223 h 1516602"/>
                  <a:gd name="connsiteX42" fmla="*/ 335844 w 1003876"/>
                  <a:gd name="connsiteY42" fmla="*/ 1467033 h 1516602"/>
                  <a:gd name="connsiteX43" fmla="*/ 364419 w 1003876"/>
                  <a:gd name="connsiteY43" fmla="*/ 1512753 h 1516602"/>
                  <a:gd name="connsiteX44" fmla="*/ 387279 w 1003876"/>
                  <a:gd name="connsiteY44" fmla="*/ 1514658 h 1516602"/>
                  <a:gd name="connsiteX45" fmla="*/ 392994 w 1003876"/>
                  <a:gd name="connsiteY45" fmla="*/ 1508943 h 1516602"/>
                  <a:gd name="connsiteX46" fmla="*/ 394899 w 1003876"/>
                  <a:gd name="connsiteY46" fmla="*/ 1497513 h 1516602"/>
                  <a:gd name="connsiteX47" fmla="*/ 396804 w 1003876"/>
                  <a:gd name="connsiteY47" fmla="*/ 1491798 h 1516602"/>
                  <a:gd name="connsiteX48" fmla="*/ 398709 w 1003876"/>
                  <a:gd name="connsiteY48" fmla="*/ 1474653 h 1516602"/>
                  <a:gd name="connsiteX49" fmla="*/ 400614 w 1003876"/>
                  <a:gd name="connsiteY49" fmla="*/ 1461318 h 1516602"/>
                  <a:gd name="connsiteX50" fmla="*/ 404424 w 1003876"/>
                  <a:gd name="connsiteY50" fmla="*/ 1404168 h 1516602"/>
                  <a:gd name="connsiteX51" fmla="*/ 410139 w 1003876"/>
                  <a:gd name="connsiteY51" fmla="*/ 1392738 h 1516602"/>
                  <a:gd name="connsiteX52" fmla="*/ 413949 w 1003876"/>
                  <a:gd name="connsiteY52" fmla="*/ 1379403 h 1516602"/>
                  <a:gd name="connsiteX53" fmla="*/ 415854 w 1003876"/>
                  <a:gd name="connsiteY53" fmla="*/ 1373688 h 1516602"/>
                  <a:gd name="connsiteX54" fmla="*/ 417759 w 1003876"/>
                  <a:gd name="connsiteY54" fmla="*/ 1360353 h 1516602"/>
                  <a:gd name="connsiteX55" fmla="*/ 421569 w 1003876"/>
                  <a:gd name="connsiteY55" fmla="*/ 1348923 h 1516602"/>
                  <a:gd name="connsiteX56" fmla="*/ 427284 w 1003876"/>
                  <a:gd name="connsiteY56" fmla="*/ 1335588 h 1516602"/>
                  <a:gd name="connsiteX57" fmla="*/ 467289 w 1003876"/>
                  <a:gd name="connsiteY57" fmla="*/ 1265103 h 1516602"/>
                  <a:gd name="connsiteX58" fmla="*/ 528455 w 1003876"/>
                  <a:gd name="connsiteY58" fmla="*/ 1230091 h 1516602"/>
                  <a:gd name="connsiteX59" fmla="*/ 601154 w 1003876"/>
                  <a:gd name="connsiteY59" fmla="*/ 1221700 h 1516602"/>
                  <a:gd name="connsiteX60" fmla="*/ 720654 w 1003876"/>
                  <a:gd name="connsiteY60" fmla="*/ 1316538 h 1516602"/>
                  <a:gd name="connsiteX61" fmla="*/ 733989 w 1003876"/>
                  <a:gd name="connsiteY61" fmla="*/ 1326063 h 1516602"/>
                  <a:gd name="connsiteX62" fmla="*/ 743514 w 1003876"/>
                  <a:gd name="connsiteY62" fmla="*/ 1327968 h 1516602"/>
                  <a:gd name="connsiteX63" fmla="*/ 749229 w 1003876"/>
                  <a:gd name="connsiteY63" fmla="*/ 1329873 h 1516602"/>
                  <a:gd name="connsiteX64" fmla="*/ 762564 w 1003876"/>
                  <a:gd name="connsiteY64" fmla="*/ 1335588 h 1516602"/>
                  <a:gd name="connsiteX65" fmla="*/ 777804 w 1003876"/>
                  <a:gd name="connsiteY65" fmla="*/ 1333683 h 1516602"/>
                  <a:gd name="connsiteX66" fmla="*/ 789234 w 1003876"/>
                  <a:gd name="connsiteY66" fmla="*/ 1327968 h 1516602"/>
                  <a:gd name="connsiteX67" fmla="*/ 794949 w 1003876"/>
                  <a:gd name="connsiteY67" fmla="*/ 1326063 h 1516602"/>
                  <a:gd name="connsiteX68" fmla="*/ 802569 w 1003876"/>
                  <a:gd name="connsiteY68" fmla="*/ 1308918 h 1516602"/>
                  <a:gd name="connsiteX69" fmla="*/ 800664 w 1003876"/>
                  <a:gd name="connsiteY69" fmla="*/ 1284153 h 1516602"/>
                  <a:gd name="connsiteX70" fmla="*/ 798759 w 1003876"/>
                  <a:gd name="connsiteY70" fmla="*/ 1278438 h 1516602"/>
                  <a:gd name="connsiteX71" fmla="*/ 796854 w 1003876"/>
                  <a:gd name="connsiteY71" fmla="*/ 1270818 h 1516602"/>
                  <a:gd name="connsiteX72" fmla="*/ 783519 w 1003876"/>
                  <a:gd name="connsiteY72" fmla="*/ 1253673 h 1516602"/>
                  <a:gd name="connsiteX73" fmla="*/ 773994 w 1003876"/>
                  <a:gd name="connsiteY73" fmla="*/ 1247958 h 1516602"/>
                  <a:gd name="connsiteX74" fmla="*/ 648264 w 1003876"/>
                  <a:gd name="connsiteY74" fmla="*/ 1156518 h 1516602"/>
                  <a:gd name="connsiteX75" fmla="*/ 644454 w 1003876"/>
                  <a:gd name="connsiteY75" fmla="*/ 1139373 h 1516602"/>
                  <a:gd name="connsiteX76" fmla="*/ 646359 w 1003876"/>
                  <a:gd name="connsiteY76" fmla="*/ 1131753 h 1516602"/>
                  <a:gd name="connsiteX77" fmla="*/ 650169 w 1003876"/>
                  <a:gd name="connsiteY77" fmla="*/ 1114608 h 1516602"/>
                  <a:gd name="connsiteX78" fmla="*/ 653979 w 1003876"/>
                  <a:gd name="connsiteY78" fmla="*/ 1108893 h 1516602"/>
                  <a:gd name="connsiteX79" fmla="*/ 655884 w 1003876"/>
                  <a:gd name="connsiteY79" fmla="*/ 1103178 h 1516602"/>
                  <a:gd name="connsiteX80" fmla="*/ 661599 w 1003876"/>
                  <a:gd name="connsiteY80" fmla="*/ 1101273 h 1516602"/>
                  <a:gd name="connsiteX81" fmla="*/ 671124 w 1003876"/>
                  <a:gd name="connsiteY81" fmla="*/ 1089843 h 1516602"/>
                  <a:gd name="connsiteX82" fmla="*/ 724464 w 1003876"/>
                  <a:gd name="connsiteY82" fmla="*/ 1082223 h 1516602"/>
                  <a:gd name="connsiteX83" fmla="*/ 842574 w 1003876"/>
                  <a:gd name="connsiteY83" fmla="*/ 1084128 h 1516602"/>
                  <a:gd name="connsiteX84" fmla="*/ 871149 w 1003876"/>
                  <a:gd name="connsiteY84" fmla="*/ 1086033 h 1516602"/>
                  <a:gd name="connsiteX85" fmla="*/ 899724 w 1003876"/>
                  <a:gd name="connsiteY85" fmla="*/ 1091748 h 1516602"/>
                  <a:gd name="connsiteX86" fmla="*/ 922584 w 1003876"/>
                  <a:gd name="connsiteY86" fmla="*/ 1095558 h 1516602"/>
                  <a:gd name="connsiteX87" fmla="*/ 985294 w 1003876"/>
                  <a:gd name="connsiteY87" fmla="*/ 1104311 h 1516602"/>
                  <a:gd name="connsiteX88" fmla="*/ 1003378 w 1003876"/>
                  <a:gd name="connsiteY88" fmla="*/ 1065958 h 1516602"/>
                  <a:gd name="connsiteX89" fmla="*/ 970209 w 1003876"/>
                  <a:gd name="connsiteY89" fmla="*/ 1044123 h 1516602"/>
                  <a:gd name="connsiteX90" fmla="*/ 935919 w 1003876"/>
                  <a:gd name="connsiteY90" fmla="*/ 1034598 h 1516602"/>
                  <a:gd name="connsiteX91" fmla="*/ 825429 w 1003876"/>
                  <a:gd name="connsiteY91" fmla="*/ 1034598 h 1516602"/>
                  <a:gd name="connsiteX92" fmla="*/ 730179 w 1003876"/>
                  <a:gd name="connsiteY92" fmla="*/ 1038408 h 1516602"/>
                  <a:gd name="connsiteX93" fmla="*/ 669219 w 1003876"/>
                  <a:gd name="connsiteY93" fmla="*/ 1046028 h 1516602"/>
                  <a:gd name="connsiteX94" fmla="*/ 646360 w 1003876"/>
                  <a:gd name="connsiteY94" fmla="*/ 1049838 h 1516602"/>
                  <a:gd name="connsiteX95" fmla="*/ 640078 w 1003876"/>
                  <a:gd name="connsiteY95" fmla="*/ 1026051 h 1516602"/>
                  <a:gd name="connsiteX96" fmla="*/ 673029 w 1003876"/>
                  <a:gd name="connsiteY96" fmla="*/ 992688 h 1516602"/>
                  <a:gd name="connsiteX97" fmla="*/ 674934 w 1003876"/>
                  <a:gd name="connsiteY97" fmla="*/ 986973 h 1516602"/>
                  <a:gd name="connsiteX98" fmla="*/ 680649 w 1003876"/>
                  <a:gd name="connsiteY98" fmla="*/ 985068 h 1516602"/>
                  <a:gd name="connsiteX99" fmla="*/ 686364 w 1003876"/>
                  <a:gd name="connsiteY99" fmla="*/ 981258 h 1516602"/>
                  <a:gd name="connsiteX100" fmla="*/ 695889 w 1003876"/>
                  <a:gd name="connsiteY100" fmla="*/ 971733 h 1516602"/>
                  <a:gd name="connsiteX101" fmla="*/ 705414 w 1003876"/>
                  <a:gd name="connsiteY101" fmla="*/ 960303 h 1516602"/>
                  <a:gd name="connsiteX102" fmla="*/ 716844 w 1003876"/>
                  <a:gd name="connsiteY102" fmla="*/ 952683 h 1516602"/>
                  <a:gd name="connsiteX103" fmla="*/ 732084 w 1003876"/>
                  <a:gd name="connsiteY103" fmla="*/ 939348 h 1516602"/>
                  <a:gd name="connsiteX104" fmla="*/ 741609 w 1003876"/>
                  <a:gd name="connsiteY104" fmla="*/ 927918 h 1516602"/>
                  <a:gd name="connsiteX105" fmla="*/ 753039 w 1003876"/>
                  <a:gd name="connsiteY105" fmla="*/ 918393 h 1516602"/>
                  <a:gd name="connsiteX106" fmla="*/ 758754 w 1003876"/>
                  <a:gd name="connsiteY106" fmla="*/ 906963 h 1516602"/>
                  <a:gd name="connsiteX107" fmla="*/ 760659 w 1003876"/>
                  <a:gd name="connsiteY107" fmla="*/ 901248 h 1516602"/>
                  <a:gd name="connsiteX108" fmla="*/ 766374 w 1003876"/>
                  <a:gd name="connsiteY108" fmla="*/ 889818 h 1516602"/>
                  <a:gd name="connsiteX109" fmla="*/ 764469 w 1003876"/>
                  <a:gd name="connsiteY109" fmla="*/ 874578 h 1516602"/>
                  <a:gd name="connsiteX110" fmla="*/ 758754 w 1003876"/>
                  <a:gd name="connsiteY110" fmla="*/ 872673 h 1516602"/>
                  <a:gd name="connsiteX111" fmla="*/ 737799 w 1003876"/>
                  <a:gd name="connsiteY111" fmla="*/ 874578 h 1516602"/>
                  <a:gd name="connsiteX112" fmla="*/ 732084 w 1003876"/>
                  <a:gd name="connsiteY112" fmla="*/ 878388 h 1516602"/>
                  <a:gd name="connsiteX113" fmla="*/ 699699 w 1003876"/>
                  <a:gd name="connsiteY113" fmla="*/ 899343 h 1516602"/>
                  <a:gd name="connsiteX114" fmla="*/ 595181 w 1003876"/>
                  <a:gd name="connsiteY114" fmla="*/ 957831 h 1516602"/>
                  <a:gd name="connsiteX115" fmla="*/ 507294 w 1003876"/>
                  <a:gd name="connsiteY115" fmla="*/ 847908 h 1516602"/>
                  <a:gd name="connsiteX116" fmla="*/ 503484 w 1003876"/>
                  <a:gd name="connsiteY116" fmla="*/ 358323 h 1516602"/>
                  <a:gd name="connsiteX117" fmla="*/ 499674 w 1003876"/>
                  <a:gd name="connsiteY117" fmla="*/ 66858 h 1516602"/>
                  <a:gd name="connsiteX118" fmla="*/ 490149 w 1003876"/>
                  <a:gd name="connsiteY118" fmla="*/ 40188 h 1516602"/>
                  <a:gd name="connsiteX119" fmla="*/ 488244 w 1003876"/>
                  <a:gd name="connsiteY119" fmla="*/ 34473 h 1516602"/>
                  <a:gd name="connsiteX120" fmla="*/ 484434 w 1003876"/>
                  <a:gd name="connsiteY120" fmla="*/ 28758 h 1516602"/>
                  <a:gd name="connsiteX121" fmla="*/ 478719 w 1003876"/>
                  <a:gd name="connsiteY121" fmla="*/ 17328 h 1516602"/>
                  <a:gd name="connsiteX122" fmla="*/ 473004 w 1003876"/>
                  <a:gd name="connsiteY122" fmla="*/ 13518 h 1516602"/>
                  <a:gd name="connsiteX123" fmla="*/ 469194 w 1003876"/>
                  <a:gd name="connsiteY123" fmla="*/ 7803 h 1516602"/>
                  <a:gd name="connsiteX124" fmla="*/ 429189 w 1003876"/>
                  <a:gd name="connsiteY124" fmla="*/ 11613 h 1516602"/>
                  <a:gd name="connsiteX125" fmla="*/ 425379 w 1003876"/>
                  <a:gd name="connsiteY125" fmla="*/ 78288 h 1516602"/>
                  <a:gd name="connsiteX126" fmla="*/ 425379 w 1003876"/>
                  <a:gd name="connsiteY126" fmla="*/ 84003 h 1516602"/>
                  <a:gd name="connsiteX127" fmla="*/ 429189 w 1003876"/>
                  <a:gd name="connsiteY127" fmla="*/ 238308 h 1516602"/>
                  <a:gd name="connsiteX128" fmla="*/ 440619 w 1003876"/>
                  <a:gd name="connsiteY128" fmla="*/ 421188 h 1516602"/>
                  <a:gd name="connsiteX129" fmla="*/ 435265 w 1003876"/>
                  <a:gd name="connsiteY129" fmla="*/ 718368 h 1516602"/>
                  <a:gd name="connsiteX130" fmla="*/ 435059 w 1003876"/>
                  <a:gd name="connsiteY130" fmla="*/ 799046 h 1516602"/>
                  <a:gd name="connsiteX131" fmla="*/ 430322 w 1003876"/>
                  <a:gd name="connsiteY131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2514 w 1003876"/>
                  <a:gd name="connsiteY31" fmla="*/ 1286058 h 1516602"/>
                  <a:gd name="connsiteX32" fmla="*/ 358704 w 1003876"/>
                  <a:gd name="connsiteY32" fmla="*/ 1291773 h 1516602"/>
                  <a:gd name="connsiteX33" fmla="*/ 356799 w 1003876"/>
                  <a:gd name="connsiteY33" fmla="*/ 1297488 h 1516602"/>
                  <a:gd name="connsiteX34" fmla="*/ 352989 w 1003876"/>
                  <a:gd name="connsiteY34" fmla="*/ 1303203 h 1516602"/>
                  <a:gd name="connsiteX35" fmla="*/ 351084 w 1003876"/>
                  <a:gd name="connsiteY35" fmla="*/ 1308918 h 1516602"/>
                  <a:gd name="connsiteX36" fmla="*/ 347274 w 1003876"/>
                  <a:gd name="connsiteY36" fmla="*/ 1314633 h 1516602"/>
                  <a:gd name="connsiteX37" fmla="*/ 330129 w 1003876"/>
                  <a:gd name="connsiteY37" fmla="*/ 1381308 h 1516602"/>
                  <a:gd name="connsiteX38" fmla="*/ 328224 w 1003876"/>
                  <a:gd name="connsiteY38" fmla="*/ 1432743 h 1516602"/>
                  <a:gd name="connsiteX39" fmla="*/ 330129 w 1003876"/>
                  <a:gd name="connsiteY39" fmla="*/ 1457508 h 1516602"/>
                  <a:gd name="connsiteX40" fmla="*/ 332034 w 1003876"/>
                  <a:gd name="connsiteY40" fmla="*/ 1463223 h 1516602"/>
                  <a:gd name="connsiteX41" fmla="*/ 335844 w 1003876"/>
                  <a:gd name="connsiteY41" fmla="*/ 1467033 h 1516602"/>
                  <a:gd name="connsiteX42" fmla="*/ 364419 w 1003876"/>
                  <a:gd name="connsiteY42" fmla="*/ 1512753 h 1516602"/>
                  <a:gd name="connsiteX43" fmla="*/ 387279 w 1003876"/>
                  <a:gd name="connsiteY43" fmla="*/ 1514658 h 1516602"/>
                  <a:gd name="connsiteX44" fmla="*/ 392994 w 1003876"/>
                  <a:gd name="connsiteY44" fmla="*/ 1508943 h 1516602"/>
                  <a:gd name="connsiteX45" fmla="*/ 394899 w 1003876"/>
                  <a:gd name="connsiteY45" fmla="*/ 1497513 h 1516602"/>
                  <a:gd name="connsiteX46" fmla="*/ 396804 w 1003876"/>
                  <a:gd name="connsiteY46" fmla="*/ 1491798 h 1516602"/>
                  <a:gd name="connsiteX47" fmla="*/ 398709 w 1003876"/>
                  <a:gd name="connsiteY47" fmla="*/ 1474653 h 1516602"/>
                  <a:gd name="connsiteX48" fmla="*/ 400614 w 1003876"/>
                  <a:gd name="connsiteY48" fmla="*/ 1461318 h 1516602"/>
                  <a:gd name="connsiteX49" fmla="*/ 404424 w 1003876"/>
                  <a:gd name="connsiteY49" fmla="*/ 1404168 h 1516602"/>
                  <a:gd name="connsiteX50" fmla="*/ 410139 w 1003876"/>
                  <a:gd name="connsiteY50" fmla="*/ 1392738 h 1516602"/>
                  <a:gd name="connsiteX51" fmla="*/ 413949 w 1003876"/>
                  <a:gd name="connsiteY51" fmla="*/ 1379403 h 1516602"/>
                  <a:gd name="connsiteX52" fmla="*/ 415854 w 1003876"/>
                  <a:gd name="connsiteY52" fmla="*/ 1373688 h 1516602"/>
                  <a:gd name="connsiteX53" fmla="*/ 417759 w 1003876"/>
                  <a:gd name="connsiteY53" fmla="*/ 1360353 h 1516602"/>
                  <a:gd name="connsiteX54" fmla="*/ 421569 w 1003876"/>
                  <a:gd name="connsiteY54" fmla="*/ 1348923 h 1516602"/>
                  <a:gd name="connsiteX55" fmla="*/ 427284 w 1003876"/>
                  <a:gd name="connsiteY55" fmla="*/ 1335588 h 1516602"/>
                  <a:gd name="connsiteX56" fmla="*/ 467289 w 1003876"/>
                  <a:gd name="connsiteY56" fmla="*/ 1265103 h 1516602"/>
                  <a:gd name="connsiteX57" fmla="*/ 528455 w 1003876"/>
                  <a:gd name="connsiteY57" fmla="*/ 1230091 h 1516602"/>
                  <a:gd name="connsiteX58" fmla="*/ 601154 w 1003876"/>
                  <a:gd name="connsiteY58" fmla="*/ 1221700 h 1516602"/>
                  <a:gd name="connsiteX59" fmla="*/ 720654 w 1003876"/>
                  <a:gd name="connsiteY59" fmla="*/ 1316538 h 1516602"/>
                  <a:gd name="connsiteX60" fmla="*/ 733989 w 1003876"/>
                  <a:gd name="connsiteY60" fmla="*/ 1326063 h 1516602"/>
                  <a:gd name="connsiteX61" fmla="*/ 743514 w 1003876"/>
                  <a:gd name="connsiteY61" fmla="*/ 1327968 h 1516602"/>
                  <a:gd name="connsiteX62" fmla="*/ 749229 w 1003876"/>
                  <a:gd name="connsiteY62" fmla="*/ 1329873 h 1516602"/>
                  <a:gd name="connsiteX63" fmla="*/ 762564 w 1003876"/>
                  <a:gd name="connsiteY63" fmla="*/ 1335588 h 1516602"/>
                  <a:gd name="connsiteX64" fmla="*/ 777804 w 1003876"/>
                  <a:gd name="connsiteY64" fmla="*/ 1333683 h 1516602"/>
                  <a:gd name="connsiteX65" fmla="*/ 789234 w 1003876"/>
                  <a:gd name="connsiteY65" fmla="*/ 1327968 h 1516602"/>
                  <a:gd name="connsiteX66" fmla="*/ 794949 w 1003876"/>
                  <a:gd name="connsiteY66" fmla="*/ 1326063 h 1516602"/>
                  <a:gd name="connsiteX67" fmla="*/ 802569 w 1003876"/>
                  <a:gd name="connsiteY67" fmla="*/ 1308918 h 1516602"/>
                  <a:gd name="connsiteX68" fmla="*/ 800664 w 1003876"/>
                  <a:gd name="connsiteY68" fmla="*/ 1284153 h 1516602"/>
                  <a:gd name="connsiteX69" fmla="*/ 798759 w 1003876"/>
                  <a:gd name="connsiteY69" fmla="*/ 1278438 h 1516602"/>
                  <a:gd name="connsiteX70" fmla="*/ 796854 w 1003876"/>
                  <a:gd name="connsiteY70" fmla="*/ 1270818 h 1516602"/>
                  <a:gd name="connsiteX71" fmla="*/ 783519 w 1003876"/>
                  <a:gd name="connsiteY71" fmla="*/ 1253673 h 1516602"/>
                  <a:gd name="connsiteX72" fmla="*/ 773994 w 1003876"/>
                  <a:gd name="connsiteY72" fmla="*/ 1247958 h 1516602"/>
                  <a:gd name="connsiteX73" fmla="*/ 648264 w 1003876"/>
                  <a:gd name="connsiteY73" fmla="*/ 1156518 h 1516602"/>
                  <a:gd name="connsiteX74" fmla="*/ 644454 w 1003876"/>
                  <a:gd name="connsiteY74" fmla="*/ 1139373 h 1516602"/>
                  <a:gd name="connsiteX75" fmla="*/ 646359 w 1003876"/>
                  <a:gd name="connsiteY75" fmla="*/ 1131753 h 1516602"/>
                  <a:gd name="connsiteX76" fmla="*/ 650169 w 1003876"/>
                  <a:gd name="connsiteY76" fmla="*/ 1114608 h 1516602"/>
                  <a:gd name="connsiteX77" fmla="*/ 653979 w 1003876"/>
                  <a:gd name="connsiteY77" fmla="*/ 1108893 h 1516602"/>
                  <a:gd name="connsiteX78" fmla="*/ 655884 w 1003876"/>
                  <a:gd name="connsiteY78" fmla="*/ 1103178 h 1516602"/>
                  <a:gd name="connsiteX79" fmla="*/ 661599 w 1003876"/>
                  <a:gd name="connsiteY79" fmla="*/ 1101273 h 1516602"/>
                  <a:gd name="connsiteX80" fmla="*/ 671124 w 1003876"/>
                  <a:gd name="connsiteY80" fmla="*/ 1089843 h 1516602"/>
                  <a:gd name="connsiteX81" fmla="*/ 724464 w 1003876"/>
                  <a:gd name="connsiteY81" fmla="*/ 1082223 h 1516602"/>
                  <a:gd name="connsiteX82" fmla="*/ 842574 w 1003876"/>
                  <a:gd name="connsiteY82" fmla="*/ 1084128 h 1516602"/>
                  <a:gd name="connsiteX83" fmla="*/ 871149 w 1003876"/>
                  <a:gd name="connsiteY83" fmla="*/ 1086033 h 1516602"/>
                  <a:gd name="connsiteX84" fmla="*/ 899724 w 1003876"/>
                  <a:gd name="connsiteY84" fmla="*/ 1091748 h 1516602"/>
                  <a:gd name="connsiteX85" fmla="*/ 922584 w 1003876"/>
                  <a:gd name="connsiteY85" fmla="*/ 1095558 h 1516602"/>
                  <a:gd name="connsiteX86" fmla="*/ 985294 w 1003876"/>
                  <a:gd name="connsiteY86" fmla="*/ 1104311 h 1516602"/>
                  <a:gd name="connsiteX87" fmla="*/ 1003378 w 1003876"/>
                  <a:gd name="connsiteY87" fmla="*/ 1065958 h 1516602"/>
                  <a:gd name="connsiteX88" fmla="*/ 970209 w 1003876"/>
                  <a:gd name="connsiteY88" fmla="*/ 1044123 h 1516602"/>
                  <a:gd name="connsiteX89" fmla="*/ 935919 w 1003876"/>
                  <a:gd name="connsiteY89" fmla="*/ 1034598 h 1516602"/>
                  <a:gd name="connsiteX90" fmla="*/ 825429 w 1003876"/>
                  <a:gd name="connsiteY90" fmla="*/ 1034598 h 1516602"/>
                  <a:gd name="connsiteX91" fmla="*/ 730179 w 1003876"/>
                  <a:gd name="connsiteY91" fmla="*/ 1038408 h 1516602"/>
                  <a:gd name="connsiteX92" fmla="*/ 669219 w 1003876"/>
                  <a:gd name="connsiteY92" fmla="*/ 1046028 h 1516602"/>
                  <a:gd name="connsiteX93" fmla="*/ 646360 w 1003876"/>
                  <a:gd name="connsiteY93" fmla="*/ 1049838 h 1516602"/>
                  <a:gd name="connsiteX94" fmla="*/ 640078 w 1003876"/>
                  <a:gd name="connsiteY94" fmla="*/ 1026051 h 1516602"/>
                  <a:gd name="connsiteX95" fmla="*/ 673029 w 1003876"/>
                  <a:gd name="connsiteY95" fmla="*/ 992688 h 1516602"/>
                  <a:gd name="connsiteX96" fmla="*/ 674934 w 1003876"/>
                  <a:gd name="connsiteY96" fmla="*/ 986973 h 1516602"/>
                  <a:gd name="connsiteX97" fmla="*/ 680649 w 1003876"/>
                  <a:gd name="connsiteY97" fmla="*/ 985068 h 1516602"/>
                  <a:gd name="connsiteX98" fmla="*/ 686364 w 1003876"/>
                  <a:gd name="connsiteY98" fmla="*/ 981258 h 1516602"/>
                  <a:gd name="connsiteX99" fmla="*/ 695889 w 1003876"/>
                  <a:gd name="connsiteY99" fmla="*/ 971733 h 1516602"/>
                  <a:gd name="connsiteX100" fmla="*/ 705414 w 1003876"/>
                  <a:gd name="connsiteY100" fmla="*/ 960303 h 1516602"/>
                  <a:gd name="connsiteX101" fmla="*/ 716844 w 1003876"/>
                  <a:gd name="connsiteY101" fmla="*/ 952683 h 1516602"/>
                  <a:gd name="connsiteX102" fmla="*/ 732084 w 1003876"/>
                  <a:gd name="connsiteY102" fmla="*/ 939348 h 1516602"/>
                  <a:gd name="connsiteX103" fmla="*/ 741609 w 1003876"/>
                  <a:gd name="connsiteY103" fmla="*/ 927918 h 1516602"/>
                  <a:gd name="connsiteX104" fmla="*/ 753039 w 1003876"/>
                  <a:gd name="connsiteY104" fmla="*/ 918393 h 1516602"/>
                  <a:gd name="connsiteX105" fmla="*/ 758754 w 1003876"/>
                  <a:gd name="connsiteY105" fmla="*/ 906963 h 1516602"/>
                  <a:gd name="connsiteX106" fmla="*/ 760659 w 1003876"/>
                  <a:gd name="connsiteY106" fmla="*/ 901248 h 1516602"/>
                  <a:gd name="connsiteX107" fmla="*/ 766374 w 1003876"/>
                  <a:gd name="connsiteY107" fmla="*/ 889818 h 1516602"/>
                  <a:gd name="connsiteX108" fmla="*/ 764469 w 1003876"/>
                  <a:gd name="connsiteY108" fmla="*/ 874578 h 1516602"/>
                  <a:gd name="connsiteX109" fmla="*/ 758754 w 1003876"/>
                  <a:gd name="connsiteY109" fmla="*/ 872673 h 1516602"/>
                  <a:gd name="connsiteX110" fmla="*/ 737799 w 1003876"/>
                  <a:gd name="connsiteY110" fmla="*/ 874578 h 1516602"/>
                  <a:gd name="connsiteX111" fmla="*/ 732084 w 1003876"/>
                  <a:gd name="connsiteY111" fmla="*/ 878388 h 1516602"/>
                  <a:gd name="connsiteX112" fmla="*/ 699699 w 1003876"/>
                  <a:gd name="connsiteY112" fmla="*/ 899343 h 1516602"/>
                  <a:gd name="connsiteX113" fmla="*/ 595181 w 1003876"/>
                  <a:gd name="connsiteY113" fmla="*/ 957831 h 1516602"/>
                  <a:gd name="connsiteX114" fmla="*/ 507294 w 1003876"/>
                  <a:gd name="connsiteY114" fmla="*/ 847908 h 1516602"/>
                  <a:gd name="connsiteX115" fmla="*/ 503484 w 1003876"/>
                  <a:gd name="connsiteY115" fmla="*/ 358323 h 1516602"/>
                  <a:gd name="connsiteX116" fmla="*/ 499674 w 1003876"/>
                  <a:gd name="connsiteY116" fmla="*/ 66858 h 1516602"/>
                  <a:gd name="connsiteX117" fmla="*/ 490149 w 1003876"/>
                  <a:gd name="connsiteY117" fmla="*/ 40188 h 1516602"/>
                  <a:gd name="connsiteX118" fmla="*/ 488244 w 1003876"/>
                  <a:gd name="connsiteY118" fmla="*/ 34473 h 1516602"/>
                  <a:gd name="connsiteX119" fmla="*/ 484434 w 1003876"/>
                  <a:gd name="connsiteY119" fmla="*/ 28758 h 1516602"/>
                  <a:gd name="connsiteX120" fmla="*/ 478719 w 1003876"/>
                  <a:gd name="connsiteY120" fmla="*/ 17328 h 1516602"/>
                  <a:gd name="connsiteX121" fmla="*/ 473004 w 1003876"/>
                  <a:gd name="connsiteY121" fmla="*/ 13518 h 1516602"/>
                  <a:gd name="connsiteX122" fmla="*/ 469194 w 1003876"/>
                  <a:gd name="connsiteY122" fmla="*/ 7803 h 1516602"/>
                  <a:gd name="connsiteX123" fmla="*/ 429189 w 1003876"/>
                  <a:gd name="connsiteY123" fmla="*/ 11613 h 1516602"/>
                  <a:gd name="connsiteX124" fmla="*/ 425379 w 1003876"/>
                  <a:gd name="connsiteY124" fmla="*/ 78288 h 1516602"/>
                  <a:gd name="connsiteX125" fmla="*/ 425379 w 1003876"/>
                  <a:gd name="connsiteY125" fmla="*/ 84003 h 1516602"/>
                  <a:gd name="connsiteX126" fmla="*/ 429189 w 1003876"/>
                  <a:gd name="connsiteY126" fmla="*/ 238308 h 1516602"/>
                  <a:gd name="connsiteX127" fmla="*/ 440619 w 1003876"/>
                  <a:gd name="connsiteY127" fmla="*/ 421188 h 1516602"/>
                  <a:gd name="connsiteX128" fmla="*/ 435265 w 1003876"/>
                  <a:gd name="connsiteY128" fmla="*/ 718368 h 1516602"/>
                  <a:gd name="connsiteX129" fmla="*/ 435059 w 1003876"/>
                  <a:gd name="connsiteY129" fmla="*/ 799046 h 1516602"/>
                  <a:gd name="connsiteX130" fmla="*/ 430322 w 1003876"/>
                  <a:gd name="connsiteY130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47274 w 1003876"/>
                  <a:gd name="connsiteY34" fmla="*/ 1314633 h 1516602"/>
                  <a:gd name="connsiteX35" fmla="*/ 330129 w 1003876"/>
                  <a:gd name="connsiteY35" fmla="*/ 1381308 h 1516602"/>
                  <a:gd name="connsiteX36" fmla="*/ 328224 w 1003876"/>
                  <a:gd name="connsiteY36" fmla="*/ 1432743 h 1516602"/>
                  <a:gd name="connsiteX37" fmla="*/ 330129 w 1003876"/>
                  <a:gd name="connsiteY37" fmla="*/ 1457508 h 1516602"/>
                  <a:gd name="connsiteX38" fmla="*/ 332034 w 1003876"/>
                  <a:gd name="connsiteY38" fmla="*/ 1463223 h 1516602"/>
                  <a:gd name="connsiteX39" fmla="*/ 335844 w 1003876"/>
                  <a:gd name="connsiteY39" fmla="*/ 1467033 h 1516602"/>
                  <a:gd name="connsiteX40" fmla="*/ 364419 w 1003876"/>
                  <a:gd name="connsiteY40" fmla="*/ 1512753 h 1516602"/>
                  <a:gd name="connsiteX41" fmla="*/ 387279 w 1003876"/>
                  <a:gd name="connsiteY41" fmla="*/ 1514658 h 1516602"/>
                  <a:gd name="connsiteX42" fmla="*/ 392994 w 1003876"/>
                  <a:gd name="connsiteY42" fmla="*/ 1508943 h 1516602"/>
                  <a:gd name="connsiteX43" fmla="*/ 394899 w 1003876"/>
                  <a:gd name="connsiteY43" fmla="*/ 1497513 h 1516602"/>
                  <a:gd name="connsiteX44" fmla="*/ 396804 w 1003876"/>
                  <a:gd name="connsiteY44" fmla="*/ 1491798 h 1516602"/>
                  <a:gd name="connsiteX45" fmla="*/ 398709 w 1003876"/>
                  <a:gd name="connsiteY45" fmla="*/ 1474653 h 1516602"/>
                  <a:gd name="connsiteX46" fmla="*/ 400614 w 1003876"/>
                  <a:gd name="connsiteY46" fmla="*/ 1461318 h 1516602"/>
                  <a:gd name="connsiteX47" fmla="*/ 404424 w 1003876"/>
                  <a:gd name="connsiteY47" fmla="*/ 1404168 h 1516602"/>
                  <a:gd name="connsiteX48" fmla="*/ 410139 w 1003876"/>
                  <a:gd name="connsiteY48" fmla="*/ 1392738 h 1516602"/>
                  <a:gd name="connsiteX49" fmla="*/ 413949 w 1003876"/>
                  <a:gd name="connsiteY49" fmla="*/ 1379403 h 1516602"/>
                  <a:gd name="connsiteX50" fmla="*/ 415854 w 1003876"/>
                  <a:gd name="connsiteY50" fmla="*/ 1373688 h 1516602"/>
                  <a:gd name="connsiteX51" fmla="*/ 417759 w 1003876"/>
                  <a:gd name="connsiteY51" fmla="*/ 1360353 h 1516602"/>
                  <a:gd name="connsiteX52" fmla="*/ 421569 w 1003876"/>
                  <a:gd name="connsiteY52" fmla="*/ 1348923 h 1516602"/>
                  <a:gd name="connsiteX53" fmla="*/ 427284 w 1003876"/>
                  <a:gd name="connsiteY53" fmla="*/ 1335588 h 1516602"/>
                  <a:gd name="connsiteX54" fmla="*/ 467289 w 1003876"/>
                  <a:gd name="connsiteY54" fmla="*/ 1265103 h 1516602"/>
                  <a:gd name="connsiteX55" fmla="*/ 528455 w 1003876"/>
                  <a:gd name="connsiteY55" fmla="*/ 1230091 h 1516602"/>
                  <a:gd name="connsiteX56" fmla="*/ 601154 w 1003876"/>
                  <a:gd name="connsiteY56" fmla="*/ 1221700 h 1516602"/>
                  <a:gd name="connsiteX57" fmla="*/ 720654 w 1003876"/>
                  <a:gd name="connsiteY57" fmla="*/ 1316538 h 1516602"/>
                  <a:gd name="connsiteX58" fmla="*/ 733989 w 1003876"/>
                  <a:gd name="connsiteY58" fmla="*/ 1326063 h 1516602"/>
                  <a:gd name="connsiteX59" fmla="*/ 743514 w 1003876"/>
                  <a:gd name="connsiteY59" fmla="*/ 1327968 h 1516602"/>
                  <a:gd name="connsiteX60" fmla="*/ 749229 w 1003876"/>
                  <a:gd name="connsiteY60" fmla="*/ 1329873 h 1516602"/>
                  <a:gd name="connsiteX61" fmla="*/ 762564 w 1003876"/>
                  <a:gd name="connsiteY61" fmla="*/ 1335588 h 1516602"/>
                  <a:gd name="connsiteX62" fmla="*/ 777804 w 1003876"/>
                  <a:gd name="connsiteY62" fmla="*/ 1333683 h 1516602"/>
                  <a:gd name="connsiteX63" fmla="*/ 789234 w 1003876"/>
                  <a:gd name="connsiteY63" fmla="*/ 1327968 h 1516602"/>
                  <a:gd name="connsiteX64" fmla="*/ 794949 w 1003876"/>
                  <a:gd name="connsiteY64" fmla="*/ 1326063 h 1516602"/>
                  <a:gd name="connsiteX65" fmla="*/ 802569 w 1003876"/>
                  <a:gd name="connsiteY65" fmla="*/ 1308918 h 1516602"/>
                  <a:gd name="connsiteX66" fmla="*/ 800664 w 1003876"/>
                  <a:gd name="connsiteY66" fmla="*/ 1284153 h 1516602"/>
                  <a:gd name="connsiteX67" fmla="*/ 798759 w 1003876"/>
                  <a:gd name="connsiteY67" fmla="*/ 1278438 h 1516602"/>
                  <a:gd name="connsiteX68" fmla="*/ 796854 w 1003876"/>
                  <a:gd name="connsiteY68" fmla="*/ 1270818 h 1516602"/>
                  <a:gd name="connsiteX69" fmla="*/ 783519 w 1003876"/>
                  <a:gd name="connsiteY69" fmla="*/ 1253673 h 1516602"/>
                  <a:gd name="connsiteX70" fmla="*/ 773994 w 1003876"/>
                  <a:gd name="connsiteY70" fmla="*/ 1247958 h 1516602"/>
                  <a:gd name="connsiteX71" fmla="*/ 648264 w 1003876"/>
                  <a:gd name="connsiteY71" fmla="*/ 1156518 h 1516602"/>
                  <a:gd name="connsiteX72" fmla="*/ 644454 w 1003876"/>
                  <a:gd name="connsiteY72" fmla="*/ 1139373 h 1516602"/>
                  <a:gd name="connsiteX73" fmla="*/ 646359 w 1003876"/>
                  <a:gd name="connsiteY73" fmla="*/ 1131753 h 1516602"/>
                  <a:gd name="connsiteX74" fmla="*/ 650169 w 1003876"/>
                  <a:gd name="connsiteY74" fmla="*/ 1114608 h 1516602"/>
                  <a:gd name="connsiteX75" fmla="*/ 653979 w 1003876"/>
                  <a:gd name="connsiteY75" fmla="*/ 1108893 h 1516602"/>
                  <a:gd name="connsiteX76" fmla="*/ 655884 w 1003876"/>
                  <a:gd name="connsiteY76" fmla="*/ 1103178 h 1516602"/>
                  <a:gd name="connsiteX77" fmla="*/ 661599 w 1003876"/>
                  <a:gd name="connsiteY77" fmla="*/ 1101273 h 1516602"/>
                  <a:gd name="connsiteX78" fmla="*/ 671124 w 1003876"/>
                  <a:gd name="connsiteY78" fmla="*/ 1089843 h 1516602"/>
                  <a:gd name="connsiteX79" fmla="*/ 724464 w 1003876"/>
                  <a:gd name="connsiteY79" fmla="*/ 1082223 h 1516602"/>
                  <a:gd name="connsiteX80" fmla="*/ 842574 w 1003876"/>
                  <a:gd name="connsiteY80" fmla="*/ 1084128 h 1516602"/>
                  <a:gd name="connsiteX81" fmla="*/ 871149 w 1003876"/>
                  <a:gd name="connsiteY81" fmla="*/ 1086033 h 1516602"/>
                  <a:gd name="connsiteX82" fmla="*/ 899724 w 1003876"/>
                  <a:gd name="connsiteY82" fmla="*/ 1091748 h 1516602"/>
                  <a:gd name="connsiteX83" fmla="*/ 922584 w 1003876"/>
                  <a:gd name="connsiteY83" fmla="*/ 1095558 h 1516602"/>
                  <a:gd name="connsiteX84" fmla="*/ 985294 w 1003876"/>
                  <a:gd name="connsiteY84" fmla="*/ 1104311 h 1516602"/>
                  <a:gd name="connsiteX85" fmla="*/ 1003378 w 1003876"/>
                  <a:gd name="connsiteY85" fmla="*/ 1065958 h 1516602"/>
                  <a:gd name="connsiteX86" fmla="*/ 970209 w 1003876"/>
                  <a:gd name="connsiteY86" fmla="*/ 1044123 h 1516602"/>
                  <a:gd name="connsiteX87" fmla="*/ 935919 w 1003876"/>
                  <a:gd name="connsiteY87" fmla="*/ 1034598 h 1516602"/>
                  <a:gd name="connsiteX88" fmla="*/ 825429 w 1003876"/>
                  <a:gd name="connsiteY88" fmla="*/ 1034598 h 1516602"/>
                  <a:gd name="connsiteX89" fmla="*/ 730179 w 1003876"/>
                  <a:gd name="connsiteY89" fmla="*/ 1038408 h 1516602"/>
                  <a:gd name="connsiteX90" fmla="*/ 669219 w 1003876"/>
                  <a:gd name="connsiteY90" fmla="*/ 1046028 h 1516602"/>
                  <a:gd name="connsiteX91" fmla="*/ 646360 w 1003876"/>
                  <a:gd name="connsiteY91" fmla="*/ 1049838 h 1516602"/>
                  <a:gd name="connsiteX92" fmla="*/ 640078 w 1003876"/>
                  <a:gd name="connsiteY92" fmla="*/ 1026051 h 1516602"/>
                  <a:gd name="connsiteX93" fmla="*/ 673029 w 1003876"/>
                  <a:gd name="connsiteY93" fmla="*/ 992688 h 1516602"/>
                  <a:gd name="connsiteX94" fmla="*/ 674934 w 1003876"/>
                  <a:gd name="connsiteY94" fmla="*/ 986973 h 1516602"/>
                  <a:gd name="connsiteX95" fmla="*/ 680649 w 1003876"/>
                  <a:gd name="connsiteY95" fmla="*/ 985068 h 1516602"/>
                  <a:gd name="connsiteX96" fmla="*/ 686364 w 1003876"/>
                  <a:gd name="connsiteY96" fmla="*/ 981258 h 1516602"/>
                  <a:gd name="connsiteX97" fmla="*/ 695889 w 1003876"/>
                  <a:gd name="connsiteY97" fmla="*/ 971733 h 1516602"/>
                  <a:gd name="connsiteX98" fmla="*/ 705414 w 1003876"/>
                  <a:gd name="connsiteY98" fmla="*/ 960303 h 1516602"/>
                  <a:gd name="connsiteX99" fmla="*/ 716844 w 1003876"/>
                  <a:gd name="connsiteY99" fmla="*/ 952683 h 1516602"/>
                  <a:gd name="connsiteX100" fmla="*/ 732084 w 1003876"/>
                  <a:gd name="connsiteY100" fmla="*/ 939348 h 1516602"/>
                  <a:gd name="connsiteX101" fmla="*/ 741609 w 1003876"/>
                  <a:gd name="connsiteY101" fmla="*/ 927918 h 1516602"/>
                  <a:gd name="connsiteX102" fmla="*/ 753039 w 1003876"/>
                  <a:gd name="connsiteY102" fmla="*/ 918393 h 1516602"/>
                  <a:gd name="connsiteX103" fmla="*/ 758754 w 1003876"/>
                  <a:gd name="connsiteY103" fmla="*/ 906963 h 1516602"/>
                  <a:gd name="connsiteX104" fmla="*/ 760659 w 1003876"/>
                  <a:gd name="connsiteY104" fmla="*/ 901248 h 1516602"/>
                  <a:gd name="connsiteX105" fmla="*/ 766374 w 1003876"/>
                  <a:gd name="connsiteY105" fmla="*/ 889818 h 1516602"/>
                  <a:gd name="connsiteX106" fmla="*/ 764469 w 1003876"/>
                  <a:gd name="connsiteY106" fmla="*/ 874578 h 1516602"/>
                  <a:gd name="connsiteX107" fmla="*/ 758754 w 1003876"/>
                  <a:gd name="connsiteY107" fmla="*/ 872673 h 1516602"/>
                  <a:gd name="connsiteX108" fmla="*/ 737799 w 1003876"/>
                  <a:gd name="connsiteY108" fmla="*/ 874578 h 1516602"/>
                  <a:gd name="connsiteX109" fmla="*/ 732084 w 1003876"/>
                  <a:gd name="connsiteY109" fmla="*/ 878388 h 1516602"/>
                  <a:gd name="connsiteX110" fmla="*/ 699699 w 1003876"/>
                  <a:gd name="connsiteY110" fmla="*/ 899343 h 1516602"/>
                  <a:gd name="connsiteX111" fmla="*/ 595181 w 1003876"/>
                  <a:gd name="connsiteY111" fmla="*/ 957831 h 1516602"/>
                  <a:gd name="connsiteX112" fmla="*/ 507294 w 1003876"/>
                  <a:gd name="connsiteY112" fmla="*/ 847908 h 1516602"/>
                  <a:gd name="connsiteX113" fmla="*/ 503484 w 1003876"/>
                  <a:gd name="connsiteY113" fmla="*/ 358323 h 1516602"/>
                  <a:gd name="connsiteX114" fmla="*/ 499674 w 1003876"/>
                  <a:gd name="connsiteY114" fmla="*/ 66858 h 1516602"/>
                  <a:gd name="connsiteX115" fmla="*/ 490149 w 1003876"/>
                  <a:gd name="connsiteY115" fmla="*/ 40188 h 1516602"/>
                  <a:gd name="connsiteX116" fmla="*/ 488244 w 1003876"/>
                  <a:gd name="connsiteY116" fmla="*/ 34473 h 1516602"/>
                  <a:gd name="connsiteX117" fmla="*/ 484434 w 1003876"/>
                  <a:gd name="connsiteY117" fmla="*/ 28758 h 1516602"/>
                  <a:gd name="connsiteX118" fmla="*/ 478719 w 1003876"/>
                  <a:gd name="connsiteY118" fmla="*/ 17328 h 1516602"/>
                  <a:gd name="connsiteX119" fmla="*/ 473004 w 1003876"/>
                  <a:gd name="connsiteY119" fmla="*/ 13518 h 1516602"/>
                  <a:gd name="connsiteX120" fmla="*/ 469194 w 1003876"/>
                  <a:gd name="connsiteY120" fmla="*/ 7803 h 1516602"/>
                  <a:gd name="connsiteX121" fmla="*/ 429189 w 1003876"/>
                  <a:gd name="connsiteY121" fmla="*/ 11613 h 1516602"/>
                  <a:gd name="connsiteX122" fmla="*/ 425379 w 1003876"/>
                  <a:gd name="connsiteY122" fmla="*/ 78288 h 1516602"/>
                  <a:gd name="connsiteX123" fmla="*/ 425379 w 1003876"/>
                  <a:gd name="connsiteY123" fmla="*/ 84003 h 1516602"/>
                  <a:gd name="connsiteX124" fmla="*/ 429189 w 1003876"/>
                  <a:gd name="connsiteY124" fmla="*/ 238308 h 1516602"/>
                  <a:gd name="connsiteX125" fmla="*/ 440619 w 1003876"/>
                  <a:gd name="connsiteY125" fmla="*/ 421188 h 1516602"/>
                  <a:gd name="connsiteX126" fmla="*/ 435265 w 1003876"/>
                  <a:gd name="connsiteY126" fmla="*/ 718368 h 1516602"/>
                  <a:gd name="connsiteX127" fmla="*/ 435059 w 1003876"/>
                  <a:gd name="connsiteY127" fmla="*/ 799046 h 1516602"/>
                  <a:gd name="connsiteX128" fmla="*/ 430322 w 1003876"/>
                  <a:gd name="connsiteY128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30129 w 1003876"/>
                  <a:gd name="connsiteY34" fmla="*/ 1381308 h 1516602"/>
                  <a:gd name="connsiteX35" fmla="*/ 328224 w 1003876"/>
                  <a:gd name="connsiteY35" fmla="*/ 1432743 h 1516602"/>
                  <a:gd name="connsiteX36" fmla="*/ 330129 w 1003876"/>
                  <a:gd name="connsiteY36" fmla="*/ 1457508 h 1516602"/>
                  <a:gd name="connsiteX37" fmla="*/ 332034 w 1003876"/>
                  <a:gd name="connsiteY37" fmla="*/ 1463223 h 1516602"/>
                  <a:gd name="connsiteX38" fmla="*/ 335844 w 1003876"/>
                  <a:gd name="connsiteY38" fmla="*/ 1467033 h 1516602"/>
                  <a:gd name="connsiteX39" fmla="*/ 364419 w 1003876"/>
                  <a:gd name="connsiteY39" fmla="*/ 1512753 h 1516602"/>
                  <a:gd name="connsiteX40" fmla="*/ 387279 w 1003876"/>
                  <a:gd name="connsiteY40" fmla="*/ 1514658 h 1516602"/>
                  <a:gd name="connsiteX41" fmla="*/ 392994 w 1003876"/>
                  <a:gd name="connsiteY41" fmla="*/ 1508943 h 1516602"/>
                  <a:gd name="connsiteX42" fmla="*/ 394899 w 1003876"/>
                  <a:gd name="connsiteY42" fmla="*/ 1497513 h 1516602"/>
                  <a:gd name="connsiteX43" fmla="*/ 396804 w 1003876"/>
                  <a:gd name="connsiteY43" fmla="*/ 1491798 h 1516602"/>
                  <a:gd name="connsiteX44" fmla="*/ 398709 w 1003876"/>
                  <a:gd name="connsiteY44" fmla="*/ 1474653 h 1516602"/>
                  <a:gd name="connsiteX45" fmla="*/ 400614 w 1003876"/>
                  <a:gd name="connsiteY45" fmla="*/ 1461318 h 1516602"/>
                  <a:gd name="connsiteX46" fmla="*/ 404424 w 1003876"/>
                  <a:gd name="connsiteY46" fmla="*/ 1404168 h 1516602"/>
                  <a:gd name="connsiteX47" fmla="*/ 410139 w 1003876"/>
                  <a:gd name="connsiteY47" fmla="*/ 1392738 h 1516602"/>
                  <a:gd name="connsiteX48" fmla="*/ 413949 w 1003876"/>
                  <a:gd name="connsiteY48" fmla="*/ 1379403 h 1516602"/>
                  <a:gd name="connsiteX49" fmla="*/ 415854 w 1003876"/>
                  <a:gd name="connsiteY49" fmla="*/ 1373688 h 1516602"/>
                  <a:gd name="connsiteX50" fmla="*/ 417759 w 1003876"/>
                  <a:gd name="connsiteY50" fmla="*/ 1360353 h 1516602"/>
                  <a:gd name="connsiteX51" fmla="*/ 421569 w 1003876"/>
                  <a:gd name="connsiteY51" fmla="*/ 1348923 h 1516602"/>
                  <a:gd name="connsiteX52" fmla="*/ 427284 w 1003876"/>
                  <a:gd name="connsiteY52" fmla="*/ 1335588 h 1516602"/>
                  <a:gd name="connsiteX53" fmla="*/ 467289 w 1003876"/>
                  <a:gd name="connsiteY53" fmla="*/ 1265103 h 1516602"/>
                  <a:gd name="connsiteX54" fmla="*/ 528455 w 1003876"/>
                  <a:gd name="connsiteY54" fmla="*/ 1230091 h 1516602"/>
                  <a:gd name="connsiteX55" fmla="*/ 601154 w 1003876"/>
                  <a:gd name="connsiteY55" fmla="*/ 1221700 h 1516602"/>
                  <a:gd name="connsiteX56" fmla="*/ 720654 w 1003876"/>
                  <a:gd name="connsiteY56" fmla="*/ 1316538 h 1516602"/>
                  <a:gd name="connsiteX57" fmla="*/ 733989 w 1003876"/>
                  <a:gd name="connsiteY57" fmla="*/ 1326063 h 1516602"/>
                  <a:gd name="connsiteX58" fmla="*/ 743514 w 1003876"/>
                  <a:gd name="connsiteY58" fmla="*/ 1327968 h 1516602"/>
                  <a:gd name="connsiteX59" fmla="*/ 749229 w 1003876"/>
                  <a:gd name="connsiteY59" fmla="*/ 1329873 h 1516602"/>
                  <a:gd name="connsiteX60" fmla="*/ 762564 w 1003876"/>
                  <a:gd name="connsiteY60" fmla="*/ 1335588 h 1516602"/>
                  <a:gd name="connsiteX61" fmla="*/ 777804 w 1003876"/>
                  <a:gd name="connsiteY61" fmla="*/ 1333683 h 1516602"/>
                  <a:gd name="connsiteX62" fmla="*/ 789234 w 1003876"/>
                  <a:gd name="connsiteY62" fmla="*/ 1327968 h 1516602"/>
                  <a:gd name="connsiteX63" fmla="*/ 794949 w 1003876"/>
                  <a:gd name="connsiteY63" fmla="*/ 1326063 h 1516602"/>
                  <a:gd name="connsiteX64" fmla="*/ 802569 w 1003876"/>
                  <a:gd name="connsiteY64" fmla="*/ 1308918 h 1516602"/>
                  <a:gd name="connsiteX65" fmla="*/ 800664 w 1003876"/>
                  <a:gd name="connsiteY65" fmla="*/ 1284153 h 1516602"/>
                  <a:gd name="connsiteX66" fmla="*/ 798759 w 1003876"/>
                  <a:gd name="connsiteY66" fmla="*/ 1278438 h 1516602"/>
                  <a:gd name="connsiteX67" fmla="*/ 796854 w 1003876"/>
                  <a:gd name="connsiteY67" fmla="*/ 1270818 h 1516602"/>
                  <a:gd name="connsiteX68" fmla="*/ 783519 w 1003876"/>
                  <a:gd name="connsiteY68" fmla="*/ 1253673 h 1516602"/>
                  <a:gd name="connsiteX69" fmla="*/ 773994 w 1003876"/>
                  <a:gd name="connsiteY69" fmla="*/ 1247958 h 1516602"/>
                  <a:gd name="connsiteX70" fmla="*/ 648264 w 1003876"/>
                  <a:gd name="connsiteY70" fmla="*/ 1156518 h 1516602"/>
                  <a:gd name="connsiteX71" fmla="*/ 644454 w 1003876"/>
                  <a:gd name="connsiteY71" fmla="*/ 1139373 h 1516602"/>
                  <a:gd name="connsiteX72" fmla="*/ 646359 w 1003876"/>
                  <a:gd name="connsiteY72" fmla="*/ 1131753 h 1516602"/>
                  <a:gd name="connsiteX73" fmla="*/ 650169 w 1003876"/>
                  <a:gd name="connsiteY73" fmla="*/ 1114608 h 1516602"/>
                  <a:gd name="connsiteX74" fmla="*/ 653979 w 1003876"/>
                  <a:gd name="connsiteY74" fmla="*/ 1108893 h 1516602"/>
                  <a:gd name="connsiteX75" fmla="*/ 655884 w 1003876"/>
                  <a:gd name="connsiteY75" fmla="*/ 1103178 h 1516602"/>
                  <a:gd name="connsiteX76" fmla="*/ 661599 w 1003876"/>
                  <a:gd name="connsiteY76" fmla="*/ 1101273 h 1516602"/>
                  <a:gd name="connsiteX77" fmla="*/ 671124 w 1003876"/>
                  <a:gd name="connsiteY77" fmla="*/ 1089843 h 1516602"/>
                  <a:gd name="connsiteX78" fmla="*/ 724464 w 1003876"/>
                  <a:gd name="connsiteY78" fmla="*/ 1082223 h 1516602"/>
                  <a:gd name="connsiteX79" fmla="*/ 842574 w 1003876"/>
                  <a:gd name="connsiteY79" fmla="*/ 1084128 h 1516602"/>
                  <a:gd name="connsiteX80" fmla="*/ 871149 w 1003876"/>
                  <a:gd name="connsiteY80" fmla="*/ 1086033 h 1516602"/>
                  <a:gd name="connsiteX81" fmla="*/ 899724 w 1003876"/>
                  <a:gd name="connsiteY81" fmla="*/ 1091748 h 1516602"/>
                  <a:gd name="connsiteX82" fmla="*/ 922584 w 1003876"/>
                  <a:gd name="connsiteY82" fmla="*/ 1095558 h 1516602"/>
                  <a:gd name="connsiteX83" fmla="*/ 985294 w 1003876"/>
                  <a:gd name="connsiteY83" fmla="*/ 1104311 h 1516602"/>
                  <a:gd name="connsiteX84" fmla="*/ 1003378 w 1003876"/>
                  <a:gd name="connsiteY84" fmla="*/ 1065958 h 1516602"/>
                  <a:gd name="connsiteX85" fmla="*/ 970209 w 1003876"/>
                  <a:gd name="connsiteY85" fmla="*/ 1044123 h 1516602"/>
                  <a:gd name="connsiteX86" fmla="*/ 935919 w 1003876"/>
                  <a:gd name="connsiteY86" fmla="*/ 1034598 h 1516602"/>
                  <a:gd name="connsiteX87" fmla="*/ 825429 w 1003876"/>
                  <a:gd name="connsiteY87" fmla="*/ 1034598 h 1516602"/>
                  <a:gd name="connsiteX88" fmla="*/ 730179 w 1003876"/>
                  <a:gd name="connsiteY88" fmla="*/ 1038408 h 1516602"/>
                  <a:gd name="connsiteX89" fmla="*/ 669219 w 1003876"/>
                  <a:gd name="connsiteY89" fmla="*/ 1046028 h 1516602"/>
                  <a:gd name="connsiteX90" fmla="*/ 646360 w 1003876"/>
                  <a:gd name="connsiteY90" fmla="*/ 1049838 h 1516602"/>
                  <a:gd name="connsiteX91" fmla="*/ 640078 w 1003876"/>
                  <a:gd name="connsiteY91" fmla="*/ 1026051 h 1516602"/>
                  <a:gd name="connsiteX92" fmla="*/ 673029 w 1003876"/>
                  <a:gd name="connsiteY92" fmla="*/ 992688 h 1516602"/>
                  <a:gd name="connsiteX93" fmla="*/ 674934 w 1003876"/>
                  <a:gd name="connsiteY93" fmla="*/ 986973 h 1516602"/>
                  <a:gd name="connsiteX94" fmla="*/ 680649 w 1003876"/>
                  <a:gd name="connsiteY94" fmla="*/ 985068 h 1516602"/>
                  <a:gd name="connsiteX95" fmla="*/ 686364 w 1003876"/>
                  <a:gd name="connsiteY95" fmla="*/ 981258 h 1516602"/>
                  <a:gd name="connsiteX96" fmla="*/ 695889 w 1003876"/>
                  <a:gd name="connsiteY96" fmla="*/ 971733 h 1516602"/>
                  <a:gd name="connsiteX97" fmla="*/ 705414 w 1003876"/>
                  <a:gd name="connsiteY97" fmla="*/ 960303 h 1516602"/>
                  <a:gd name="connsiteX98" fmla="*/ 716844 w 1003876"/>
                  <a:gd name="connsiteY98" fmla="*/ 952683 h 1516602"/>
                  <a:gd name="connsiteX99" fmla="*/ 732084 w 1003876"/>
                  <a:gd name="connsiteY99" fmla="*/ 939348 h 1516602"/>
                  <a:gd name="connsiteX100" fmla="*/ 741609 w 1003876"/>
                  <a:gd name="connsiteY100" fmla="*/ 927918 h 1516602"/>
                  <a:gd name="connsiteX101" fmla="*/ 753039 w 1003876"/>
                  <a:gd name="connsiteY101" fmla="*/ 918393 h 1516602"/>
                  <a:gd name="connsiteX102" fmla="*/ 758754 w 1003876"/>
                  <a:gd name="connsiteY102" fmla="*/ 906963 h 1516602"/>
                  <a:gd name="connsiteX103" fmla="*/ 760659 w 1003876"/>
                  <a:gd name="connsiteY103" fmla="*/ 901248 h 1516602"/>
                  <a:gd name="connsiteX104" fmla="*/ 766374 w 1003876"/>
                  <a:gd name="connsiteY104" fmla="*/ 889818 h 1516602"/>
                  <a:gd name="connsiteX105" fmla="*/ 764469 w 1003876"/>
                  <a:gd name="connsiteY105" fmla="*/ 874578 h 1516602"/>
                  <a:gd name="connsiteX106" fmla="*/ 758754 w 1003876"/>
                  <a:gd name="connsiteY106" fmla="*/ 872673 h 1516602"/>
                  <a:gd name="connsiteX107" fmla="*/ 737799 w 1003876"/>
                  <a:gd name="connsiteY107" fmla="*/ 874578 h 1516602"/>
                  <a:gd name="connsiteX108" fmla="*/ 732084 w 1003876"/>
                  <a:gd name="connsiteY108" fmla="*/ 878388 h 1516602"/>
                  <a:gd name="connsiteX109" fmla="*/ 699699 w 1003876"/>
                  <a:gd name="connsiteY109" fmla="*/ 899343 h 1516602"/>
                  <a:gd name="connsiteX110" fmla="*/ 595181 w 1003876"/>
                  <a:gd name="connsiteY110" fmla="*/ 957831 h 1516602"/>
                  <a:gd name="connsiteX111" fmla="*/ 507294 w 1003876"/>
                  <a:gd name="connsiteY111" fmla="*/ 847908 h 1516602"/>
                  <a:gd name="connsiteX112" fmla="*/ 503484 w 1003876"/>
                  <a:gd name="connsiteY112" fmla="*/ 358323 h 1516602"/>
                  <a:gd name="connsiteX113" fmla="*/ 499674 w 1003876"/>
                  <a:gd name="connsiteY113" fmla="*/ 66858 h 1516602"/>
                  <a:gd name="connsiteX114" fmla="*/ 490149 w 1003876"/>
                  <a:gd name="connsiteY114" fmla="*/ 40188 h 1516602"/>
                  <a:gd name="connsiteX115" fmla="*/ 488244 w 1003876"/>
                  <a:gd name="connsiteY115" fmla="*/ 34473 h 1516602"/>
                  <a:gd name="connsiteX116" fmla="*/ 484434 w 1003876"/>
                  <a:gd name="connsiteY116" fmla="*/ 28758 h 1516602"/>
                  <a:gd name="connsiteX117" fmla="*/ 478719 w 1003876"/>
                  <a:gd name="connsiteY117" fmla="*/ 17328 h 1516602"/>
                  <a:gd name="connsiteX118" fmla="*/ 473004 w 1003876"/>
                  <a:gd name="connsiteY118" fmla="*/ 13518 h 1516602"/>
                  <a:gd name="connsiteX119" fmla="*/ 469194 w 1003876"/>
                  <a:gd name="connsiteY119" fmla="*/ 7803 h 1516602"/>
                  <a:gd name="connsiteX120" fmla="*/ 429189 w 1003876"/>
                  <a:gd name="connsiteY120" fmla="*/ 11613 h 1516602"/>
                  <a:gd name="connsiteX121" fmla="*/ 425379 w 1003876"/>
                  <a:gd name="connsiteY121" fmla="*/ 78288 h 1516602"/>
                  <a:gd name="connsiteX122" fmla="*/ 425379 w 1003876"/>
                  <a:gd name="connsiteY122" fmla="*/ 84003 h 1516602"/>
                  <a:gd name="connsiteX123" fmla="*/ 429189 w 1003876"/>
                  <a:gd name="connsiteY123" fmla="*/ 238308 h 1516602"/>
                  <a:gd name="connsiteX124" fmla="*/ 440619 w 1003876"/>
                  <a:gd name="connsiteY124" fmla="*/ 421188 h 1516602"/>
                  <a:gd name="connsiteX125" fmla="*/ 435265 w 1003876"/>
                  <a:gd name="connsiteY125" fmla="*/ 718368 h 1516602"/>
                  <a:gd name="connsiteX126" fmla="*/ 435059 w 1003876"/>
                  <a:gd name="connsiteY126" fmla="*/ 799046 h 1516602"/>
                  <a:gd name="connsiteX127" fmla="*/ 430322 w 1003876"/>
                  <a:gd name="connsiteY127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30129 w 1003876"/>
                  <a:gd name="connsiteY33" fmla="*/ 1381308 h 1516602"/>
                  <a:gd name="connsiteX34" fmla="*/ 328224 w 1003876"/>
                  <a:gd name="connsiteY34" fmla="*/ 1432743 h 1516602"/>
                  <a:gd name="connsiteX35" fmla="*/ 330129 w 1003876"/>
                  <a:gd name="connsiteY35" fmla="*/ 1457508 h 1516602"/>
                  <a:gd name="connsiteX36" fmla="*/ 332034 w 1003876"/>
                  <a:gd name="connsiteY36" fmla="*/ 1463223 h 1516602"/>
                  <a:gd name="connsiteX37" fmla="*/ 335844 w 1003876"/>
                  <a:gd name="connsiteY37" fmla="*/ 1467033 h 1516602"/>
                  <a:gd name="connsiteX38" fmla="*/ 364419 w 1003876"/>
                  <a:gd name="connsiteY38" fmla="*/ 1512753 h 1516602"/>
                  <a:gd name="connsiteX39" fmla="*/ 387279 w 1003876"/>
                  <a:gd name="connsiteY39" fmla="*/ 1514658 h 1516602"/>
                  <a:gd name="connsiteX40" fmla="*/ 392994 w 1003876"/>
                  <a:gd name="connsiteY40" fmla="*/ 1508943 h 1516602"/>
                  <a:gd name="connsiteX41" fmla="*/ 394899 w 1003876"/>
                  <a:gd name="connsiteY41" fmla="*/ 1497513 h 1516602"/>
                  <a:gd name="connsiteX42" fmla="*/ 396804 w 1003876"/>
                  <a:gd name="connsiteY42" fmla="*/ 1491798 h 1516602"/>
                  <a:gd name="connsiteX43" fmla="*/ 398709 w 1003876"/>
                  <a:gd name="connsiteY43" fmla="*/ 1474653 h 1516602"/>
                  <a:gd name="connsiteX44" fmla="*/ 400614 w 1003876"/>
                  <a:gd name="connsiteY44" fmla="*/ 1461318 h 1516602"/>
                  <a:gd name="connsiteX45" fmla="*/ 404424 w 1003876"/>
                  <a:gd name="connsiteY45" fmla="*/ 1404168 h 1516602"/>
                  <a:gd name="connsiteX46" fmla="*/ 410139 w 1003876"/>
                  <a:gd name="connsiteY46" fmla="*/ 1392738 h 1516602"/>
                  <a:gd name="connsiteX47" fmla="*/ 413949 w 1003876"/>
                  <a:gd name="connsiteY47" fmla="*/ 1379403 h 1516602"/>
                  <a:gd name="connsiteX48" fmla="*/ 415854 w 1003876"/>
                  <a:gd name="connsiteY48" fmla="*/ 1373688 h 1516602"/>
                  <a:gd name="connsiteX49" fmla="*/ 417759 w 1003876"/>
                  <a:gd name="connsiteY49" fmla="*/ 1360353 h 1516602"/>
                  <a:gd name="connsiteX50" fmla="*/ 421569 w 1003876"/>
                  <a:gd name="connsiteY50" fmla="*/ 1348923 h 1516602"/>
                  <a:gd name="connsiteX51" fmla="*/ 427284 w 1003876"/>
                  <a:gd name="connsiteY51" fmla="*/ 1335588 h 1516602"/>
                  <a:gd name="connsiteX52" fmla="*/ 467289 w 1003876"/>
                  <a:gd name="connsiteY52" fmla="*/ 1265103 h 1516602"/>
                  <a:gd name="connsiteX53" fmla="*/ 528455 w 1003876"/>
                  <a:gd name="connsiteY53" fmla="*/ 1230091 h 1516602"/>
                  <a:gd name="connsiteX54" fmla="*/ 601154 w 1003876"/>
                  <a:gd name="connsiteY54" fmla="*/ 1221700 h 1516602"/>
                  <a:gd name="connsiteX55" fmla="*/ 720654 w 1003876"/>
                  <a:gd name="connsiteY55" fmla="*/ 1316538 h 1516602"/>
                  <a:gd name="connsiteX56" fmla="*/ 733989 w 1003876"/>
                  <a:gd name="connsiteY56" fmla="*/ 1326063 h 1516602"/>
                  <a:gd name="connsiteX57" fmla="*/ 743514 w 1003876"/>
                  <a:gd name="connsiteY57" fmla="*/ 1327968 h 1516602"/>
                  <a:gd name="connsiteX58" fmla="*/ 749229 w 1003876"/>
                  <a:gd name="connsiteY58" fmla="*/ 1329873 h 1516602"/>
                  <a:gd name="connsiteX59" fmla="*/ 762564 w 1003876"/>
                  <a:gd name="connsiteY59" fmla="*/ 1335588 h 1516602"/>
                  <a:gd name="connsiteX60" fmla="*/ 777804 w 1003876"/>
                  <a:gd name="connsiteY60" fmla="*/ 1333683 h 1516602"/>
                  <a:gd name="connsiteX61" fmla="*/ 789234 w 1003876"/>
                  <a:gd name="connsiteY61" fmla="*/ 1327968 h 1516602"/>
                  <a:gd name="connsiteX62" fmla="*/ 794949 w 1003876"/>
                  <a:gd name="connsiteY62" fmla="*/ 1326063 h 1516602"/>
                  <a:gd name="connsiteX63" fmla="*/ 802569 w 1003876"/>
                  <a:gd name="connsiteY63" fmla="*/ 1308918 h 1516602"/>
                  <a:gd name="connsiteX64" fmla="*/ 800664 w 1003876"/>
                  <a:gd name="connsiteY64" fmla="*/ 1284153 h 1516602"/>
                  <a:gd name="connsiteX65" fmla="*/ 798759 w 1003876"/>
                  <a:gd name="connsiteY65" fmla="*/ 1278438 h 1516602"/>
                  <a:gd name="connsiteX66" fmla="*/ 796854 w 1003876"/>
                  <a:gd name="connsiteY66" fmla="*/ 1270818 h 1516602"/>
                  <a:gd name="connsiteX67" fmla="*/ 783519 w 1003876"/>
                  <a:gd name="connsiteY67" fmla="*/ 1253673 h 1516602"/>
                  <a:gd name="connsiteX68" fmla="*/ 773994 w 1003876"/>
                  <a:gd name="connsiteY68" fmla="*/ 1247958 h 1516602"/>
                  <a:gd name="connsiteX69" fmla="*/ 648264 w 1003876"/>
                  <a:gd name="connsiteY69" fmla="*/ 1156518 h 1516602"/>
                  <a:gd name="connsiteX70" fmla="*/ 644454 w 1003876"/>
                  <a:gd name="connsiteY70" fmla="*/ 1139373 h 1516602"/>
                  <a:gd name="connsiteX71" fmla="*/ 646359 w 1003876"/>
                  <a:gd name="connsiteY71" fmla="*/ 1131753 h 1516602"/>
                  <a:gd name="connsiteX72" fmla="*/ 650169 w 1003876"/>
                  <a:gd name="connsiteY72" fmla="*/ 1114608 h 1516602"/>
                  <a:gd name="connsiteX73" fmla="*/ 653979 w 1003876"/>
                  <a:gd name="connsiteY73" fmla="*/ 1108893 h 1516602"/>
                  <a:gd name="connsiteX74" fmla="*/ 655884 w 1003876"/>
                  <a:gd name="connsiteY74" fmla="*/ 1103178 h 1516602"/>
                  <a:gd name="connsiteX75" fmla="*/ 661599 w 1003876"/>
                  <a:gd name="connsiteY75" fmla="*/ 1101273 h 1516602"/>
                  <a:gd name="connsiteX76" fmla="*/ 671124 w 1003876"/>
                  <a:gd name="connsiteY76" fmla="*/ 1089843 h 1516602"/>
                  <a:gd name="connsiteX77" fmla="*/ 724464 w 1003876"/>
                  <a:gd name="connsiteY77" fmla="*/ 1082223 h 1516602"/>
                  <a:gd name="connsiteX78" fmla="*/ 842574 w 1003876"/>
                  <a:gd name="connsiteY78" fmla="*/ 1084128 h 1516602"/>
                  <a:gd name="connsiteX79" fmla="*/ 871149 w 1003876"/>
                  <a:gd name="connsiteY79" fmla="*/ 1086033 h 1516602"/>
                  <a:gd name="connsiteX80" fmla="*/ 899724 w 1003876"/>
                  <a:gd name="connsiteY80" fmla="*/ 1091748 h 1516602"/>
                  <a:gd name="connsiteX81" fmla="*/ 922584 w 1003876"/>
                  <a:gd name="connsiteY81" fmla="*/ 1095558 h 1516602"/>
                  <a:gd name="connsiteX82" fmla="*/ 985294 w 1003876"/>
                  <a:gd name="connsiteY82" fmla="*/ 1104311 h 1516602"/>
                  <a:gd name="connsiteX83" fmla="*/ 1003378 w 1003876"/>
                  <a:gd name="connsiteY83" fmla="*/ 1065958 h 1516602"/>
                  <a:gd name="connsiteX84" fmla="*/ 970209 w 1003876"/>
                  <a:gd name="connsiteY84" fmla="*/ 1044123 h 1516602"/>
                  <a:gd name="connsiteX85" fmla="*/ 935919 w 1003876"/>
                  <a:gd name="connsiteY85" fmla="*/ 1034598 h 1516602"/>
                  <a:gd name="connsiteX86" fmla="*/ 825429 w 1003876"/>
                  <a:gd name="connsiteY86" fmla="*/ 1034598 h 1516602"/>
                  <a:gd name="connsiteX87" fmla="*/ 730179 w 1003876"/>
                  <a:gd name="connsiteY87" fmla="*/ 1038408 h 1516602"/>
                  <a:gd name="connsiteX88" fmla="*/ 669219 w 1003876"/>
                  <a:gd name="connsiteY88" fmla="*/ 1046028 h 1516602"/>
                  <a:gd name="connsiteX89" fmla="*/ 646360 w 1003876"/>
                  <a:gd name="connsiteY89" fmla="*/ 1049838 h 1516602"/>
                  <a:gd name="connsiteX90" fmla="*/ 640078 w 1003876"/>
                  <a:gd name="connsiteY90" fmla="*/ 1026051 h 1516602"/>
                  <a:gd name="connsiteX91" fmla="*/ 673029 w 1003876"/>
                  <a:gd name="connsiteY91" fmla="*/ 992688 h 1516602"/>
                  <a:gd name="connsiteX92" fmla="*/ 674934 w 1003876"/>
                  <a:gd name="connsiteY92" fmla="*/ 986973 h 1516602"/>
                  <a:gd name="connsiteX93" fmla="*/ 680649 w 1003876"/>
                  <a:gd name="connsiteY93" fmla="*/ 985068 h 1516602"/>
                  <a:gd name="connsiteX94" fmla="*/ 686364 w 1003876"/>
                  <a:gd name="connsiteY94" fmla="*/ 981258 h 1516602"/>
                  <a:gd name="connsiteX95" fmla="*/ 695889 w 1003876"/>
                  <a:gd name="connsiteY95" fmla="*/ 971733 h 1516602"/>
                  <a:gd name="connsiteX96" fmla="*/ 705414 w 1003876"/>
                  <a:gd name="connsiteY96" fmla="*/ 960303 h 1516602"/>
                  <a:gd name="connsiteX97" fmla="*/ 716844 w 1003876"/>
                  <a:gd name="connsiteY97" fmla="*/ 952683 h 1516602"/>
                  <a:gd name="connsiteX98" fmla="*/ 732084 w 1003876"/>
                  <a:gd name="connsiteY98" fmla="*/ 939348 h 1516602"/>
                  <a:gd name="connsiteX99" fmla="*/ 741609 w 1003876"/>
                  <a:gd name="connsiteY99" fmla="*/ 927918 h 1516602"/>
                  <a:gd name="connsiteX100" fmla="*/ 753039 w 1003876"/>
                  <a:gd name="connsiteY100" fmla="*/ 918393 h 1516602"/>
                  <a:gd name="connsiteX101" fmla="*/ 758754 w 1003876"/>
                  <a:gd name="connsiteY101" fmla="*/ 906963 h 1516602"/>
                  <a:gd name="connsiteX102" fmla="*/ 760659 w 1003876"/>
                  <a:gd name="connsiteY102" fmla="*/ 901248 h 1516602"/>
                  <a:gd name="connsiteX103" fmla="*/ 766374 w 1003876"/>
                  <a:gd name="connsiteY103" fmla="*/ 889818 h 1516602"/>
                  <a:gd name="connsiteX104" fmla="*/ 764469 w 1003876"/>
                  <a:gd name="connsiteY104" fmla="*/ 874578 h 1516602"/>
                  <a:gd name="connsiteX105" fmla="*/ 758754 w 1003876"/>
                  <a:gd name="connsiteY105" fmla="*/ 872673 h 1516602"/>
                  <a:gd name="connsiteX106" fmla="*/ 737799 w 1003876"/>
                  <a:gd name="connsiteY106" fmla="*/ 874578 h 1516602"/>
                  <a:gd name="connsiteX107" fmla="*/ 732084 w 1003876"/>
                  <a:gd name="connsiteY107" fmla="*/ 878388 h 1516602"/>
                  <a:gd name="connsiteX108" fmla="*/ 699699 w 1003876"/>
                  <a:gd name="connsiteY108" fmla="*/ 899343 h 1516602"/>
                  <a:gd name="connsiteX109" fmla="*/ 595181 w 1003876"/>
                  <a:gd name="connsiteY109" fmla="*/ 957831 h 1516602"/>
                  <a:gd name="connsiteX110" fmla="*/ 507294 w 1003876"/>
                  <a:gd name="connsiteY110" fmla="*/ 847908 h 1516602"/>
                  <a:gd name="connsiteX111" fmla="*/ 503484 w 1003876"/>
                  <a:gd name="connsiteY111" fmla="*/ 358323 h 1516602"/>
                  <a:gd name="connsiteX112" fmla="*/ 499674 w 1003876"/>
                  <a:gd name="connsiteY112" fmla="*/ 66858 h 1516602"/>
                  <a:gd name="connsiteX113" fmla="*/ 490149 w 1003876"/>
                  <a:gd name="connsiteY113" fmla="*/ 40188 h 1516602"/>
                  <a:gd name="connsiteX114" fmla="*/ 488244 w 1003876"/>
                  <a:gd name="connsiteY114" fmla="*/ 34473 h 1516602"/>
                  <a:gd name="connsiteX115" fmla="*/ 484434 w 1003876"/>
                  <a:gd name="connsiteY115" fmla="*/ 28758 h 1516602"/>
                  <a:gd name="connsiteX116" fmla="*/ 478719 w 1003876"/>
                  <a:gd name="connsiteY116" fmla="*/ 17328 h 1516602"/>
                  <a:gd name="connsiteX117" fmla="*/ 473004 w 1003876"/>
                  <a:gd name="connsiteY117" fmla="*/ 13518 h 1516602"/>
                  <a:gd name="connsiteX118" fmla="*/ 469194 w 1003876"/>
                  <a:gd name="connsiteY118" fmla="*/ 7803 h 1516602"/>
                  <a:gd name="connsiteX119" fmla="*/ 429189 w 1003876"/>
                  <a:gd name="connsiteY119" fmla="*/ 11613 h 1516602"/>
                  <a:gd name="connsiteX120" fmla="*/ 425379 w 1003876"/>
                  <a:gd name="connsiteY120" fmla="*/ 78288 h 1516602"/>
                  <a:gd name="connsiteX121" fmla="*/ 425379 w 1003876"/>
                  <a:gd name="connsiteY121" fmla="*/ 84003 h 1516602"/>
                  <a:gd name="connsiteX122" fmla="*/ 429189 w 1003876"/>
                  <a:gd name="connsiteY122" fmla="*/ 238308 h 1516602"/>
                  <a:gd name="connsiteX123" fmla="*/ 440619 w 1003876"/>
                  <a:gd name="connsiteY123" fmla="*/ 421188 h 1516602"/>
                  <a:gd name="connsiteX124" fmla="*/ 435265 w 1003876"/>
                  <a:gd name="connsiteY124" fmla="*/ 718368 h 1516602"/>
                  <a:gd name="connsiteX125" fmla="*/ 435059 w 1003876"/>
                  <a:gd name="connsiteY125" fmla="*/ 799046 h 1516602"/>
                  <a:gd name="connsiteX126" fmla="*/ 430322 w 1003876"/>
                  <a:gd name="connsiteY126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0129 w 1003876"/>
                  <a:gd name="connsiteY34" fmla="*/ 1457508 h 1516602"/>
                  <a:gd name="connsiteX35" fmla="*/ 332034 w 1003876"/>
                  <a:gd name="connsiteY35" fmla="*/ 1463223 h 1516602"/>
                  <a:gd name="connsiteX36" fmla="*/ 335844 w 1003876"/>
                  <a:gd name="connsiteY36" fmla="*/ 1467033 h 1516602"/>
                  <a:gd name="connsiteX37" fmla="*/ 364419 w 1003876"/>
                  <a:gd name="connsiteY37" fmla="*/ 1512753 h 1516602"/>
                  <a:gd name="connsiteX38" fmla="*/ 387279 w 1003876"/>
                  <a:gd name="connsiteY38" fmla="*/ 1514658 h 1516602"/>
                  <a:gd name="connsiteX39" fmla="*/ 392994 w 1003876"/>
                  <a:gd name="connsiteY39" fmla="*/ 1508943 h 1516602"/>
                  <a:gd name="connsiteX40" fmla="*/ 394899 w 1003876"/>
                  <a:gd name="connsiteY40" fmla="*/ 1497513 h 1516602"/>
                  <a:gd name="connsiteX41" fmla="*/ 396804 w 1003876"/>
                  <a:gd name="connsiteY41" fmla="*/ 1491798 h 1516602"/>
                  <a:gd name="connsiteX42" fmla="*/ 398709 w 1003876"/>
                  <a:gd name="connsiteY42" fmla="*/ 1474653 h 1516602"/>
                  <a:gd name="connsiteX43" fmla="*/ 400614 w 1003876"/>
                  <a:gd name="connsiteY43" fmla="*/ 1461318 h 1516602"/>
                  <a:gd name="connsiteX44" fmla="*/ 404424 w 1003876"/>
                  <a:gd name="connsiteY44" fmla="*/ 1404168 h 1516602"/>
                  <a:gd name="connsiteX45" fmla="*/ 410139 w 1003876"/>
                  <a:gd name="connsiteY45" fmla="*/ 1392738 h 1516602"/>
                  <a:gd name="connsiteX46" fmla="*/ 413949 w 1003876"/>
                  <a:gd name="connsiteY46" fmla="*/ 1379403 h 1516602"/>
                  <a:gd name="connsiteX47" fmla="*/ 415854 w 1003876"/>
                  <a:gd name="connsiteY47" fmla="*/ 1373688 h 1516602"/>
                  <a:gd name="connsiteX48" fmla="*/ 417759 w 1003876"/>
                  <a:gd name="connsiteY48" fmla="*/ 1360353 h 1516602"/>
                  <a:gd name="connsiteX49" fmla="*/ 421569 w 1003876"/>
                  <a:gd name="connsiteY49" fmla="*/ 1348923 h 1516602"/>
                  <a:gd name="connsiteX50" fmla="*/ 427284 w 1003876"/>
                  <a:gd name="connsiteY50" fmla="*/ 1335588 h 1516602"/>
                  <a:gd name="connsiteX51" fmla="*/ 467289 w 1003876"/>
                  <a:gd name="connsiteY51" fmla="*/ 1265103 h 1516602"/>
                  <a:gd name="connsiteX52" fmla="*/ 528455 w 1003876"/>
                  <a:gd name="connsiteY52" fmla="*/ 1230091 h 1516602"/>
                  <a:gd name="connsiteX53" fmla="*/ 601154 w 1003876"/>
                  <a:gd name="connsiteY53" fmla="*/ 1221700 h 1516602"/>
                  <a:gd name="connsiteX54" fmla="*/ 720654 w 1003876"/>
                  <a:gd name="connsiteY54" fmla="*/ 1316538 h 1516602"/>
                  <a:gd name="connsiteX55" fmla="*/ 733989 w 1003876"/>
                  <a:gd name="connsiteY55" fmla="*/ 1326063 h 1516602"/>
                  <a:gd name="connsiteX56" fmla="*/ 743514 w 1003876"/>
                  <a:gd name="connsiteY56" fmla="*/ 1327968 h 1516602"/>
                  <a:gd name="connsiteX57" fmla="*/ 749229 w 1003876"/>
                  <a:gd name="connsiteY57" fmla="*/ 1329873 h 1516602"/>
                  <a:gd name="connsiteX58" fmla="*/ 762564 w 1003876"/>
                  <a:gd name="connsiteY58" fmla="*/ 1335588 h 1516602"/>
                  <a:gd name="connsiteX59" fmla="*/ 777804 w 1003876"/>
                  <a:gd name="connsiteY59" fmla="*/ 1333683 h 1516602"/>
                  <a:gd name="connsiteX60" fmla="*/ 789234 w 1003876"/>
                  <a:gd name="connsiteY60" fmla="*/ 1327968 h 1516602"/>
                  <a:gd name="connsiteX61" fmla="*/ 794949 w 1003876"/>
                  <a:gd name="connsiteY61" fmla="*/ 1326063 h 1516602"/>
                  <a:gd name="connsiteX62" fmla="*/ 802569 w 1003876"/>
                  <a:gd name="connsiteY62" fmla="*/ 1308918 h 1516602"/>
                  <a:gd name="connsiteX63" fmla="*/ 800664 w 1003876"/>
                  <a:gd name="connsiteY63" fmla="*/ 1284153 h 1516602"/>
                  <a:gd name="connsiteX64" fmla="*/ 798759 w 1003876"/>
                  <a:gd name="connsiteY64" fmla="*/ 1278438 h 1516602"/>
                  <a:gd name="connsiteX65" fmla="*/ 796854 w 1003876"/>
                  <a:gd name="connsiteY65" fmla="*/ 1270818 h 1516602"/>
                  <a:gd name="connsiteX66" fmla="*/ 783519 w 1003876"/>
                  <a:gd name="connsiteY66" fmla="*/ 1253673 h 1516602"/>
                  <a:gd name="connsiteX67" fmla="*/ 773994 w 1003876"/>
                  <a:gd name="connsiteY67" fmla="*/ 1247958 h 1516602"/>
                  <a:gd name="connsiteX68" fmla="*/ 648264 w 1003876"/>
                  <a:gd name="connsiteY68" fmla="*/ 1156518 h 1516602"/>
                  <a:gd name="connsiteX69" fmla="*/ 644454 w 1003876"/>
                  <a:gd name="connsiteY69" fmla="*/ 1139373 h 1516602"/>
                  <a:gd name="connsiteX70" fmla="*/ 646359 w 1003876"/>
                  <a:gd name="connsiteY70" fmla="*/ 1131753 h 1516602"/>
                  <a:gd name="connsiteX71" fmla="*/ 650169 w 1003876"/>
                  <a:gd name="connsiteY71" fmla="*/ 1114608 h 1516602"/>
                  <a:gd name="connsiteX72" fmla="*/ 653979 w 1003876"/>
                  <a:gd name="connsiteY72" fmla="*/ 1108893 h 1516602"/>
                  <a:gd name="connsiteX73" fmla="*/ 655884 w 1003876"/>
                  <a:gd name="connsiteY73" fmla="*/ 1103178 h 1516602"/>
                  <a:gd name="connsiteX74" fmla="*/ 661599 w 1003876"/>
                  <a:gd name="connsiteY74" fmla="*/ 1101273 h 1516602"/>
                  <a:gd name="connsiteX75" fmla="*/ 671124 w 1003876"/>
                  <a:gd name="connsiteY75" fmla="*/ 1089843 h 1516602"/>
                  <a:gd name="connsiteX76" fmla="*/ 724464 w 1003876"/>
                  <a:gd name="connsiteY76" fmla="*/ 1082223 h 1516602"/>
                  <a:gd name="connsiteX77" fmla="*/ 842574 w 1003876"/>
                  <a:gd name="connsiteY77" fmla="*/ 1084128 h 1516602"/>
                  <a:gd name="connsiteX78" fmla="*/ 871149 w 1003876"/>
                  <a:gd name="connsiteY78" fmla="*/ 1086033 h 1516602"/>
                  <a:gd name="connsiteX79" fmla="*/ 899724 w 1003876"/>
                  <a:gd name="connsiteY79" fmla="*/ 1091748 h 1516602"/>
                  <a:gd name="connsiteX80" fmla="*/ 922584 w 1003876"/>
                  <a:gd name="connsiteY80" fmla="*/ 1095558 h 1516602"/>
                  <a:gd name="connsiteX81" fmla="*/ 985294 w 1003876"/>
                  <a:gd name="connsiteY81" fmla="*/ 1104311 h 1516602"/>
                  <a:gd name="connsiteX82" fmla="*/ 1003378 w 1003876"/>
                  <a:gd name="connsiteY82" fmla="*/ 1065958 h 1516602"/>
                  <a:gd name="connsiteX83" fmla="*/ 970209 w 1003876"/>
                  <a:gd name="connsiteY83" fmla="*/ 1044123 h 1516602"/>
                  <a:gd name="connsiteX84" fmla="*/ 935919 w 1003876"/>
                  <a:gd name="connsiteY84" fmla="*/ 1034598 h 1516602"/>
                  <a:gd name="connsiteX85" fmla="*/ 825429 w 1003876"/>
                  <a:gd name="connsiteY85" fmla="*/ 1034598 h 1516602"/>
                  <a:gd name="connsiteX86" fmla="*/ 730179 w 1003876"/>
                  <a:gd name="connsiteY86" fmla="*/ 1038408 h 1516602"/>
                  <a:gd name="connsiteX87" fmla="*/ 669219 w 1003876"/>
                  <a:gd name="connsiteY87" fmla="*/ 1046028 h 1516602"/>
                  <a:gd name="connsiteX88" fmla="*/ 646360 w 1003876"/>
                  <a:gd name="connsiteY88" fmla="*/ 1049838 h 1516602"/>
                  <a:gd name="connsiteX89" fmla="*/ 640078 w 1003876"/>
                  <a:gd name="connsiteY89" fmla="*/ 1026051 h 1516602"/>
                  <a:gd name="connsiteX90" fmla="*/ 673029 w 1003876"/>
                  <a:gd name="connsiteY90" fmla="*/ 992688 h 1516602"/>
                  <a:gd name="connsiteX91" fmla="*/ 674934 w 1003876"/>
                  <a:gd name="connsiteY91" fmla="*/ 986973 h 1516602"/>
                  <a:gd name="connsiteX92" fmla="*/ 680649 w 1003876"/>
                  <a:gd name="connsiteY92" fmla="*/ 985068 h 1516602"/>
                  <a:gd name="connsiteX93" fmla="*/ 686364 w 1003876"/>
                  <a:gd name="connsiteY93" fmla="*/ 981258 h 1516602"/>
                  <a:gd name="connsiteX94" fmla="*/ 695889 w 1003876"/>
                  <a:gd name="connsiteY94" fmla="*/ 971733 h 1516602"/>
                  <a:gd name="connsiteX95" fmla="*/ 705414 w 1003876"/>
                  <a:gd name="connsiteY95" fmla="*/ 960303 h 1516602"/>
                  <a:gd name="connsiteX96" fmla="*/ 716844 w 1003876"/>
                  <a:gd name="connsiteY96" fmla="*/ 952683 h 1516602"/>
                  <a:gd name="connsiteX97" fmla="*/ 732084 w 1003876"/>
                  <a:gd name="connsiteY97" fmla="*/ 939348 h 1516602"/>
                  <a:gd name="connsiteX98" fmla="*/ 741609 w 1003876"/>
                  <a:gd name="connsiteY98" fmla="*/ 927918 h 1516602"/>
                  <a:gd name="connsiteX99" fmla="*/ 753039 w 1003876"/>
                  <a:gd name="connsiteY99" fmla="*/ 918393 h 1516602"/>
                  <a:gd name="connsiteX100" fmla="*/ 758754 w 1003876"/>
                  <a:gd name="connsiteY100" fmla="*/ 906963 h 1516602"/>
                  <a:gd name="connsiteX101" fmla="*/ 760659 w 1003876"/>
                  <a:gd name="connsiteY101" fmla="*/ 901248 h 1516602"/>
                  <a:gd name="connsiteX102" fmla="*/ 766374 w 1003876"/>
                  <a:gd name="connsiteY102" fmla="*/ 889818 h 1516602"/>
                  <a:gd name="connsiteX103" fmla="*/ 764469 w 1003876"/>
                  <a:gd name="connsiteY103" fmla="*/ 874578 h 1516602"/>
                  <a:gd name="connsiteX104" fmla="*/ 758754 w 1003876"/>
                  <a:gd name="connsiteY104" fmla="*/ 872673 h 1516602"/>
                  <a:gd name="connsiteX105" fmla="*/ 737799 w 1003876"/>
                  <a:gd name="connsiteY105" fmla="*/ 874578 h 1516602"/>
                  <a:gd name="connsiteX106" fmla="*/ 732084 w 1003876"/>
                  <a:gd name="connsiteY106" fmla="*/ 878388 h 1516602"/>
                  <a:gd name="connsiteX107" fmla="*/ 699699 w 1003876"/>
                  <a:gd name="connsiteY107" fmla="*/ 899343 h 1516602"/>
                  <a:gd name="connsiteX108" fmla="*/ 595181 w 1003876"/>
                  <a:gd name="connsiteY108" fmla="*/ 957831 h 1516602"/>
                  <a:gd name="connsiteX109" fmla="*/ 507294 w 1003876"/>
                  <a:gd name="connsiteY109" fmla="*/ 847908 h 1516602"/>
                  <a:gd name="connsiteX110" fmla="*/ 503484 w 1003876"/>
                  <a:gd name="connsiteY110" fmla="*/ 358323 h 1516602"/>
                  <a:gd name="connsiteX111" fmla="*/ 499674 w 1003876"/>
                  <a:gd name="connsiteY111" fmla="*/ 66858 h 1516602"/>
                  <a:gd name="connsiteX112" fmla="*/ 490149 w 1003876"/>
                  <a:gd name="connsiteY112" fmla="*/ 40188 h 1516602"/>
                  <a:gd name="connsiteX113" fmla="*/ 488244 w 1003876"/>
                  <a:gd name="connsiteY113" fmla="*/ 34473 h 1516602"/>
                  <a:gd name="connsiteX114" fmla="*/ 484434 w 1003876"/>
                  <a:gd name="connsiteY114" fmla="*/ 28758 h 1516602"/>
                  <a:gd name="connsiteX115" fmla="*/ 478719 w 1003876"/>
                  <a:gd name="connsiteY115" fmla="*/ 17328 h 1516602"/>
                  <a:gd name="connsiteX116" fmla="*/ 473004 w 1003876"/>
                  <a:gd name="connsiteY116" fmla="*/ 13518 h 1516602"/>
                  <a:gd name="connsiteX117" fmla="*/ 469194 w 1003876"/>
                  <a:gd name="connsiteY117" fmla="*/ 7803 h 1516602"/>
                  <a:gd name="connsiteX118" fmla="*/ 429189 w 1003876"/>
                  <a:gd name="connsiteY118" fmla="*/ 11613 h 1516602"/>
                  <a:gd name="connsiteX119" fmla="*/ 425379 w 1003876"/>
                  <a:gd name="connsiteY119" fmla="*/ 78288 h 1516602"/>
                  <a:gd name="connsiteX120" fmla="*/ 425379 w 1003876"/>
                  <a:gd name="connsiteY120" fmla="*/ 84003 h 1516602"/>
                  <a:gd name="connsiteX121" fmla="*/ 429189 w 1003876"/>
                  <a:gd name="connsiteY121" fmla="*/ 238308 h 1516602"/>
                  <a:gd name="connsiteX122" fmla="*/ 440619 w 1003876"/>
                  <a:gd name="connsiteY122" fmla="*/ 421188 h 1516602"/>
                  <a:gd name="connsiteX123" fmla="*/ 435265 w 1003876"/>
                  <a:gd name="connsiteY123" fmla="*/ 718368 h 1516602"/>
                  <a:gd name="connsiteX124" fmla="*/ 435059 w 1003876"/>
                  <a:gd name="connsiteY124" fmla="*/ 799046 h 1516602"/>
                  <a:gd name="connsiteX125" fmla="*/ 430322 w 1003876"/>
                  <a:gd name="connsiteY12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35844 w 1003876"/>
                  <a:gd name="connsiteY35" fmla="*/ 1467033 h 1516602"/>
                  <a:gd name="connsiteX36" fmla="*/ 364419 w 1003876"/>
                  <a:gd name="connsiteY36" fmla="*/ 1512753 h 1516602"/>
                  <a:gd name="connsiteX37" fmla="*/ 387279 w 1003876"/>
                  <a:gd name="connsiteY37" fmla="*/ 1514658 h 1516602"/>
                  <a:gd name="connsiteX38" fmla="*/ 392994 w 1003876"/>
                  <a:gd name="connsiteY38" fmla="*/ 1508943 h 1516602"/>
                  <a:gd name="connsiteX39" fmla="*/ 394899 w 1003876"/>
                  <a:gd name="connsiteY39" fmla="*/ 1497513 h 1516602"/>
                  <a:gd name="connsiteX40" fmla="*/ 396804 w 1003876"/>
                  <a:gd name="connsiteY40" fmla="*/ 1491798 h 1516602"/>
                  <a:gd name="connsiteX41" fmla="*/ 398709 w 1003876"/>
                  <a:gd name="connsiteY41" fmla="*/ 1474653 h 1516602"/>
                  <a:gd name="connsiteX42" fmla="*/ 400614 w 1003876"/>
                  <a:gd name="connsiteY42" fmla="*/ 1461318 h 1516602"/>
                  <a:gd name="connsiteX43" fmla="*/ 404424 w 1003876"/>
                  <a:gd name="connsiteY43" fmla="*/ 1404168 h 1516602"/>
                  <a:gd name="connsiteX44" fmla="*/ 410139 w 1003876"/>
                  <a:gd name="connsiteY44" fmla="*/ 1392738 h 1516602"/>
                  <a:gd name="connsiteX45" fmla="*/ 413949 w 1003876"/>
                  <a:gd name="connsiteY45" fmla="*/ 1379403 h 1516602"/>
                  <a:gd name="connsiteX46" fmla="*/ 415854 w 1003876"/>
                  <a:gd name="connsiteY46" fmla="*/ 1373688 h 1516602"/>
                  <a:gd name="connsiteX47" fmla="*/ 417759 w 1003876"/>
                  <a:gd name="connsiteY47" fmla="*/ 1360353 h 1516602"/>
                  <a:gd name="connsiteX48" fmla="*/ 421569 w 1003876"/>
                  <a:gd name="connsiteY48" fmla="*/ 1348923 h 1516602"/>
                  <a:gd name="connsiteX49" fmla="*/ 427284 w 1003876"/>
                  <a:gd name="connsiteY49" fmla="*/ 1335588 h 1516602"/>
                  <a:gd name="connsiteX50" fmla="*/ 467289 w 1003876"/>
                  <a:gd name="connsiteY50" fmla="*/ 1265103 h 1516602"/>
                  <a:gd name="connsiteX51" fmla="*/ 528455 w 1003876"/>
                  <a:gd name="connsiteY51" fmla="*/ 1230091 h 1516602"/>
                  <a:gd name="connsiteX52" fmla="*/ 601154 w 1003876"/>
                  <a:gd name="connsiteY52" fmla="*/ 1221700 h 1516602"/>
                  <a:gd name="connsiteX53" fmla="*/ 720654 w 1003876"/>
                  <a:gd name="connsiteY53" fmla="*/ 1316538 h 1516602"/>
                  <a:gd name="connsiteX54" fmla="*/ 733989 w 1003876"/>
                  <a:gd name="connsiteY54" fmla="*/ 1326063 h 1516602"/>
                  <a:gd name="connsiteX55" fmla="*/ 743514 w 1003876"/>
                  <a:gd name="connsiteY55" fmla="*/ 1327968 h 1516602"/>
                  <a:gd name="connsiteX56" fmla="*/ 749229 w 1003876"/>
                  <a:gd name="connsiteY56" fmla="*/ 1329873 h 1516602"/>
                  <a:gd name="connsiteX57" fmla="*/ 762564 w 1003876"/>
                  <a:gd name="connsiteY57" fmla="*/ 1335588 h 1516602"/>
                  <a:gd name="connsiteX58" fmla="*/ 777804 w 1003876"/>
                  <a:gd name="connsiteY58" fmla="*/ 1333683 h 1516602"/>
                  <a:gd name="connsiteX59" fmla="*/ 789234 w 1003876"/>
                  <a:gd name="connsiteY59" fmla="*/ 1327968 h 1516602"/>
                  <a:gd name="connsiteX60" fmla="*/ 794949 w 1003876"/>
                  <a:gd name="connsiteY60" fmla="*/ 1326063 h 1516602"/>
                  <a:gd name="connsiteX61" fmla="*/ 802569 w 1003876"/>
                  <a:gd name="connsiteY61" fmla="*/ 1308918 h 1516602"/>
                  <a:gd name="connsiteX62" fmla="*/ 800664 w 1003876"/>
                  <a:gd name="connsiteY62" fmla="*/ 1284153 h 1516602"/>
                  <a:gd name="connsiteX63" fmla="*/ 798759 w 1003876"/>
                  <a:gd name="connsiteY63" fmla="*/ 1278438 h 1516602"/>
                  <a:gd name="connsiteX64" fmla="*/ 796854 w 1003876"/>
                  <a:gd name="connsiteY64" fmla="*/ 1270818 h 1516602"/>
                  <a:gd name="connsiteX65" fmla="*/ 783519 w 1003876"/>
                  <a:gd name="connsiteY65" fmla="*/ 1253673 h 1516602"/>
                  <a:gd name="connsiteX66" fmla="*/ 773994 w 1003876"/>
                  <a:gd name="connsiteY66" fmla="*/ 1247958 h 1516602"/>
                  <a:gd name="connsiteX67" fmla="*/ 648264 w 1003876"/>
                  <a:gd name="connsiteY67" fmla="*/ 1156518 h 1516602"/>
                  <a:gd name="connsiteX68" fmla="*/ 644454 w 1003876"/>
                  <a:gd name="connsiteY68" fmla="*/ 1139373 h 1516602"/>
                  <a:gd name="connsiteX69" fmla="*/ 646359 w 1003876"/>
                  <a:gd name="connsiteY69" fmla="*/ 1131753 h 1516602"/>
                  <a:gd name="connsiteX70" fmla="*/ 650169 w 1003876"/>
                  <a:gd name="connsiteY70" fmla="*/ 1114608 h 1516602"/>
                  <a:gd name="connsiteX71" fmla="*/ 653979 w 1003876"/>
                  <a:gd name="connsiteY71" fmla="*/ 1108893 h 1516602"/>
                  <a:gd name="connsiteX72" fmla="*/ 655884 w 1003876"/>
                  <a:gd name="connsiteY72" fmla="*/ 1103178 h 1516602"/>
                  <a:gd name="connsiteX73" fmla="*/ 661599 w 1003876"/>
                  <a:gd name="connsiteY73" fmla="*/ 1101273 h 1516602"/>
                  <a:gd name="connsiteX74" fmla="*/ 671124 w 1003876"/>
                  <a:gd name="connsiteY74" fmla="*/ 1089843 h 1516602"/>
                  <a:gd name="connsiteX75" fmla="*/ 724464 w 1003876"/>
                  <a:gd name="connsiteY75" fmla="*/ 1082223 h 1516602"/>
                  <a:gd name="connsiteX76" fmla="*/ 842574 w 1003876"/>
                  <a:gd name="connsiteY76" fmla="*/ 1084128 h 1516602"/>
                  <a:gd name="connsiteX77" fmla="*/ 871149 w 1003876"/>
                  <a:gd name="connsiteY77" fmla="*/ 1086033 h 1516602"/>
                  <a:gd name="connsiteX78" fmla="*/ 899724 w 1003876"/>
                  <a:gd name="connsiteY78" fmla="*/ 1091748 h 1516602"/>
                  <a:gd name="connsiteX79" fmla="*/ 922584 w 1003876"/>
                  <a:gd name="connsiteY79" fmla="*/ 1095558 h 1516602"/>
                  <a:gd name="connsiteX80" fmla="*/ 985294 w 1003876"/>
                  <a:gd name="connsiteY80" fmla="*/ 1104311 h 1516602"/>
                  <a:gd name="connsiteX81" fmla="*/ 1003378 w 1003876"/>
                  <a:gd name="connsiteY81" fmla="*/ 1065958 h 1516602"/>
                  <a:gd name="connsiteX82" fmla="*/ 970209 w 1003876"/>
                  <a:gd name="connsiteY82" fmla="*/ 1044123 h 1516602"/>
                  <a:gd name="connsiteX83" fmla="*/ 935919 w 1003876"/>
                  <a:gd name="connsiteY83" fmla="*/ 1034598 h 1516602"/>
                  <a:gd name="connsiteX84" fmla="*/ 825429 w 1003876"/>
                  <a:gd name="connsiteY84" fmla="*/ 1034598 h 1516602"/>
                  <a:gd name="connsiteX85" fmla="*/ 730179 w 1003876"/>
                  <a:gd name="connsiteY85" fmla="*/ 1038408 h 1516602"/>
                  <a:gd name="connsiteX86" fmla="*/ 669219 w 1003876"/>
                  <a:gd name="connsiteY86" fmla="*/ 1046028 h 1516602"/>
                  <a:gd name="connsiteX87" fmla="*/ 646360 w 1003876"/>
                  <a:gd name="connsiteY87" fmla="*/ 1049838 h 1516602"/>
                  <a:gd name="connsiteX88" fmla="*/ 640078 w 1003876"/>
                  <a:gd name="connsiteY88" fmla="*/ 1026051 h 1516602"/>
                  <a:gd name="connsiteX89" fmla="*/ 673029 w 1003876"/>
                  <a:gd name="connsiteY89" fmla="*/ 992688 h 1516602"/>
                  <a:gd name="connsiteX90" fmla="*/ 674934 w 1003876"/>
                  <a:gd name="connsiteY90" fmla="*/ 986973 h 1516602"/>
                  <a:gd name="connsiteX91" fmla="*/ 680649 w 1003876"/>
                  <a:gd name="connsiteY91" fmla="*/ 985068 h 1516602"/>
                  <a:gd name="connsiteX92" fmla="*/ 686364 w 1003876"/>
                  <a:gd name="connsiteY92" fmla="*/ 981258 h 1516602"/>
                  <a:gd name="connsiteX93" fmla="*/ 695889 w 1003876"/>
                  <a:gd name="connsiteY93" fmla="*/ 971733 h 1516602"/>
                  <a:gd name="connsiteX94" fmla="*/ 705414 w 1003876"/>
                  <a:gd name="connsiteY94" fmla="*/ 960303 h 1516602"/>
                  <a:gd name="connsiteX95" fmla="*/ 716844 w 1003876"/>
                  <a:gd name="connsiteY95" fmla="*/ 952683 h 1516602"/>
                  <a:gd name="connsiteX96" fmla="*/ 732084 w 1003876"/>
                  <a:gd name="connsiteY96" fmla="*/ 939348 h 1516602"/>
                  <a:gd name="connsiteX97" fmla="*/ 741609 w 1003876"/>
                  <a:gd name="connsiteY97" fmla="*/ 927918 h 1516602"/>
                  <a:gd name="connsiteX98" fmla="*/ 753039 w 1003876"/>
                  <a:gd name="connsiteY98" fmla="*/ 918393 h 1516602"/>
                  <a:gd name="connsiteX99" fmla="*/ 758754 w 1003876"/>
                  <a:gd name="connsiteY99" fmla="*/ 906963 h 1516602"/>
                  <a:gd name="connsiteX100" fmla="*/ 760659 w 1003876"/>
                  <a:gd name="connsiteY100" fmla="*/ 901248 h 1516602"/>
                  <a:gd name="connsiteX101" fmla="*/ 766374 w 1003876"/>
                  <a:gd name="connsiteY101" fmla="*/ 889818 h 1516602"/>
                  <a:gd name="connsiteX102" fmla="*/ 764469 w 1003876"/>
                  <a:gd name="connsiteY102" fmla="*/ 874578 h 1516602"/>
                  <a:gd name="connsiteX103" fmla="*/ 758754 w 1003876"/>
                  <a:gd name="connsiteY103" fmla="*/ 872673 h 1516602"/>
                  <a:gd name="connsiteX104" fmla="*/ 737799 w 1003876"/>
                  <a:gd name="connsiteY104" fmla="*/ 874578 h 1516602"/>
                  <a:gd name="connsiteX105" fmla="*/ 732084 w 1003876"/>
                  <a:gd name="connsiteY105" fmla="*/ 878388 h 1516602"/>
                  <a:gd name="connsiteX106" fmla="*/ 699699 w 1003876"/>
                  <a:gd name="connsiteY106" fmla="*/ 899343 h 1516602"/>
                  <a:gd name="connsiteX107" fmla="*/ 595181 w 1003876"/>
                  <a:gd name="connsiteY107" fmla="*/ 957831 h 1516602"/>
                  <a:gd name="connsiteX108" fmla="*/ 507294 w 1003876"/>
                  <a:gd name="connsiteY108" fmla="*/ 847908 h 1516602"/>
                  <a:gd name="connsiteX109" fmla="*/ 503484 w 1003876"/>
                  <a:gd name="connsiteY109" fmla="*/ 358323 h 1516602"/>
                  <a:gd name="connsiteX110" fmla="*/ 499674 w 1003876"/>
                  <a:gd name="connsiteY110" fmla="*/ 66858 h 1516602"/>
                  <a:gd name="connsiteX111" fmla="*/ 490149 w 1003876"/>
                  <a:gd name="connsiteY111" fmla="*/ 40188 h 1516602"/>
                  <a:gd name="connsiteX112" fmla="*/ 488244 w 1003876"/>
                  <a:gd name="connsiteY112" fmla="*/ 34473 h 1516602"/>
                  <a:gd name="connsiteX113" fmla="*/ 484434 w 1003876"/>
                  <a:gd name="connsiteY113" fmla="*/ 28758 h 1516602"/>
                  <a:gd name="connsiteX114" fmla="*/ 478719 w 1003876"/>
                  <a:gd name="connsiteY114" fmla="*/ 17328 h 1516602"/>
                  <a:gd name="connsiteX115" fmla="*/ 473004 w 1003876"/>
                  <a:gd name="connsiteY115" fmla="*/ 13518 h 1516602"/>
                  <a:gd name="connsiteX116" fmla="*/ 469194 w 1003876"/>
                  <a:gd name="connsiteY116" fmla="*/ 7803 h 1516602"/>
                  <a:gd name="connsiteX117" fmla="*/ 429189 w 1003876"/>
                  <a:gd name="connsiteY117" fmla="*/ 11613 h 1516602"/>
                  <a:gd name="connsiteX118" fmla="*/ 425379 w 1003876"/>
                  <a:gd name="connsiteY118" fmla="*/ 78288 h 1516602"/>
                  <a:gd name="connsiteX119" fmla="*/ 425379 w 1003876"/>
                  <a:gd name="connsiteY119" fmla="*/ 84003 h 1516602"/>
                  <a:gd name="connsiteX120" fmla="*/ 429189 w 1003876"/>
                  <a:gd name="connsiteY120" fmla="*/ 238308 h 1516602"/>
                  <a:gd name="connsiteX121" fmla="*/ 440619 w 1003876"/>
                  <a:gd name="connsiteY121" fmla="*/ 421188 h 1516602"/>
                  <a:gd name="connsiteX122" fmla="*/ 435265 w 1003876"/>
                  <a:gd name="connsiteY122" fmla="*/ 718368 h 1516602"/>
                  <a:gd name="connsiteX123" fmla="*/ 435059 w 1003876"/>
                  <a:gd name="connsiteY123" fmla="*/ 799046 h 1516602"/>
                  <a:gd name="connsiteX124" fmla="*/ 430322 w 1003876"/>
                  <a:gd name="connsiteY12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357 w 1003876"/>
                  <a:gd name="connsiteY40" fmla="*/ 1498455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6804 w 1003876"/>
                  <a:gd name="connsiteY38" fmla="*/ 1491798 h 1516602"/>
                  <a:gd name="connsiteX39" fmla="*/ 400614 w 1003876"/>
                  <a:gd name="connsiteY39" fmla="*/ 1461318 h 1516602"/>
                  <a:gd name="connsiteX40" fmla="*/ 404424 w 1003876"/>
                  <a:gd name="connsiteY40" fmla="*/ 1404168 h 1516602"/>
                  <a:gd name="connsiteX41" fmla="*/ 410139 w 1003876"/>
                  <a:gd name="connsiteY41" fmla="*/ 1392738 h 1516602"/>
                  <a:gd name="connsiteX42" fmla="*/ 413949 w 1003876"/>
                  <a:gd name="connsiteY42" fmla="*/ 1379403 h 1516602"/>
                  <a:gd name="connsiteX43" fmla="*/ 415854 w 1003876"/>
                  <a:gd name="connsiteY43" fmla="*/ 1373688 h 1516602"/>
                  <a:gd name="connsiteX44" fmla="*/ 417759 w 1003876"/>
                  <a:gd name="connsiteY44" fmla="*/ 1360353 h 1516602"/>
                  <a:gd name="connsiteX45" fmla="*/ 421569 w 1003876"/>
                  <a:gd name="connsiteY45" fmla="*/ 1348923 h 1516602"/>
                  <a:gd name="connsiteX46" fmla="*/ 427284 w 1003876"/>
                  <a:gd name="connsiteY46" fmla="*/ 1335588 h 1516602"/>
                  <a:gd name="connsiteX47" fmla="*/ 467289 w 1003876"/>
                  <a:gd name="connsiteY47" fmla="*/ 1265103 h 1516602"/>
                  <a:gd name="connsiteX48" fmla="*/ 528455 w 1003876"/>
                  <a:gd name="connsiteY48" fmla="*/ 1230091 h 1516602"/>
                  <a:gd name="connsiteX49" fmla="*/ 601154 w 1003876"/>
                  <a:gd name="connsiteY49" fmla="*/ 1221700 h 1516602"/>
                  <a:gd name="connsiteX50" fmla="*/ 720654 w 1003876"/>
                  <a:gd name="connsiteY50" fmla="*/ 1316538 h 1516602"/>
                  <a:gd name="connsiteX51" fmla="*/ 733989 w 1003876"/>
                  <a:gd name="connsiteY51" fmla="*/ 1326063 h 1516602"/>
                  <a:gd name="connsiteX52" fmla="*/ 743514 w 1003876"/>
                  <a:gd name="connsiteY52" fmla="*/ 1327968 h 1516602"/>
                  <a:gd name="connsiteX53" fmla="*/ 749229 w 1003876"/>
                  <a:gd name="connsiteY53" fmla="*/ 1329873 h 1516602"/>
                  <a:gd name="connsiteX54" fmla="*/ 762564 w 1003876"/>
                  <a:gd name="connsiteY54" fmla="*/ 1335588 h 1516602"/>
                  <a:gd name="connsiteX55" fmla="*/ 777804 w 1003876"/>
                  <a:gd name="connsiteY55" fmla="*/ 1333683 h 1516602"/>
                  <a:gd name="connsiteX56" fmla="*/ 789234 w 1003876"/>
                  <a:gd name="connsiteY56" fmla="*/ 1327968 h 1516602"/>
                  <a:gd name="connsiteX57" fmla="*/ 794949 w 1003876"/>
                  <a:gd name="connsiteY57" fmla="*/ 1326063 h 1516602"/>
                  <a:gd name="connsiteX58" fmla="*/ 802569 w 1003876"/>
                  <a:gd name="connsiteY58" fmla="*/ 1308918 h 1516602"/>
                  <a:gd name="connsiteX59" fmla="*/ 800664 w 1003876"/>
                  <a:gd name="connsiteY59" fmla="*/ 1284153 h 1516602"/>
                  <a:gd name="connsiteX60" fmla="*/ 798759 w 1003876"/>
                  <a:gd name="connsiteY60" fmla="*/ 1278438 h 1516602"/>
                  <a:gd name="connsiteX61" fmla="*/ 796854 w 1003876"/>
                  <a:gd name="connsiteY61" fmla="*/ 1270818 h 1516602"/>
                  <a:gd name="connsiteX62" fmla="*/ 783519 w 1003876"/>
                  <a:gd name="connsiteY62" fmla="*/ 1253673 h 1516602"/>
                  <a:gd name="connsiteX63" fmla="*/ 773994 w 1003876"/>
                  <a:gd name="connsiteY63" fmla="*/ 1247958 h 1516602"/>
                  <a:gd name="connsiteX64" fmla="*/ 648264 w 1003876"/>
                  <a:gd name="connsiteY64" fmla="*/ 1156518 h 1516602"/>
                  <a:gd name="connsiteX65" fmla="*/ 644454 w 1003876"/>
                  <a:gd name="connsiteY65" fmla="*/ 1139373 h 1516602"/>
                  <a:gd name="connsiteX66" fmla="*/ 646359 w 1003876"/>
                  <a:gd name="connsiteY66" fmla="*/ 1131753 h 1516602"/>
                  <a:gd name="connsiteX67" fmla="*/ 650169 w 1003876"/>
                  <a:gd name="connsiteY67" fmla="*/ 1114608 h 1516602"/>
                  <a:gd name="connsiteX68" fmla="*/ 653979 w 1003876"/>
                  <a:gd name="connsiteY68" fmla="*/ 1108893 h 1516602"/>
                  <a:gd name="connsiteX69" fmla="*/ 655884 w 1003876"/>
                  <a:gd name="connsiteY69" fmla="*/ 1103178 h 1516602"/>
                  <a:gd name="connsiteX70" fmla="*/ 661599 w 1003876"/>
                  <a:gd name="connsiteY70" fmla="*/ 1101273 h 1516602"/>
                  <a:gd name="connsiteX71" fmla="*/ 671124 w 1003876"/>
                  <a:gd name="connsiteY71" fmla="*/ 1089843 h 1516602"/>
                  <a:gd name="connsiteX72" fmla="*/ 724464 w 1003876"/>
                  <a:gd name="connsiteY72" fmla="*/ 1082223 h 1516602"/>
                  <a:gd name="connsiteX73" fmla="*/ 842574 w 1003876"/>
                  <a:gd name="connsiteY73" fmla="*/ 1084128 h 1516602"/>
                  <a:gd name="connsiteX74" fmla="*/ 871149 w 1003876"/>
                  <a:gd name="connsiteY74" fmla="*/ 1086033 h 1516602"/>
                  <a:gd name="connsiteX75" fmla="*/ 899724 w 1003876"/>
                  <a:gd name="connsiteY75" fmla="*/ 1091748 h 1516602"/>
                  <a:gd name="connsiteX76" fmla="*/ 922584 w 1003876"/>
                  <a:gd name="connsiteY76" fmla="*/ 1095558 h 1516602"/>
                  <a:gd name="connsiteX77" fmla="*/ 985294 w 1003876"/>
                  <a:gd name="connsiteY77" fmla="*/ 1104311 h 1516602"/>
                  <a:gd name="connsiteX78" fmla="*/ 1003378 w 1003876"/>
                  <a:gd name="connsiteY78" fmla="*/ 1065958 h 1516602"/>
                  <a:gd name="connsiteX79" fmla="*/ 970209 w 1003876"/>
                  <a:gd name="connsiteY79" fmla="*/ 1044123 h 1516602"/>
                  <a:gd name="connsiteX80" fmla="*/ 935919 w 1003876"/>
                  <a:gd name="connsiteY80" fmla="*/ 1034598 h 1516602"/>
                  <a:gd name="connsiteX81" fmla="*/ 825429 w 1003876"/>
                  <a:gd name="connsiteY81" fmla="*/ 1034598 h 1516602"/>
                  <a:gd name="connsiteX82" fmla="*/ 730179 w 1003876"/>
                  <a:gd name="connsiteY82" fmla="*/ 1038408 h 1516602"/>
                  <a:gd name="connsiteX83" fmla="*/ 669219 w 1003876"/>
                  <a:gd name="connsiteY83" fmla="*/ 1046028 h 1516602"/>
                  <a:gd name="connsiteX84" fmla="*/ 646360 w 1003876"/>
                  <a:gd name="connsiteY84" fmla="*/ 1049838 h 1516602"/>
                  <a:gd name="connsiteX85" fmla="*/ 640078 w 1003876"/>
                  <a:gd name="connsiteY85" fmla="*/ 1026051 h 1516602"/>
                  <a:gd name="connsiteX86" fmla="*/ 673029 w 1003876"/>
                  <a:gd name="connsiteY86" fmla="*/ 992688 h 1516602"/>
                  <a:gd name="connsiteX87" fmla="*/ 674934 w 1003876"/>
                  <a:gd name="connsiteY87" fmla="*/ 986973 h 1516602"/>
                  <a:gd name="connsiteX88" fmla="*/ 680649 w 1003876"/>
                  <a:gd name="connsiteY88" fmla="*/ 985068 h 1516602"/>
                  <a:gd name="connsiteX89" fmla="*/ 686364 w 1003876"/>
                  <a:gd name="connsiteY89" fmla="*/ 981258 h 1516602"/>
                  <a:gd name="connsiteX90" fmla="*/ 695889 w 1003876"/>
                  <a:gd name="connsiteY90" fmla="*/ 971733 h 1516602"/>
                  <a:gd name="connsiteX91" fmla="*/ 705414 w 1003876"/>
                  <a:gd name="connsiteY91" fmla="*/ 960303 h 1516602"/>
                  <a:gd name="connsiteX92" fmla="*/ 716844 w 1003876"/>
                  <a:gd name="connsiteY92" fmla="*/ 952683 h 1516602"/>
                  <a:gd name="connsiteX93" fmla="*/ 732084 w 1003876"/>
                  <a:gd name="connsiteY93" fmla="*/ 939348 h 1516602"/>
                  <a:gd name="connsiteX94" fmla="*/ 741609 w 1003876"/>
                  <a:gd name="connsiteY94" fmla="*/ 927918 h 1516602"/>
                  <a:gd name="connsiteX95" fmla="*/ 753039 w 1003876"/>
                  <a:gd name="connsiteY95" fmla="*/ 918393 h 1516602"/>
                  <a:gd name="connsiteX96" fmla="*/ 758754 w 1003876"/>
                  <a:gd name="connsiteY96" fmla="*/ 906963 h 1516602"/>
                  <a:gd name="connsiteX97" fmla="*/ 760659 w 1003876"/>
                  <a:gd name="connsiteY97" fmla="*/ 901248 h 1516602"/>
                  <a:gd name="connsiteX98" fmla="*/ 766374 w 1003876"/>
                  <a:gd name="connsiteY98" fmla="*/ 889818 h 1516602"/>
                  <a:gd name="connsiteX99" fmla="*/ 764469 w 1003876"/>
                  <a:gd name="connsiteY99" fmla="*/ 874578 h 1516602"/>
                  <a:gd name="connsiteX100" fmla="*/ 758754 w 1003876"/>
                  <a:gd name="connsiteY100" fmla="*/ 872673 h 1516602"/>
                  <a:gd name="connsiteX101" fmla="*/ 737799 w 1003876"/>
                  <a:gd name="connsiteY101" fmla="*/ 874578 h 1516602"/>
                  <a:gd name="connsiteX102" fmla="*/ 732084 w 1003876"/>
                  <a:gd name="connsiteY102" fmla="*/ 878388 h 1516602"/>
                  <a:gd name="connsiteX103" fmla="*/ 699699 w 1003876"/>
                  <a:gd name="connsiteY103" fmla="*/ 899343 h 1516602"/>
                  <a:gd name="connsiteX104" fmla="*/ 595181 w 1003876"/>
                  <a:gd name="connsiteY104" fmla="*/ 957831 h 1516602"/>
                  <a:gd name="connsiteX105" fmla="*/ 507294 w 1003876"/>
                  <a:gd name="connsiteY105" fmla="*/ 847908 h 1516602"/>
                  <a:gd name="connsiteX106" fmla="*/ 503484 w 1003876"/>
                  <a:gd name="connsiteY106" fmla="*/ 358323 h 1516602"/>
                  <a:gd name="connsiteX107" fmla="*/ 499674 w 1003876"/>
                  <a:gd name="connsiteY107" fmla="*/ 66858 h 1516602"/>
                  <a:gd name="connsiteX108" fmla="*/ 490149 w 1003876"/>
                  <a:gd name="connsiteY108" fmla="*/ 40188 h 1516602"/>
                  <a:gd name="connsiteX109" fmla="*/ 488244 w 1003876"/>
                  <a:gd name="connsiteY109" fmla="*/ 34473 h 1516602"/>
                  <a:gd name="connsiteX110" fmla="*/ 484434 w 1003876"/>
                  <a:gd name="connsiteY110" fmla="*/ 28758 h 1516602"/>
                  <a:gd name="connsiteX111" fmla="*/ 478719 w 1003876"/>
                  <a:gd name="connsiteY111" fmla="*/ 17328 h 1516602"/>
                  <a:gd name="connsiteX112" fmla="*/ 473004 w 1003876"/>
                  <a:gd name="connsiteY112" fmla="*/ 13518 h 1516602"/>
                  <a:gd name="connsiteX113" fmla="*/ 469194 w 1003876"/>
                  <a:gd name="connsiteY113" fmla="*/ 7803 h 1516602"/>
                  <a:gd name="connsiteX114" fmla="*/ 429189 w 1003876"/>
                  <a:gd name="connsiteY114" fmla="*/ 11613 h 1516602"/>
                  <a:gd name="connsiteX115" fmla="*/ 425379 w 1003876"/>
                  <a:gd name="connsiteY115" fmla="*/ 78288 h 1516602"/>
                  <a:gd name="connsiteX116" fmla="*/ 425379 w 1003876"/>
                  <a:gd name="connsiteY116" fmla="*/ 84003 h 1516602"/>
                  <a:gd name="connsiteX117" fmla="*/ 429189 w 1003876"/>
                  <a:gd name="connsiteY117" fmla="*/ 238308 h 1516602"/>
                  <a:gd name="connsiteX118" fmla="*/ 440619 w 1003876"/>
                  <a:gd name="connsiteY118" fmla="*/ 421188 h 1516602"/>
                  <a:gd name="connsiteX119" fmla="*/ 435265 w 1003876"/>
                  <a:gd name="connsiteY119" fmla="*/ 718368 h 1516602"/>
                  <a:gd name="connsiteX120" fmla="*/ 435059 w 1003876"/>
                  <a:gd name="connsiteY120" fmla="*/ 799046 h 1516602"/>
                  <a:gd name="connsiteX121" fmla="*/ 430322 w 1003876"/>
                  <a:gd name="connsiteY121" fmla="*/ 879006 h 1516602"/>
                  <a:gd name="connsiteX0" fmla="*/ 430322 w 1003876"/>
                  <a:gd name="connsiteY0" fmla="*/ 879006 h 1516071"/>
                  <a:gd name="connsiteX1" fmla="*/ 392427 w 1003876"/>
                  <a:gd name="connsiteY1" fmla="*/ 931934 h 1516071"/>
                  <a:gd name="connsiteX2" fmla="*/ 312984 w 1003876"/>
                  <a:gd name="connsiteY2" fmla="*/ 966018 h 1516071"/>
                  <a:gd name="connsiteX3" fmla="*/ 257945 w 1003876"/>
                  <a:gd name="connsiteY3" fmla="*/ 967151 h 1516071"/>
                  <a:gd name="connsiteX4" fmla="*/ 188953 w 1003876"/>
                  <a:gd name="connsiteY4" fmla="*/ 949800 h 1516071"/>
                  <a:gd name="connsiteX5" fmla="*/ 116769 w 1003876"/>
                  <a:gd name="connsiteY5" fmla="*/ 903153 h 1516071"/>
                  <a:gd name="connsiteX6" fmla="*/ 59619 w 1003876"/>
                  <a:gd name="connsiteY6" fmla="*/ 874578 h 1516071"/>
                  <a:gd name="connsiteX7" fmla="*/ 46284 w 1003876"/>
                  <a:gd name="connsiteY7" fmla="*/ 895533 h 1516071"/>
                  <a:gd name="connsiteX8" fmla="*/ 50094 w 1003876"/>
                  <a:gd name="connsiteY8" fmla="*/ 933633 h 1516071"/>
                  <a:gd name="connsiteX9" fmla="*/ 53904 w 1003876"/>
                  <a:gd name="connsiteY9" fmla="*/ 939348 h 1516071"/>
                  <a:gd name="connsiteX10" fmla="*/ 59619 w 1003876"/>
                  <a:gd name="connsiteY10" fmla="*/ 943158 h 1516071"/>
                  <a:gd name="connsiteX11" fmla="*/ 63429 w 1003876"/>
                  <a:gd name="connsiteY11" fmla="*/ 948873 h 1516071"/>
                  <a:gd name="connsiteX12" fmla="*/ 80574 w 1003876"/>
                  <a:gd name="connsiteY12" fmla="*/ 958398 h 1516071"/>
                  <a:gd name="connsiteX13" fmla="*/ 166299 w 1003876"/>
                  <a:gd name="connsiteY13" fmla="*/ 979353 h 1516071"/>
                  <a:gd name="connsiteX14" fmla="*/ 267264 w 1003876"/>
                  <a:gd name="connsiteY14" fmla="*/ 1021263 h 1516071"/>
                  <a:gd name="connsiteX15" fmla="*/ 278694 w 1003876"/>
                  <a:gd name="connsiteY15" fmla="*/ 1076508 h 1516071"/>
                  <a:gd name="connsiteX16" fmla="*/ 264381 w 1003876"/>
                  <a:gd name="connsiteY16" fmla="*/ 1119397 h 1516071"/>
                  <a:gd name="connsiteX17" fmla="*/ 186224 w 1003876"/>
                  <a:gd name="connsiteY17" fmla="*/ 1150391 h 1516071"/>
                  <a:gd name="connsiteX18" fmla="*/ 27234 w 1003876"/>
                  <a:gd name="connsiteY18" fmla="*/ 1154613 h 1516071"/>
                  <a:gd name="connsiteX19" fmla="*/ 15804 w 1003876"/>
                  <a:gd name="connsiteY19" fmla="*/ 1160328 h 1516071"/>
                  <a:gd name="connsiteX20" fmla="*/ 6279 w 1003876"/>
                  <a:gd name="connsiteY20" fmla="*/ 1169853 h 1516071"/>
                  <a:gd name="connsiteX21" fmla="*/ 4374 w 1003876"/>
                  <a:gd name="connsiteY21" fmla="*/ 1175568 h 1516071"/>
                  <a:gd name="connsiteX22" fmla="*/ 564 w 1003876"/>
                  <a:gd name="connsiteY22" fmla="*/ 1181283 h 1516071"/>
                  <a:gd name="connsiteX23" fmla="*/ 6279 w 1003876"/>
                  <a:gd name="connsiteY23" fmla="*/ 1213668 h 1516071"/>
                  <a:gd name="connsiteX24" fmla="*/ 11994 w 1003876"/>
                  <a:gd name="connsiteY24" fmla="*/ 1217478 h 1516071"/>
                  <a:gd name="connsiteX25" fmla="*/ 17709 w 1003876"/>
                  <a:gd name="connsiteY25" fmla="*/ 1219383 h 1516071"/>
                  <a:gd name="connsiteX26" fmla="*/ 145344 w 1003876"/>
                  <a:gd name="connsiteY26" fmla="*/ 1217478 h 1516071"/>
                  <a:gd name="connsiteX27" fmla="*/ 239202 w 1003876"/>
                  <a:gd name="connsiteY27" fmla="*/ 1214801 h 1516071"/>
                  <a:gd name="connsiteX28" fmla="*/ 318699 w 1003876"/>
                  <a:gd name="connsiteY28" fmla="*/ 1217478 h 1516071"/>
                  <a:gd name="connsiteX29" fmla="*/ 360970 w 1003876"/>
                  <a:gd name="connsiteY29" fmla="*/ 1240904 h 1516071"/>
                  <a:gd name="connsiteX30" fmla="*/ 362514 w 1003876"/>
                  <a:gd name="connsiteY30" fmla="*/ 1286058 h 1516071"/>
                  <a:gd name="connsiteX31" fmla="*/ 358704 w 1003876"/>
                  <a:gd name="connsiteY31" fmla="*/ 1291773 h 1516071"/>
                  <a:gd name="connsiteX32" fmla="*/ 330129 w 1003876"/>
                  <a:gd name="connsiteY32" fmla="*/ 1381308 h 1516071"/>
                  <a:gd name="connsiteX33" fmla="*/ 328224 w 1003876"/>
                  <a:gd name="connsiteY33" fmla="*/ 1420386 h 1516071"/>
                  <a:gd name="connsiteX34" fmla="*/ 332034 w 1003876"/>
                  <a:gd name="connsiteY34" fmla="*/ 1463223 h 1516071"/>
                  <a:gd name="connsiteX35" fmla="*/ 364419 w 1003876"/>
                  <a:gd name="connsiteY35" fmla="*/ 1512753 h 1516071"/>
                  <a:gd name="connsiteX36" fmla="*/ 387279 w 1003876"/>
                  <a:gd name="connsiteY36" fmla="*/ 1514658 h 1516071"/>
                  <a:gd name="connsiteX37" fmla="*/ 396804 w 1003876"/>
                  <a:gd name="connsiteY37" fmla="*/ 1491798 h 1516071"/>
                  <a:gd name="connsiteX38" fmla="*/ 400614 w 1003876"/>
                  <a:gd name="connsiteY38" fmla="*/ 1461318 h 1516071"/>
                  <a:gd name="connsiteX39" fmla="*/ 404424 w 1003876"/>
                  <a:gd name="connsiteY39" fmla="*/ 1404168 h 1516071"/>
                  <a:gd name="connsiteX40" fmla="*/ 410139 w 1003876"/>
                  <a:gd name="connsiteY40" fmla="*/ 1392738 h 1516071"/>
                  <a:gd name="connsiteX41" fmla="*/ 413949 w 1003876"/>
                  <a:gd name="connsiteY41" fmla="*/ 1379403 h 1516071"/>
                  <a:gd name="connsiteX42" fmla="*/ 415854 w 1003876"/>
                  <a:gd name="connsiteY42" fmla="*/ 1373688 h 1516071"/>
                  <a:gd name="connsiteX43" fmla="*/ 417759 w 1003876"/>
                  <a:gd name="connsiteY43" fmla="*/ 1360353 h 1516071"/>
                  <a:gd name="connsiteX44" fmla="*/ 421569 w 1003876"/>
                  <a:gd name="connsiteY44" fmla="*/ 1348923 h 1516071"/>
                  <a:gd name="connsiteX45" fmla="*/ 427284 w 1003876"/>
                  <a:gd name="connsiteY45" fmla="*/ 1335588 h 1516071"/>
                  <a:gd name="connsiteX46" fmla="*/ 467289 w 1003876"/>
                  <a:gd name="connsiteY46" fmla="*/ 1265103 h 1516071"/>
                  <a:gd name="connsiteX47" fmla="*/ 528455 w 1003876"/>
                  <a:gd name="connsiteY47" fmla="*/ 1230091 h 1516071"/>
                  <a:gd name="connsiteX48" fmla="*/ 601154 w 1003876"/>
                  <a:gd name="connsiteY48" fmla="*/ 1221700 h 1516071"/>
                  <a:gd name="connsiteX49" fmla="*/ 720654 w 1003876"/>
                  <a:gd name="connsiteY49" fmla="*/ 1316538 h 1516071"/>
                  <a:gd name="connsiteX50" fmla="*/ 733989 w 1003876"/>
                  <a:gd name="connsiteY50" fmla="*/ 1326063 h 1516071"/>
                  <a:gd name="connsiteX51" fmla="*/ 743514 w 1003876"/>
                  <a:gd name="connsiteY51" fmla="*/ 1327968 h 1516071"/>
                  <a:gd name="connsiteX52" fmla="*/ 749229 w 1003876"/>
                  <a:gd name="connsiteY52" fmla="*/ 1329873 h 1516071"/>
                  <a:gd name="connsiteX53" fmla="*/ 762564 w 1003876"/>
                  <a:gd name="connsiteY53" fmla="*/ 1335588 h 1516071"/>
                  <a:gd name="connsiteX54" fmla="*/ 777804 w 1003876"/>
                  <a:gd name="connsiteY54" fmla="*/ 1333683 h 1516071"/>
                  <a:gd name="connsiteX55" fmla="*/ 789234 w 1003876"/>
                  <a:gd name="connsiteY55" fmla="*/ 1327968 h 1516071"/>
                  <a:gd name="connsiteX56" fmla="*/ 794949 w 1003876"/>
                  <a:gd name="connsiteY56" fmla="*/ 1326063 h 1516071"/>
                  <a:gd name="connsiteX57" fmla="*/ 802569 w 1003876"/>
                  <a:gd name="connsiteY57" fmla="*/ 1308918 h 1516071"/>
                  <a:gd name="connsiteX58" fmla="*/ 800664 w 1003876"/>
                  <a:gd name="connsiteY58" fmla="*/ 1284153 h 1516071"/>
                  <a:gd name="connsiteX59" fmla="*/ 798759 w 1003876"/>
                  <a:gd name="connsiteY59" fmla="*/ 1278438 h 1516071"/>
                  <a:gd name="connsiteX60" fmla="*/ 796854 w 1003876"/>
                  <a:gd name="connsiteY60" fmla="*/ 1270818 h 1516071"/>
                  <a:gd name="connsiteX61" fmla="*/ 783519 w 1003876"/>
                  <a:gd name="connsiteY61" fmla="*/ 1253673 h 1516071"/>
                  <a:gd name="connsiteX62" fmla="*/ 773994 w 1003876"/>
                  <a:gd name="connsiteY62" fmla="*/ 1247958 h 1516071"/>
                  <a:gd name="connsiteX63" fmla="*/ 648264 w 1003876"/>
                  <a:gd name="connsiteY63" fmla="*/ 1156518 h 1516071"/>
                  <a:gd name="connsiteX64" fmla="*/ 644454 w 1003876"/>
                  <a:gd name="connsiteY64" fmla="*/ 1139373 h 1516071"/>
                  <a:gd name="connsiteX65" fmla="*/ 646359 w 1003876"/>
                  <a:gd name="connsiteY65" fmla="*/ 1131753 h 1516071"/>
                  <a:gd name="connsiteX66" fmla="*/ 650169 w 1003876"/>
                  <a:gd name="connsiteY66" fmla="*/ 1114608 h 1516071"/>
                  <a:gd name="connsiteX67" fmla="*/ 653979 w 1003876"/>
                  <a:gd name="connsiteY67" fmla="*/ 1108893 h 1516071"/>
                  <a:gd name="connsiteX68" fmla="*/ 655884 w 1003876"/>
                  <a:gd name="connsiteY68" fmla="*/ 1103178 h 1516071"/>
                  <a:gd name="connsiteX69" fmla="*/ 661599 w 1003876"/>
                  <a:gd name="connsiteY69" fmla="*/ 1101273 h 1516071"/>
                  <a:gd name="connsiteX70" fmla="*/ 671124 w 1003876"/>
                  <a:gd name="connsiteY70" fmla="*/ 1089843 h 1516071"/>
                  <a:gd name="connsiteX71" fmla="*/ 724464 w 1003876"/>
                  <a:gd name="connsiteY71" fmla="*/ 1082223 h 1516071"/>
                  <a:gd name="connsiteX72" fmla="*/ 842574 w 1003876"/>
                  <a:gd name="connsiteY72" fmla="*/ 1084128 h 1516071"/>
                  <a:gd name="connsiteX73" fmla="*/ 871149 w 1003876"/>
                  <a:gd name="connsiteY73" fmla="*/ 1086033 h 1516071"/>
                  <a:gd name="connsiteX74" fmla="*/ 899724 w 1003876"/>
                  <a:gd name="connsiteY74" fmla="*/ 1091748 h 1516071"/>
                  <a:gd name="connsiteX75" fmla="*/ 922584 w 1003876"/>
                  <a:gd name="connsiteY75" fmla="*/ 1095558 h 1516071"/>
                  <a:gd name="connsiteX76" fmla="*/ 985294 w 1003876"/>
                  <a:gd name="connsiteY76" fmla="*/ 1104311 h 1516071"/>
                  <a:gd name="connsiteX77" fmla="*/ 1003378 w 1003876"/>
                  <a:gd name="connsiteY77" fmla="*/ 1065958 h 1516071"/>
                  <a:gd name="connsiteX78" fmla="*/ 970209 w 1003876"/>
                  <a:gd name="connsiteY78" fmla="*/ 1044123 h 1516071"/>
                  <a:gd name="connsiteX79" fmla="*/ 935919 w 1003876"/>
                  <a:gd name="connsiteY79" fmla="*/ 1034598 h 1516071"/>
                  <a:gd name="connsiteX80" fmla="*/ 825429 w 1003876"/>
                  <a:gd name="connsiteY80" fmla="*/ 1034598 h 1516071"/>
                  <a:gd name="connsiteX81" fmla="*/ 730179 w 1003876"/>
                  <a:gd name="connsiteY81" fmla="*/ 1038408 h 1516071"/>
                  <a:gd name="connsiteX82" fmla="*/ 669219 w 1003876"/>
                  <a:gd name="connsiteY82" fmla="*/ 1046028 h 1516071"/>
                  <a:gd name="connsiteX83" fmla="*/ 646360 w 1003876"/>
                  <a:gd name="connsiteY83" fmla="*/ 1049838 h 1516071"/>
                  <a:gd name="connsiteX84" fmla="*/ 640078 w 1003876"/>
                  <a:gd name="connsiteY84" fmla="*/ 1026051 h 1516071"/>
                  <a:gd name="connsiteX85" fmla="*/ 673029 w 1003876"/>
                  <a:gd name="connsiteY85" fmla="*/ 992688 h 1516071"/>
                  <a:gd name="connsiteX86" fmla="*/ 674934 w 1003876"/>
                  <a:gd name="connsiteY86" fmla="*/ 986973 h 1516071"/>
                  <a:gd name="connsiteX87" fmla="*/ 680649 w 1003876"/>
                  <a:gd name="connsiteY87" fmla="*/ 985068 h 1516071"/>
                  <a:gd name="connsiteX88" fmla="*/ 686364 w 1003876"/>
                  <a:gd name="connsiteY88" fmla="*/ 981258 h 1516071"/>
                  <a:gd name="connsiteX89" fmla="*/ 695889 w 1003876"/>
                  <a:gd name="connsiteY89" fmla="*/ 971733 h 1516071"/>
                  <a:gd name="connsiteX90" fmla="*/ 705414 w 1003876"/>
                  <a:gd name="connsiteY90" fmla="*/ 960303 h 1516071"/>
                  <a:gd name="connsiteX91" fmla="*/ 716844 w 1003876"/>
                  <a:gd name="connsiteY91" fmla="*/ 952683 h 1516071"/>
                  <a:gd name="connsiteX92" fmla="*/ 732084 w 1003876"/>
                  <a:gd name="connsiteY92" fmla="*/ 939348 h 1516071"/>
                  <a:gd name="connsiteX93" fmla="*/ 741609 w 1003876"/>
                  <a:gd name="connsiteY93" fmla="*/ 927918 h 1516071"/>
                  <a:gd name="connsiteX94" fmla="*/ 753039 w 1003876"/>
                  <a:gd name="connsiteY94" fmla="*/ 918393 h 1516071"/>
                  <a:gd name="connsiteX95" fmla="*/ 758754 w 1003876"/>
                  <a:gd name="connsiteY95" fmla="*/ 906963 h 1516071"/>
                  <a:gd name="connsiteX96" fmla="*/ 760659 w 1003876"/>
                  <a:gd name="connsiteY96" fmla="*/ 901248 h 1516071"/>
                  <a:gd name="connsiteX97" fmla="*/ 766374 w 1003876"/>
                  <a:gd name="connsiteY97" fmla="*/ 889818 h 1516071"/>
                  <a:gd name="connsiteX98" fmla="*/ 764469 w 1003876"/>
                  <a:gd name="connsiteY98" fmla="*/ 874578 h 1516071"/>
                  <a:gd name="connsiteX99" fmla="*/ 758754 w 1003876"/>
                  <a:gd name="connsiteY99" fmla="*/ 872673 h 1516071"/>
                  <a:gd name="connsiteX100" fmla="*/ 737799 w 1003876"/>
                  <a:gd name="connsiteY100" fmla="*/ 874578 h 1516071"/>
                  <a:gd name="connsiteX101" fmla="*/ 732084 w 1003876"/>
                  <a:gd name="connsiteY101" fmla="*/ 878388 h 1516071"/>
                  <a:gd name="connsiteX102" fmla="*/ 699699 w 1003876"/>
                  <a:gd name="connsiteY102" fmla="*/ 899343 h 1516071"/>
                  <a:gd name="connsiteX103" fmla="*/ 595181 w 1003876"/>
                  <a:gd name="connsiteY103" fmla="*/ 957831 h 1516071"/>
                  <a:gd name="connsiteX104" fmla="*/ 507294 w 1003876"/>
                  <a:gd name="connsiteY104" fmla="*/ 847908 h 1516071"/>
                  <a:gd name="connsiteX105" fmla="*/ 503484 w 1003876"/>
                  <a:gd name="connsiteY105" fmla="*/ 358323 h 1516071"/>
                  <a:gd name="connsiteX106" fmla="*/ 499674 w 1003876"/>
                  <a:gd name="connsiteY106" fmla="*/ 66858 h 1516071"/>
                  <a:gd name="connsiteX107" fmla="*/ 490149 w 1003876"/>
                  <a:gd name="connsiteY107" fmla="*/ 40188 h 1516071"/>
                  <a:gd name="connsiteX108" fmla="*/ 488244 w 1003876"/>
                  <a:gd name="connsiteY108" fmla="*/ 34473 h 1516071"/>
                  <a:gd name="connsiteX109" fmla="*/ 484434 w 1003876"/>
                  <a:gd name="connsiteY109" fmla="*/ 28758 h 1516071"/>
                  <a:gd name="connsiteX110" fmla="*/ 478719 w 1003876"/>
                  <a:gd name="connsiteY110" fmla="*/ 17328 h 1516071"/>
                  <a:gd name="connsiteX111" fmla="*/ 473004 w 1003876"/>
                  <a:gd name="connsiteY111" fmla="*/ 13518 h 1516071"/>
                  <a:gd name="connsiteX112" fmla="*/ 469194 w 1003876"/>
                  <a:gd name="connsiteY112" fmla="*/ 7803 h 1516071"/>
                  <a:gd name="connsiteX113" fmla="*/ 429189 w 1003876"/>
                  <a:gd name="connsiteY113" fmla="*/ 11613 h 1516071"/>
                  <a:gd name="connsiteX114" fmla="*/ 425379 w 1003876"/>
                  <a:gd name="connsiteY114" fmla="*/ 78288 h 1516071"/>
                  <a:gd name="connsiteX115" fmla="*/ 425379 w 1003876"/>
                  <a:gd name="connsiteY115" fmla="*/ 84003 h 1516071"/>
                  <a:gd name="connsiteX116" fmla="*/ 429189 w 1003876"/>
                  <a:gd name="connsiteY116" fmla="*/ 238308 h 1516071"/>
                  <a:gd name="connsiteX117" fmla="*/ 440619 w 1003876"/>
                  <a:gd name="connsiteY117" fmla="*/ 421188 h 1516071"/>
                  <a:gd name="connsiteX118" fmla="*/ 435265 w 1003876"/>
                  <a:gd name="connsiteY118" fmla="*/ 718368 h 1516071"/>
                  <a:gd name="connsiteX119" fmla="*/ 435059 w 1003876"/>
                  <a:gd name="connsiteY119" fmla="*/ 799046 h 1516071"/>
                  <a:gd name="connsiteX120" fmla="*/ 430322 w 1003876"/>
                  <a:gd name="connsiteY120" fmla="*/ 879006 h 1516071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9074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1660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4944 w 1003876"/>
                  <a:gd name="connsiteY119" fmla="*/ 779275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002 w 1003876"/>
                  <a:gd name="connsiteY118" fmla="*/ 789160 h 1516072"/>
                  <a:gd name="connsiteX119" fmla="*/ 430322 w 1003876"/>
                  <a:gd name="connsiteY11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21569 w 1003876"/>
                  <a:gd name="connsiteY43" fmla="*/ 1348923 h 1516072"/>
                  <a:gd name="connsiteX44" fmla="*/ 427284 w 1003876"/>
                  <a:gd name="connsiteY44" fmla="*/ 1335588 h 1516072"/>
                  <a:gd name="connsiteX45" fmla="*/ 467289 w 1003876"/>
                  <a:gd name="connsiteY45" fmla="*/ 1265103 h 1516072"/>
                  <a:gd name="connsiteX46" fmla="*/ 528455 w 1003876"/>
                  <a:gd name="connsiteY46" fmla="*/ 1230091 h 1516072"/>
                  <a:gd name="connsiteX47" fmla="*/ 601154 w 1003876"/>
                  <a:gd name="connsiteY47" fmla="*/ 1221700 h 1516072"/>
                  <a:gd name="connsiteX48" fmla="*/ 720654 w 1003876"/>
                  <a:gd name="connsiteY48" fmla="*/ 1316538 h 1516072"/>
                  <a:gd name="connsiteX49" fmla="*/ 733989 w 1003876"/>
                  <a:gd name="connsiteY49" fmla="*/ 1326063 h 1516072"/>
                  <a:gd name="connsiteX50" fmla="*/ 743514 w 1003876"/>
                  <a:gd name="connsiteY50" fmla="*/ 1327968 h 1516072"/>
                  <a:gd name="connsiteX51" fmla="*/ 749229 w 1003876"/>
                  <a:gd name="connsiteY51" fmla="*/ 1329873 h 1516072"/>
                  <a:gd name="connsiteX52" fmla="*/ 762564 w 1003876"/>
                  <a:gd name="connsiteY52" fmla="*/ 1335588 h 1516072"/>
                  <a:gd name="connsiteX53" fmla="*/ 777804 w 1003876"/>
                  <a:gd name="connsiteY53" fmla="*/ 1333683 h 1516072"/>
                  <a:gd name="connsiteX54" fmla="*/ 789234 w 1003876"/>
                  <a:gd name="connsiteY54" fmla="*/ 1327968 h 1516072"/>
                  <a:gd name="connsiteX55" fmla="*/ 794949 w 1003876"/>
                  <a:gd name="connsiteY55" fmla="*/ 1326063 h 1516072"/>
                  <a:gd name="connsiteX56" fmla="*/ 802569 w 1003876"/>
                  <a:gd name="connsiteY56" fmla="*/ 1308918 h 1516072"/>
                  <a:gd name="connsiteX57" fmla="*/ 800664 w 1003876"/>
                  <a:gd name="connsiteY57" fmla="*/ 1284153 h 1516072"/>
                  <a:gd name="connsiteX58" fmla="*/ 798759 w 1003876"/>
                  <a:gd name="connsiteY58" fmla="*/ 1278438 h 1516072"/>
                  <a:gd name="connsiteX59" fmla="*/ 796854 w 1003876"/>
                  <a:gd name="connsiteY59" fmla="*/ 1270818 h 1516072"/>
                  <a:gd name="connsiteX60" fmla="*/ 783519 w 1003876"/>
                  <a:gd name="connsiteY60" fmla="*/ 1253673 h 1516072"/>
                  <a:gd name="connsiteX61" fmla="*/ 773994 w 1003876"/>
                  <a:gd name="connsiteY61" fmla="*/ 1247958 h 1516072"/>
                  <a:gd name="connsiteX62" fmla="*/ 648264 w 1003876"/>
                  <a:gd name="connsiteY62" fmla="*/ 1156518 h 1516072"/>
                  <a:gd name="connsiteX63" fmla="*/ 644454 w 1003876"/>
                  <a:gd name="connsiteY63" fmla="*/ 1139373 h 1516072"/>
                  <a:gd name="connsiteX64" fmla="*/ 646359 w 1003876"/>
                  <a:gd name="connsiteY64" fmla="*/ 1131753 h 1516072"/>
                  <a:gd name="connsiteX65" fmla="*/ 650169 w 1003876"/>
                  <a:gd name="connsiteY65" fmla="*/ 1114608 h 1516072"/>
                  <a:gd name="connsiteX66" fmla="*/ 653979 w 1003876"/>
                  <a:gd name="connsiteY66" fmla="*/ 1108893 h 1516072"/>
                  <a:gd name="connsiteX67" fmla="*/ 655884 w 1003876"/>
                  <a:gd name="connsiteY67" fmla="*/ 1103178 h 1516072"/>
                  <a:gd name="connsiteX68" fmla="*/ 661599 w 1003876"/>
                  <a:gd name="connsiteY68" fmla="*/ 1101273 h 1516072"/>
                  <a:gd name="connsiteX69" fmla="*/ 671124 w 1003876"/>
                  <a:gd name="connsiteY69" fmla="*/ 1089843 h 1516072"/>
                  <a:gd name="connsiteX70" fmla="*/ 724464 w 1003876"/>
                  <a:gd name="connsiteY70" fmla="*/ 1082223 h 1516072"/>
                  <a:gd name="connsiteX71" fmla="*/ 842574 w 1003876"/>
                  <a:gd name="connsiteY71" fmla="*/ 1084128 h 1516072"/>
                  <a:gd name="connsiteX72" fmla="*/ 871149 w 1003876"/>
                  <a:gd name="connsiteY72" fmla="*/ 1086033 h 1516072"/>
                  <a:gd name="connsiteX73" fmla="*/ 899724 w 1003876"/>
                  <a:gd name="connsiteY73" fmla="*/ 1091748 h 1516072"/>
                  <a:gd name="connsiteX74" fmla="*/ 922584 w 1003876"/>
                  <a:gd name="connsiteY74" fmla="*/ 1095558 h 1516072"/>
                  <a:gd name="connsiteX75" fmla="*/ 985294 w 1003876"/>
                  <a:gd name="connsiteY75" fmla="*/ 1104311 h 1516072"/>
                  <a:gd name="connsiteX76" fmla="*/ 1003378 w 1003876"/>
                  <a:gd name="connsiteY76" fmla="*/ 1065958 h 1516072"/>
                  <a:gd name="connsiteX77" fmla="*/ 970209 w 1003876"/>
                  <a:gd name="connsiteY77" fmla="*/ 1044123 h 1516072"/>
                  <a:gd name="connsiteX78" fmla="*/ 918620 w 1003876"/>
                  <a:gd name="connsiteY78" fmla="*/ 1034598 h 1516072"/>
                  <a:gd name="connsiteX79" fmla="*/ 825429 w 1003876"/>
                  <a:gd name="connsiteY79" fmla="*/ 1034598 h 1516072"/>
                  <a:gd name="connsiteX80" fmla="*/ 730179 w 1003876"/>
                  <a:gd name="connsiteY80" fmla="*/ 1038408 h 1516072"/>
                  <a:gd name="connsiteX81" fmla="*/ 669219 w 1003876"/>
                  <a:gd name="connsiteY81" fmla="*/ 1046028 h 1516072"/>
                  <a:gd name="connsiteX82" fmla="*/ 646360 w 1003876"/>
                  <a:gd name="connsiteY82" fmla="*/ 1049838 h 1516072"/>
                  <a:gd name="connsiteX83" fmla="*/ 640078 w 1003876"/>
                  <a:gd name="connsiteY83" fmla="*/ 1026051 h 1516072"/>
                  <a:gd name="connsiteX84" fmla="*/ 673029 w 1003876"/>
                  <a:gd name="connsiteY84" fmla="*/ 992688 h 1516072"/>
                  <a:gd name="connsiteX85" fmla="*/ 674934 w 1003876"/>
                  <a:gd name="connsiteY85" fmla="*/ 986973 h 1516072"/>
                  <a:gd name="connsiteX86" fmla="*/ 680649 w 1003876"/>
                  <a:gd name="connsiteY86" fmla="*/ 985068 h 1516072"/>
                  <a:gd name="connsiteX87" fmla="*/ 686364 w 1003876"/>
                  <a:gd name="connsiteY87" fmla="*/ 981258 h 1516072"/>
                  <a:gd name="connsiteX88" fmla="*/ 695889 w 1003876"/>
                  <a:gd name="connsiteY88" fmla="*/ 971733 h 1516072"/>
                  <a:gd name="connsiteX89" fmla="*/ 705414 w 1003876"/>
                  <a:gd name="connsiteY89" fmla="*/ 960303 h 1516072"/>
                  <a:gd name="connsiteX90" fmla="*/ 716844 w 1003876"/>
                  <a:gd name="connsiteY90" fmla="*/ 952683 h 1516072"/>
                  <a:gd name="connsiteX91" fmla="*/ 732084 w 1003876"/>
                  <a:gd name="connsiteY91" fmla="*/ 939348 h 1516072"/>
                  <a:gd name="connsiteX92" fmla="*/ 741609 w 1003876"/>
                  <a:gd name="connsiteY92" fmla="*/ 927918 h 1516072"/>
                  <a:gd name="connsiteX93" fmla="*/ 753039 w 1003876"/>
                  <a:gd name="connsiteY93" fmla="*/ 918393 h 1516072"/>
                  <a:gd name="connsiteX94" fmla="*/ 758754 w 1003876"/>
                  <a:gd name="connsiteY94" fmla="*/ 906963 h 1516072"/>
                  <a:gd name="connsiteX95" fmla="*/ 760659 w 1003876"/>
                  <a:gd name="connsiteY95" fmla="*/ 901248 h 1516072"/>
                  <a:gd name="connsiteX96" fmla="*/ 766374 w 1003876"/>
                  <a:gd name="connsiteY96" fmla="*/ 889818 h 1516072"/>
                  <a:gd name="connsiteX97" fmla="*/ 764469 w 1003876"/>
                  <a:gd name="connsiteY97" fmla="*/ 874578 h 1516072"/>
                  <a:gd name="connsiteX98" fmla="*/ 758754 w 1003876"/>
                  <a:gd name="connsiteY98" fmla="*/ 872673 h 1516072"/>
                  <a:gd name="connsiteX99" fmla="*/ 737799 w 1003876"/>
                  <a:gd name="connsiteY99" fmla="*/ 874578 h 1516072"/>
                  <a:gd name="connsiteX100" fmla="*/ 732084 w 1003876"/>
                  <a:gd name="connsiteY100" fmla="*/ 878388 h 1516072"/>
                  <a:gd name="connsiteX101" fmla="*/ 699699 w 1003876"/>
                  <a:gd name="connsiteY101" fmla="*/ 899343 h 1516072"/>
                  <a:gd name="connsiteX102" fmla="*/ 595181 w 1003876"/>
                  <a:gd name="connsiteY102" fmla="*/ 957831 h 1516072"/>
                  <a:gd name="connsiteX103" fmla="*/ 507294 w 1003876"/>
                  <a:gd name="connsiteY103" fmla="*/ 847908 h 1516072"/>
                  <a:gd name="connsiteX104" fmla="*/ 503484 w 1003876"/>
                  <a:gd name="connsiteY104" fmla="*/ 358323 h 1516072"/>
                  <a:gd name="connsiteX105" fmla="*/ 499674 w 1003876"/>
                  <a:gd name="connsiteY105" fmla="*/ 66858 h 1516072"/>
                  <a:gd name="connsiteX106" fmla="*/ 490149 w 1003876"/>
                  <a:gd name="connsiteY106" fmla="*/ 40188 h 1516072"/>
                  <a:gd name="connsiteX107" fmla="*/ 488244 w 1003876"/>
                  <a:gd name="connsiteY107" fmla="*/ 34473 h 1516072"/>
                  <a:gd name="connsiteX108" fmla="*/ 484434 w 1003876"/>
                  <a:gd name="connsiteY108" fmla="*/ 28758 h 1516072"/>
                  <a:gd name="connsiteX109" fmla="*/ 478719 w 1003876"/>
                  <a:gd name="connsiteY109" fmla="*/ 17328 h 1516072"/>
                  <a:gd name="connsiteX110" fmla="*/ 473004 w 1003876"/>
                  <a:gd name="connsiteY110" fmla="*/ 13518 h 1516072"/>
                  <a:gd name="connsiteX111" fmla="*/ 469194 w 1003876"/>
                  <a:gd name="connsiteY111" fmla="*/ 7803 h 1516072"/>
                  <a:gd name="connsiteX112" fmla="*/ 429189 w 1003876"/>
                  <a:gd name="connsiteY112" fmla="*/ 11613 h 1516072"/>
                  <a:gd name="connsiteX113" fmla="*/ 425379 w 1003876"/>
                  <a:gd name="connsiteY113" fmla="*/ 78288 h 1516072"/>
                  <a:gd name="connsiteX114" fmla="*/ 425379 w 1003876"/>
                  <a:gd name="connsiteY114" fmla="*/ 84003 h 1516072"/>
                  <a:gd name="connsiteX115" fmla="*/ 436603 w 1003876"/>
                  <a:gd name="connsiteY115" fmla="*/ 225952 h 1516072"/>
                  <a:gd name="connsiteX116" fmla="*/ 440619 w 1003876"/>
                  <a:gd name="connsiteY116" fmla="*/ 421188 h 1516072"/>
                  <a:gd name="connsiteX117" fmla="*/ 440002 w 1003876"/>
                  <a:gd name="connsiteY117" fmla="*/ 789160 h 1516072"/>
                  <a:gd name="connsiteX118" fmla="*/ 430322 w 1003876"/>
                  <a:gd name="connsiteY11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21569 w 1003876"/>
                  <a:gd name="connsiteY42" fmla="*/ 1348923 h 1516072"/>
                  <a:gd name="connsiteX43" fmla="*/ 427284 w 1003876"/>
                  <a:gd name="connsiteY43" fmla="*/ 1335588 h 1516072"/>
                  <a:gd name="connsiteX44" fmla="*/ 467289 w 1003876"/>
                  <a:gd name="connsiteY44" fmla="*/ 1265103 h 1516072"/>
                  <a:gd name="connsiteX45" fmla="*/ 528455 w 1003876"/>
                  <a:gd name="connsiteY45" fmla="*/ 1230091 h 1516072"/>
                  <a:gd name="connsiteX46" fmla="*/ 601154 w 1003876"/>
                  <a:gd name="connsiteY46" fmla="*/ 1221700 h 1516072"/>
                  <a:gd name="connsiteX47" fmla="*/ 720654 w 1003876"/>
                  <a:gd name="connsiteY47" fmla="*/ 1316538 h 1516072"/>
                  <a:gd name="connsiteX48" fmla="*/ 733989 w 1003876"/>
                  <a:gd name="connsiteY48" fmla="*/ 1326063 h 1516072"/>
                  <a:gd name="connsiteX49" fmla="*/ 743514 w 1003876"/>
                  <a:gd name="connsiteY49" fmla="*/ 1327968 h 1516072"/>
                  <a:gd name="connsiteX50" fmla="*/ 749229 w 1003876"/>
                  <a:gd name="connsiteY50" fmla="*/ 1329873 h 1516072"/>
                  <a:gd name="connsiteX51" fmla="*/ 762564 w 1003876"/>
                  <a:gd name="connsiteY51" fmla="*/ 1335588 h 1516072"/>
                  <a:gd name="connsiteX52" fmla="*/ 777804 w 1003876"/>
                  <a:gd name="connsiteY52" fmla="*/ 1333683 h 1516072"/>
                  <a:gd name="connsiteX53" fmla="*/ 789234 w 1003876"/>
                  <a:gd name="connsiteY53" fmla="*/ 1327968 h 1516072"/>
                  <a:gd name="connsiteX54" fmla="*/ 794949 w 1003876"/>
                  <a:gd name="connsiteY54" fmla="*/ 1326063 h 1516072"/>
                  <a:gd name="connsiteX55" fmla="*/ 802569 w 1003876"/>
                  <a:gd name="connsiteY55" fmla="*/ 1308918 h 1516072"/>
                  <a:gd name="connsiteX56" fmla="*/ 800664 w 1003876"/>
                  <a:gd name="connsiteY56" fmla="*/ 1284153 h 1516072"/>
                  <a:gd name="connsiteX57" fmla="*/ 798759 w 1003876"/>
                  <a:gd name="connsiteY57" fmla="*/ 1278438 h 1516072"/>
                  <a:gd name="connsiteX58" fmla="*/ 796854 w 1003876"/>
                  <a:gd name="connsiteY58" fmla="*/ 1270818 h 1516072"/>
                  <a:gd name="connsiteX59" fmla="*/ 783519 w 1003876"/>
                  <a:gd name="connsiteY59" fmla="*/ 1253673 h 1516072"/>
                  <a:gd name="connsiteX60" fmla="*/ 773994 w 1003876"/>
                  <a:gd name="connsiteY60" fmla="*/ 1247958 h 1516072"/>
                  <a:gd name="connsiteX61" fmla="*/ 648264 w 1003876"/>
                  <a:gd name="connsiteY61" fmla="*/ 1156518 h 1516072"/>
                  <a:gd name="connsiteX62" fmla="*/ 644454 w 1003876"/>
                  <a:gd name="connsiteY62" fmla="*/ 1139373 h 1516072"/>
                  <a:gd name="connsiteX63" fmla="*/ 646359 w 1003876"/>
                  <a:gd name="connsiteY63" fmla="*/ 1131753 h 1516072"/>
                  <a:gd name="connsiteX64" fmla="*/ 650169 w 1003876"/>
                  <a:gd name="connsiteY64" fmla="*/ 1114608 h 1516072"/>
                  <a:gd name="connsiteX65" fmla="*/ 653979 w 1003876"/>
                  <a:gd name="connsiteY65" fmla="*/ 1108893 h 1516072"/>
                  <a:gd name="connsiteX66" fmla="*/ 655884 w 1003876"/>
                  <a:gd name="connsiteY66" fmla="*/ 1103178 h 1516072"/>
                  <a:gd name="connsiteX67" fmla="*/ 661599 w 1003876"/>
                  <a:gd name="connsiteY67" fmla="*/ 1101273 h 1516072"/>
                  <a:gd name="connsiteX68" fmla="*/ 671124 w 1003876"/>
                  <a:gd name="connsiteY68" fmla="*/ 1089843 h 1516072"/>
                  <a:gd name="connsiteX69" fmla="*/ 724464 w 1003876"/>
                  <a:gd name="connsiteY69" fmla="*/ 1082223 h 1516072"/>
                  <a:gd name="connsiteX70" fmla="*/ 842574 w 1003876"/>
                  <a:gd name="connsiteY70" fmla="*/ 1084128 h 1516072"/>
                  <a:gd name="connsiteX71" fmla="*/ 871149 w 1003876"/>
                  <a:gd name="connsiteY71" fmla="*/ 1086033 h 1516072"/>
                  <a:gd name="connsiteX72" fmla="*/ 899724 w 1003876"/>
                  <a:gd name="connsiteY72" fmla="*/ 1091748 h 1516072"/>
                  <a:gd name="connsiteX73" fmla="*/ 922584 w 1003876"/>
                  <a:gd name="connsiteY73" fmla="*/ 1095558 h 1516072"/>
                  <a:gd name="connsiteX74" fmla="*/ 985294 w 1003876"/>
                  <a:gd name="connsiteY74" fmla="*/ 1104311 h 1516072"/>
                  <a:gd name="connsiteX75" fmla="*/ 1003378 w 1003876"/>
                  <a:gd name="connsiteY75" fmla="*/ 1065958 h 1516072"/>
                  <a:gd name="connsiteX76" fmla="*/ 970209 w 1003876"/>
                  <a:gd name="connsiteY76" fmla="*/ 1044123 h 1516072"/>
                  <a:gd name="connsiteX77" fmla="*/ 918620 w 1003876"/>
                  <a:gd name="connsiteY77" fmla="*/ 1034598 h 1516072"/>
                  <a:gd name="connsiteX78" fmla="*/ 825429 w 1003876"/>
                  <a:gd name="connsiteY78" fmla="*/ 1034598 h 1516072"/>
                  <a:gd name="connsiteX79" fmla="*/ 730179 w 1003876"/>
                  <a:gd name="connsiteY79" fmla="*/ 1038408 h 1516072"/>
                  <a:gd name="connsiteX80" fmla="*/ 669219 w 1003876"/>
                  <a:gd name="connsiteY80" fmla="*/ 1046028 h 1516072"/>
                  <a:gd name="connsiteX81" fmla="*/ 646360 w 1003876"/>
                  <a:gd name="connsiteY81" fmla="*/ 1049838 h 1516072"/>
                  <a:gd name="connsiteX82" fmla="*/ 640078 w 1003876"/>
                  <a:gd name="connsiteY82" fmla="*/ 1026051 h 1516072"/>
                  <a:gd name="connsiteX83" fmla="*/ 673029 w 1003876"/>
                  <a:gd name="connsiteY83" fmla="*/ 992688 h 1516072"/>
                  <a:gd name="connsiteX84" fmla="*/ 674934 w 1003876"/>
                  <a:gd name="connsiteY84" fmla="*/ 986973 h 1516072"/>
                  <a:gd name="connsiteX85" fmla="*/ 680649 w 1003876"/>
                  <a:gd name="connsiteY85" fmla="*/ 985068 h 1516072"/>
                  <a:gd name="connsiteX86" fmla="*/ 686364 w 1003876"/>
                  <a:gd name="connsiteY86" fmla="*/ 981258 h 1516072"/>
                  <a:gd name="connsiteX87" fmla="*/ 695889 w 1003876"/>
                  <a:gd name="connsiteY87" fmla="*/ 971733 h 1516072"/>
                  <a:gd name="connsiteX88" fmla="*/ 705414 w 1003876"/>
                  <a:gd name="connsiteY88" fmla="*/ 960303 h 1516072"/>
                  <a:gd name="connsiteX89" fmla="*/ 716844 w 1003876"/>
                  <a:gd name="connsiteY89" fmla="*/ 952683 h 1516072"/>
                  <a:gd name="connsiteX90" fmla="*/ 732084 w 1003876"/>
                  <a:gd name="connsiteY90" fmla="*/ 939348 h 1516072"/>
                  <a:gd name="connsiteX91" fmla="*/ 741609 w 1003876"/>
                  <a:gd name="connsiteY91" fmla="*/ 927918 h 1516072"/>
                  <a:gd name="connsiteX92" fmla="*/ 753039 w 1003876"/>
                  <a:gd name="connsiteY92" fmla="*/ 918393 h 1516072"/>
                  <a:gd name="connsiteX93" fmla="*/ 758754 w 1003876"/>
                  <a:gd name="connsiteY93" fmla="*/ 906963 h 1516072"/>
                  <a:gd name="connsiteX94" fmla="*/ 760659 w 1003876"/>
                  <a:gd name="connsiteY94" fmla="*/ 901248 h 1516072"/>
                  <a:gd name="connsiteX95" fmla="*/ 766374 w 1003876"/>
                  <a:gd name="connsiteY95" fmla="*/ 889818 h 1516072"/>
                  <a:gd name="connsiteX96" fmla="*/ 764469 w 1003876"/>
                  <a:gd name="connsiteY96" fmla="*/ 874578 h 1516072"/>
                  <a:gd name="connsiteX97" fmla="*/ 758754 w 1003876"/>
                  <a:gd name="connsiteY97" fmla="*/ 872673 h 1516072"/>
                  <a:gd name="connsiteX98" fmla="*/ 737799 w 1003876"/>
                  <a:gd name="connsiteY98" fmla="*/ 874578 h 1516072"/>
                  <a:gd name="connsiteX99" fmla="*/ 732084 w 1003876"/>
                  <a:gd name="connsiteY99" fmla="*/ 878388 h 1516072"/>
                  <a:gd name="connsiteX100" fmla="*/ 699699 w 1003876"/>
                  <a:gd name="connsiteY100" fmla="*/ 899343 h 1516072"/>
                  <a:gd name="connsiteX101" fmla="*/ 595181 w 1003876"/>
                  <a:gd name="connsiteY101" fmla="*/ 957831 h 1516072"/>
                  <a:gd name="connsiteX102" fmla="*/ 507294 w 1003876"/>
                  <a:gd name="connsiteY102" fmla="*/ 847908 h 1516072"/>
                  <a:gd name="connsiteX103" fmla="*/ 503484 w 1003876"/>
                  <a:gd name="connsiteY103" fmla="*/ 358323 h 1516072"/>
                  <a:gd name="connsiteX104" fmla="*/ 499674 w 1003876"/>
                  <a:gd name="connsiteY104" fmla="*/ 66858 h 1516072"/>
                  <a:gd name="connsiteX105" fmla="*/ 490149 w 1003876"/>
                  <a:gd name="connsiteY105" fmla="*/ 40188 h 1516072"/>
                  <a:gd name="connsiteX106" fmla="*/ 488244 w 1003876"/>
                  <a:gd name="connsiteY106" fmla="*/ 34473 h 1516072"/>
                  <a:gd name="connsiteX107" fmla="*/ 484434 w 1003876"/>
                  <a:gd name="connsiteY107" fmla="*/ 28758 h 1516072"/>
                  <a:gd name="connsiteX108" fmla="*/ 478719 w 1003876"/>
                  <a:gd name="connsiteY108" fmla="*/ 17328 h 1516072"/>
                  <a:gd name="connsiteX109" fmla="*/ 473004 w 1003876"/>
                  <a:gd name="connsiteY109" fmla="*/ 13518 h 1516072"/>
                  <a:gd name="connsiteX110" fmla="*/ 469194 w 1003876"/>
                  <a:gd name="connsiteY110" fmla="*/ 7803 h 1516072"/>
                  <a:gd name="connsiteX111" fmla="*/ 429189 w 1003876"/>
                  <a:gd name="connsiteY111" fmla="*/ 11613 h 1516072"/>
                  <a:gd name="connsiteX112" fmla="*/ 425379 w 1003876"/>
                  <a:gd name="connsiteY112" fmla="*/ 78288 h 1516072"/>
                  <a:gd name="connsiteX113" fmla="*/ 425379 w 1003876"/>
                  <a:gd name="connsiteY113" fmla="*/ 84003 h 1516072"/>
                  <a:gd name="connsiteX114" fmla="*/ 436603 w 1003876"/>
                  <a:gd name="connsiteY114" fmla="*/ 225952 h 1516072"/>
                  <a:gd name="connsiteX115" fmla="*/ 440619 w 1003876"/>
                  <a:gd name="connsiteY115" fmla="*/ 421188 h 1516072"/>
                  <a:gd name="connsiteX116" fmla="*/ 440002 w 1003876"/>
                  <a:gd name="connsiteY116" fmla="*/ 789160 h 1516072"/>
                  <a:gd name="connsiteX117" fmla="*/ 430322 w 1003876"/>
                  <a:gd name="connsiteY11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21569 w 1003876"/>
                  <a:gd name="connsiteY41" fmla="*/ 1348923 h 1516072"/>
                  <a:gd name="connsiteX42" fmla="*/ 427284 w 1003876"/>
                  <a:gd name="connsiteY42" fmla="*/ 1335588 h 1516072"/>
                  <a:gd name="connsiteX43" fmla="*/ 467289 w 1003876"/>
                  <a:gd name="connsiteY43" fmla="*/ 1265103 h 1516072"/>
                  <a:gd name="connsiteX44" fmla="*/ 528455 w 1003876"/>
                  <a:gd name="connsiteY44" fmla="*/ 1230091 h 1516072"/>
                  <a:gd name="connsiteX45" fmla="*/ 601154 w 1003876"/>
                  <a:gd name="connsiteY45" fmla="*/ 1221700 h 1516072"/>
                  <a:gd name="connsiteX46" fmla="*/ 720654 w 1003876"/>
                  <a:gd name="connsiteY46" fmla="*/ 1316538 h 1516072"/>
                  <a:gd name="connsiteX47" fmla="*/ 733989 w 1003876"/>
                  <a:gd name="connsiteY47" fmla="*/ 1326063 h 1516072"/>
                  <a:gd name="connsiteX48" fmla="*/ 743514 w 1003876"/>
                  <a:gd name="connsiteY48" fmla="*/ 1327968 h 1516072"/>
                  <a:gd name="connsiteX49" fmla="*/ 749229 w 1003876"/>
                  <a:gd name="connsiteY49" fmla="*/ 1329873 h 1516072"/>
                  <a:gd name="connsiteX50" fmla="*/ 762564 w 1003876"/>
                  <a:gd name="connsiteY50" fmla="*/ 1335588 h 1516072"/>
                  <a:gd name="connsiteX51" fmla="*/ 777804 w 1003876"/>
                  <a:gd name="connsiteY51" fmla="*/ 1333683 h 1516072"/>
                  <a:gd name="connsiteX52" fmla="*/ 789234 w 1003876"/>
                  <a:gd name="connsiteY52" fmla="*/ 1327968 h 1516072"/>
                  <a:gd name="connsiteX53" fmla="*/ 794949 w 1003876"/>
                  <a:gd name="connsiteY53" fmla="*/ 1326063 h 1516072"/>
                  <a:gd name="connsiteX54" fmla="*/ 802569 w 1003876"/>
                  <a:gd name="connsiteY54" fmla="*/ 1308918 h 1516072"/>
                  <a:gd name="connsiteX55" fmla="*/ 800664 w 1003876"/>
                  <a:gd name="connsiteY55" fmla="*/ 1284153 h 1516072"/>
                  <a:gd name="connsiteX56" fmla="*/ 798759 w 1003876"/>
                  <a:gd name="connsiteY56" fmla="*/ 1278438 h 1516072"/>
                  <a:gd name="connsiteX57" fmla="*/ 796854 w 1003876"/>
                  <a:gd name="connsiteY57" fmla="*/ 1270818 h 1516072"/>
                  <a:gd name="connsiteX58" fmla="*/ 783519 w 1003876"/>
                  <a:gd name="connsiteY58" fmla="*/ 1253673 h 1516072"/>
                  <a:gd name="connsiteX59" fmla="*/ 773994 w 1003876"/>
                  <a:gd name="connsiteY59" fmla="*/ 1247958 h 1516072"/>
                  <a:gd name="connsiteX60" fmla="*/ 648264 w 1003876"/>
                  <a:gd name="connsiteY60" fmla="*/ 1156518 h 1516072"/>
                  <a:gd name="connsiteX61" fmla="*/ 644454 w 1003876"/>
                  <a:gd name="connsiteY61" fmla="*/ 1139373 h 1516072"/>
                  <a:gd name="connsiteX62" fmla="*/ 646359 w 1003876"/>
                  <a:gd name="connsiteY62" fmla="*/ 1131753 h 1516072"/>
                  <a:gd name="connsiteX63" fmla="*/ 650169 w 1003876"/>
                  <a:gd name="connsiteY63" fmla="*/ 1114608 h 1516072"/>
                  <a:gd name="connsiteX64" fmla="*/ 653979 w 1003876"/>
                  <a:gd name="connsiteY64" fmla="*/ 1108893 h 1516072"/>
                  <a:gd name="connsiteX65" fmla="*/ 655884 w 1003876"/>
                  <a:gd name="connsiteY65" fmla="*/ 1103178 h 1516072"/>
                  <a:gd name="connsiteX66" fmla="*/ 661599 w 1003876"/>
                  <a:gd name="connsiteY66" fmla="*/ 1101273 h 1516072"/>
                  <a:gd name="connsiteX67" fmla="*/ 671124 w 1003876"/>
                  <a:gd name="connsiteY67" fmla="*/ 1089843 h 1516072"/>
                  <a:gd name="connsiteX68" fmla="*/ 724464 w 1003876"/>
                  <a:gd name="connsiteY68" fmla="*/ 1082223 h 1516072"/>
                  <a:gd name="connsiteX69" fmla="*/ 842574 w 1003876"/>
                  <a:gd name="connsiteY69" fmla="*/ 1084128 h 1516072"/>
                  <a:gd name="connsiteX70" fmla="*/ 871149 w 1003876"/>
                  <a:gd name="connsiteY70" fmla="*/ 1086033 h 1516072"/>
                  <a:gd name="connsiteX71" fmla="*/ 899724 w 1003876"/>
                  <a:gd name="connsiteY71" fmla="*/ 1091748 h 1516072"/>
                  <a:gd name="connsiteX72" fmla="*/ 922584 w 1003876"/>
                  <a:gd name="connsiteY72" fmla="*/ 1095558 h 1516072"/>
                  <a:gd name="connsiteX73" fmla="*/ 985294 w 1003876"/>
                  <a:gd name="connsiteY73" fmla="*/ 1104311 h 1516072"/>
                  <a:gd name="connsiteX74" fmla="*/ 1003378 w 1003876"/>
                  <a:gd name="connsiteY74" fmla="*/ 1065958 h 1516072"/>
                  <a:gd name="connsiteX75" fmla="*/ 970209 w 1003876"/>
                  <a:gd name="connsiteY75" fmla="*/ 1044123 h 1516072"/>
                  <a:gd name="connsiteX76" fmla="*/ 918620 w 1003876"/>
                  <a:gd name="connsiteY76" fmla="*/ 1034598 h 1516072"/>
                  <a:gd name="connsiteX77" fmla="*/ 825429 w 1003876"/>
                  <a:gd name="connsiteY77" fmla="*/ 1034598 h 1516072"/>
                  <a:gd name="connsiteX78" fmla="*/ 730179 w 1003876"/>
                  <a:gd name="connsiteY78" fmla="*/ 1038408 h 1516072"/>
                  <a:gd name="connsiteX79" fmla="*/ 669219 w 1003876"/>
                  <a:gd name="connsiteY79" fmla="*/ 1046028 h 1516072"/>
                  <a:gd name="connsiteX80" fmla="*/ 646360 w 1003876"/>
                  <a:gd name="connsiteY80" fmla="*/ 1049838 h 1516072"/>
                  <a:gd name="connsiteX81" fmla="*/ 640078 w 1003876"/>
                  <a:gd name="connsiteY81" fmla="*/ 1026051 h 1516072"/>
                  <a:gd name="connsiteX82" fmla="*/ 673029 w 1003876"/>
                  <a:gd name="connsiteY82" fmla="*/ 992688 h 1516072"/>
                  <a:gd name="connsiteX83" fmla="*/ 674934 w 1003876"/>
                  <a:gd name="connsiteY83" fmla="*/ 986973 h 1516072"/>
                  <a:gd name="connsiteX84" fmla="*/ 680649 w 1003876"/>
                  <a:gd name="connsiteY84" fmla="*/ 985068 h 1516072"/>
                  <a:gd name="connsiteX85" fmla="*/ 686364 w 1003876"/>
                  <a:gd name="connsiteY85" fmla="*/ 981258 h 1516072"/>
                  <a:gd name="connsiteX86" fmla="*/ 695889 w 1003876"/>
                  <a:gd name="connsiteY86" fmla="*/ 971733 h 1516072"/>
                  <a:gd name="connsiteX87" fmla="*/ 705414 w 1003876"/>
                  <a:gd name="connsiteY87" fmla="*/ 960303 h 1516072"/>
                  <a:gd name="connsiteX88" fmla="*/ 716844 w 1003876"/>
                  <a:gd name="connsiteY88" fmla="*/ 952683 h 1516072"/>
                  <a:gd name="connsiteX89" fmla="*/ 732084 w 1003876"/>
                  <a:gd name="connsiteY89" fmla="*/ 939348 h 1516072"/>
                  <a:gd name="connsiteX90" fmla="*/ 741609 w 1003876"/>
                  <a:gd name="connsiteY90" fmla="*/ 927918 h 1516072"/>
                  <a:gd name="connsiteX91" fmla="*/ 753039 w 1003876"/>
                  <a:gd name="connsiteY91" fmla="*/ 918393 h 1516072"/>
                  <a:gd name="connsiteX92" fmla="*/ 758754 w 1003876"/>
                  <a:gd name="connsiteY92" fmla="*/ 906963 h 1516072"/>
                  <a:gd name="connsiteX93" fmla="*/ 760659 w 1003876"/>
                  <a:gd name="connsiteY93" fmla="*/ 901248 h 1516072"/>
                  <a:gd name="connsiteX94" fmla="*/ 766374 w 1003876"/>
                  <a:gd name="connsiteY94" fmla="*/ 889818 h 1516072"/>
                  <a:gd name="connsiteX95" fmla="*/ 764469 w 1003876"/>
                  <a:gd name="connsiteY95" fmla="*/ 874578 h 1516072"/>
                  <a:gd name="connsiteX96" fmla="*/ 758754 w 1003876"/>
                  <a:gd name="connsiteY96" fmla="*/ 872673 h 1516072"/>
                  <a:gd name="connsiteX97" fmla="*/ 737799 w 1003876"/>
                  <a:gd name="connsiteY97" fmla="*/ 874578 h 1516072"/>
                  <a:gd name="connsiteX98" fmla="*/ 732084 w 1003876"/>
                  <a:gd name="connsiteY98" fmla="*/ 878388 h 1516072"/>
                  <a:gd name="connsiteX99" fmla="*/ 699699 w 1003876"/>
                  <a:gd name="connsiteY99" fmla="*/ 899343 h 1516072"/>
                  <a:gd name="connsiteX100" fmla="*/ 595181 w 1003876"/>
                  <a:gd name="connsiteY100" fmla="*/ 957831 h 1516072"/>
                  <a:gd name="connsiteX101" fmla="*/ 507294 w 1003876"/>
                  <a:gd name="connsiteY101" fmla="*/ 847908 h 1516072"/>
                  <a:gd name="connsiteX102" fmla="*/ 503484 w 1003876"/>
                  <a:gd name="connsiteY102" fmla="*/ 358323 h 1516072"/>
                  <a:gd name="connsiteX103" fmla="*/ 499674 w 1003876"/>
                  <a:gd name="connsiteY103" fmla="*/ 66858 h 1516072"/>
                  <a:gd name="connsiteX104" fmla="*/ 490149 w 1003876"/>
                  <a:gd name="connsiteY104" fmla="*/ 40188 h 1516072"/>
                  <a:gd name="connsiteX105" fmla="*/ 488244 w 1003876"/>
                  <a:gd name="connsiteY105" fmla="*/ 34473 h 1516072"/>
                  <a:gd name="connsiteX106" fmla="*/ 484434 w 1003876"/>
                  <a:gd name="connsiteY106" fmla="*/ 28758 h 1516072"/>
                  <a:gd name="connsiteX107" fmla="*/ 478719 w 1003876"/>
                  <a:gd name="connsiteY107" fmla="*/ 17328 h 1516072"/>
                  <a:gd name="connsiteX108" fmla="*/ 473004 w 1003876"/>
                  <a:gd name="connsiteY108" fmla="*/ 13518 h 1516072"/>
                  <a:gd name="connsiteX109" fmla="*/ 469194 w 1003876"/>
                  <a:gd name="connsiteY109" fmla="*/ 7803 h 1516072"/>
                  <a:gd name="connsiteX110" fmla="*/ 429189 w 1003876"/>
                  <a:gd name="connsiteY110" fmla="*/ 11613 h 1516072"/>
                  <a:gd name="connsiteX111" fmla="*/ 425379 w 1003876"/>
                  <a:gd name="connsiteY111" fmla="*/ 78288 h 1516072"/>
                  <a:gd name="connsiteX112" fmla="*/ 425379 w 1003876"/>
                  <a:gd name="connsiteY112" fmla="*/ 84003 h 1516072"/>
                  <a:gd name="connsiteX113" fmla="*/ 436603 w 1003876"/>
                  <a:gd name="connsiteY113" fmla="*/ 225952 h 1516072"/>
                  <a:gd name="connsiteX114" fmla="*/ 440619 w 1003876"/>
                  <a:gd name="connsiteY114" fmla="*/ 421188 h 1516072"/>
                  <a:gd name="connsiteX115" fmla="*/ 440002 w 1003876"/>
                  <a:gd name="connsiteY115" fmla="*/ 789160 h 1516072"/>
                  <a:gd name="connsiteX116" fmla="*/ 430322 w 1003876"/>
                  <a:gd name="connsiteY11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27284 w 1003876"/>
                  <a:gd name="connsiteY41" fmla="*/ 1335588 h 1516072"/>
                  <a:gd name="connsiteX42" fmla="*/ 467289 w 1003876"/>
                  <a:gd name="connsiteY42" fmla="*/ 1265103 h 1516072"/>
                  <a:gd name="connsiteX43" fmla="*/ 528455 w 1003876"/>
                  <a:gd name="connsiteY43" fmla="*/ 1230091 h 1516072"/>
                  <a:gd name="connsiteX44" fmla="*/ 601154 w 1003876"/>
                  <a:gd name="connsiteY44" fmla="*/ 1221700 h 1516072"/>
                  <a:gd name="connsiteX45" fmla="*/ 720654 w 1003876"/>
                  <a:gd name="connsiteY45" fmla="*/ 1316538 h 1516072"/>
                  <a:gd name="connsiteX46" fmla="*/ 733989 w 1003876"/>
                  <a:gd name="connsiteY46" fmla="*/ 1326063 h 1516072"/>
                  <a:gd name="connsiteX47" fmla="*/ 743514 w 1003876"/>
                  <a:gd name="connsiteY47" fmla="*/ 1327968 h 1516072"/>
                  <a:gd name="connsiteX48" fmla="*/ 749229 w 1003876"/>
                  <a:gd name="connsiteY48" fmla="*/ 1329873 h 1516072"/>
                  <a:gd name="connsiteX49" fmla="*/ 762564 w 1003876"/>
                  <a:gd name="connsiteY49" fmla="*/ 1335588 h 1516072"/>
                  <a:gd name="connsiteX50" fmla="*/ 777804 w 1003876"/>
                  <a:gd name="connsiteY50" fmla="*/ 1333683 h 1516072"/>
                  <a:gd name="connsiteX51" fmla="*/ 789234 w 1003876"/>
                  <a:gd name="connsiteY51" fmla="*/ 1327968 h 1516072"/>
                  <a:gd name="connsiteX52" fmla="*/ 794949 w 1003876"/>
                  <a:gd name="connsiteY52" fmla="*/ 1326063 h 1516072"/>
                  <a:gd name="connsiteX53" fmla="*/ 802569 w 1003876"/>
                  <a:gd name="connsiteY53" fmla="*/ 1308918 h 1516072"/>
                  <a:gd name="connsiteX54" fmla="*/ 800664 w 1003876"/>
                  <a:gd name="connsiteY54" fmla="*/ 1284153 h 1516072"/>
                  <a:gd name="connsiteX55" fmla="*/ 798759 w 1003876"/>
                  <a:gd name="connsiteY55" fmla="*/ 1278438 h 1516072"/>
                  <a:gd name="connsiteX56" fmla="*/ 796854 w 1003876"/>
                  <a:gd name="connsiteY56" fmla="*/ 1270818 h 1516072"/>
                  <a:gd name="connsiteX57" fmla="*/ 783519 w 1003876"/>
                  <a:gd name="connsiteY57" fmla="*/ 1253673 h 1516072"/>
                  <a:gd name="connsiteX58" fmla="*/ 773994 w 1003876"/>
                  <a:gd name="connsiteY58" fmla="*/ 1247958 h 1516072"/>
                  <a:gd name="connsiteX59" fmla="*/ 648264 w 1003876"/>
                  <a:gd name="connsiteY59" fmla="*/ 1156518 h 1516072"/>
                  <a:gd name="connsiteX60" fmla="*/ 644454 w 1003876"/>
                  <a:gd name="connsiteY60" fmla="*/ 1139373 h 1516072"/>
                  <a:gd name="connsiteX61" fmla="*/ 646359 w 1003876"/>
                  <a:gd name="connsiteY61" fmla="*/ 1131753 h 1516072"/>
                  <a:gd name="connsiteX62" fmla="*/ 650169 w 1003876"/>
                  <a:gd name="connsiteY62" fmla="*/ 1114608 h 1516072"/>
                  <a:gd name="connsiteX63" fmla="*/ 653979 w 1003876"/>
                  <a:gd name="connsiteY63" fmla="*/ 1108893 h 1516072"/>
                  <a:gd name="connsiteX64" fmla="*/ 655884 w 1003876"/>
                  <a:gd name="connsiteY64" fmla="*/ 1103178 h 1516072"/>
                  <a:gd name="connsiteX65" fmla="*/ 661599 w 1003876"/>
                  <a:gd name="connsiteY65" fmla="*/ 1101273 h 1516072"/>
                  <a:gd name="connsiteX66" fmla="*/ 671124 w 1003876"/>
                  <a:gd name="connsiteY66" fmla="*/ 1089843 h 1516072"/>
                  <a:gd name="connsiteX67" fmla="*/ 724464 w 1003876"/>
                  <a:gd name="connsiteY67" fmla="*/ 1082223 h 1516072"/>
                  <a:gd name="connsiteX68" fmla="*/ 842574 w 1003876"/>
                  <a:gd name="connsiteY68" fmla="*/ 1084128 h 1516072"/>
                  <a:gd name="connsiteX69" fmla="*/ 871149 w 1003876"/>
                  <a:gd name="connsiteY69" fmla="*/ 1086033 h 1516072"/>
                  <a:gd name="connsiteX70" fmla="*/ 899724 w 1003876"/>
                  <a:gd name="connsiteY70" fmla="*/ 1091748 h 1516072"/>
                  <a:gd name="connsiteX71" fmla="*/ 922584 w 1003876"/>
                  <a:gd name="connsiteY71" fmla="*/ 1095558 h 1516072"/>
                  <a:gd name="connsiteX72" fmla="*/ 985294 w 1003876"/>
                  <a:gd name="connsiteY72" fmla="*/ 1104311 h 1516072"/>
                  <a:gd name="connsiteX73" fmla="*/ 1003378 w 1003876"/>
                  <a:gd name="connsiteY73" fmla="*/ 1065958 h 1516072"/>
                  <a:gd name="connsiteX74" fmla="*/ 970209 w 1003876"/>
                  <a:gd name="connsiteY74" fmla="*/ 1044123 h 1516072"/>
                  <a:gd name="connsiteX75" fmla="*/ 918620 w 1003876"/>
                  <a:gd name="connsiteY75" fmla="*/ 1034598 h 1516072"/>
                  <a:gd name="connsiteX76" fmla="*/ 825429 w 1003876"/>
                  <a:gd name="connsiteY76" fmla="*/ 1034598 h 1516072"/>
                  <a:gd name="connsiteX77" fmla="*/ 730179 w 1003876"/>
                  <a:gd name="connsiteY77" fmla="*/ 1038408 h 1516072"/>
                  <a:gd name="connsiteX78" fmla="*/ 669219 w 1003876"/>
                  <a:gd name="connsiteY78" fmla="*/ 1046028 h 1516072"/>
                  <a:gd name="connsiteX79" fmla="*/ 646360 w 1003876"/>
                  <a:gd name="connsiteY79" fmla="*/ 1049838 h 1516072"/>
                  <a:gd name="connsiteX80" fmla="*/ 640078 w 1003876"/>
                  <a:gd name="connsiteY80" fmla="*/ 1026051 h 1516072"/>
                  <a:gd name="connsiteX81" fmla="*/ 673029 w 1003876"/>
                  <a:gd name="connsiteY81" fmla="*/ 992688 h 1516072"/>
                  <a:gd name="connsiteX82" fmla="*/ 674934 w 1003876"/>
                  <a:gd name="connsiteY82" fmla="*/ 986973 h 1516072"/>
                  <a:gd name="connsiteX83" fmla="*/ 680649 w 1003876"/>
                  <a:gd name="connsiteY83" fmla="*/ 985068 h 1516072"/>
                  <a:gd name="connsiteX84" fmla="*/ 686364 w 1003876"/>
                  <a:gd name="connsiteY84" fmla="*/ 981258 h 1516072"/>
                  <a:gd name="connsiteX85" fmla="*/ 695889 w 1003876"/>
                  <a:gd name="connsiteY85" fmla="*/ 971733 h 1516072"/>
                  <a:gd name="connsiteX86" fmla="*/ 705414 w 1003876"/>
                  <a:gd name="connsiteY86" fmla="*/ 960303 h 1516072"/>
                  <a:gd name="connsiteX87" fmla="*/ 716844 w 1003876"/>
                  <a:gd name="connsiteY87" fmla="*/ 952683 h 1516072"/>
                  <a:gd name="connsiteX88" fmla="*/ 732084 w 1003876"/>
                  <a:gd name="connsiteY88" fmla="*/ 939348 h 1516072"/>
                  <a:gd name="connsiteX89" fmla="*/ 741609 w 1003876"/>
                  <a:gd name="connsiteY89" fmla="*/ 927918 h 1516072"/>
                  <a:gd name="connsiteX90" fmla="*/ 753039 w 1003876"/>
                  <a:gd name="connsiteY90" fmla="*/ 918393 h 1516072"/>
                  <a:gd name="connsiteX91" fmla="*/ 758754 w 1003876"/>
                  <a:gd name="connsiteY91" fmla="*/ 906963 h 1516072"/>
                  <a:gd name="connsiteX92" fmla="*/ 760659 w 1003876"/>
                  <a:gd name="connsiteY92" fmla="*/ 901248 h 1516072"/>
                  <a:gd name="connsiteX93" fmla="*/ 766374 w 1003876"/>
                  <a:gd name="connsiteY93" fmla="*/ 889818 h 1516072"/>
                  <a:gd name="connsiteX94" fmla="*/ 764469 w 1003876"/>
                  <a:gd name="connsiteY94" fmla="*/ 874578 h 1516072"/>
                  <a:gd name="connsiteX95" fmla="*/ 758754 w 1003876"/>
                  <a:gd name="connsiteY95" fmla="*/ 872673 h 1516072"/>
                  <a:gd name="connsiteX96" fmla="*/ 737799 w 1003876"/>
                  <a:gd name="connsiteY96" fmla="*/ 874578 h 1516072"/>
                  <a:gd name="connsiteX97" fmla="*/ 732084 w 1003876"/>
                  <a:gd name="connsiteY97" fmla="*/ 878388 h 1516072"/>
                  <a:gd name="connsiteX98" fmla="*/ 699699 w 1003876"/>
                  <a:gd name="connsiteY98" fmla="*/ 899343 h 1516072"/>
                  <a:gd name="connsiteX99" fmla="*/ 595181 w 1003876"/>
                  <a:gd name="connsiteY99" fmla="*/ 957831 h 1516072"/>
                  <a:gd name="connsiteX100" fmla="*/ 507294 w 1003876"/>
                  <a:gd name="connsiteY100" fmla="*/ 847908 h 1516072"/>
                  <a:gd name="connsiteX101" fmla="*/ 503484 w 1003876"/>
                  <a:gd name="connsiteY101" fmla="*/ 358323 h 1516072"/>
                  <a:gd name="connsiteX102" fmla="*/ 499674 w 1003876"/>
                  <a:gd name="connsiteY102" fmla="*/ 66858 h 1516072"/>
                  <a:gd name="connsiteX103" fmla="*/ 490149 w 1003876"/>
                  <a:gd name="connsiteY103" fmla="*/ 40188 h 1516072"/>
                  <a:gd name="connsiteX104" fmla="*/ 488244 w 1003876"/>
                  <a:gd name="connsiteY104" fmla="*/ 34473 h 1516072"/>
                  <a:gd name="connsiteX105" fmla="*/ 484434 w 1003876"/>
                  <a:gd name="connsiteY105" fmla="*/ 28758 h 1516072"/>
                  <a:gd name="connsiteX106" fmla="*/ 478719 w 1003876"/>
                  <a:gd name="connsiteY106" fmla="*/ 17328 h 1516072"/>
                  <a:gd name="connsiteX107" fmla="*/ 473004 w 1003876"/>
                  <a:gd name="connsiteY107" fmla="*/ 13518 h 1516072"/>
                  <a:gd name="connsiteX108" fmla="*/ 469194 w 1003876"/>
                  <a:gd name="connsiteY108" fmla="*/ 7803 h 1516072"/>
                  <a:gd name="connsiteX109" fmla="*/ 429189 w 1003876"/>
                  <a:gd name="connsiteY109" fmla="*/ 11613 h 1516072"/>
                  <a:gd name="connsiteX110" fmla="*/ 425379 w 1003876"/>
                  <a:gd name="connsiteY110" fmla="*/ 78288 h 1516072"/>
                  <a:gd name="connsiteX111" fmla="*/ 425379 w 1003876"/>
                  <a:gd name="connsiteY111" fmla="*/ 84003 h 1516072"/>
                  <a:gd name="connsiteX112" fmla="*/ 436603 w 1003876"/>
                  <a:gd name="connsiteY112" fmla="*/ 225952 h 1516072"/>
                  <a:gd name="connsiteX113" fmla="*/ 440619 w 1003876"/>
                  <a:gd name="connsiteY113" fmla="*/ 421188 h 1516072"/>
                  <a:gd name="connsiteX114" fmla="*/ 440002 w 1003876"/>
                  <a:gd name="connsiteY114" fmla="*/ 789160 h 1516072"/>
                  <a:gd name="connsiteX115" fmla="*/ 430322 w 1003876"/>
                  <a:gd name="connsiteY11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3085 w 1003876"/>
                  <a:gd name="connsiteY38" fmla="*/ 1451433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8704 w 1003876"/>
                  <a:gd name="connsiteY30" fmla="*/ 12917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66119 w 1003876"/>
                  <a:gd name="connsiteY30" fmla="*/ 1264588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6233 w 1003876"/>
                  <a:gd name="connsiteY30" fmla="*/ 13090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359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20243 w 1003876"/>
                  <a:gd name="connsiteY29" fmla="*/ 13640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5071 w 1003876"/>
                  <a:gd name="connsiteY29" fmla="*/ 1356594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61599 w 1003876"/>
                  <a:gd name="connsiteY60" fmla="*/ 1101273 h 1516072"/>
                  <a:gd name="connsiteX61" fmla="*/ 671124 w 1003876"/>
                  <a:gd name="connsiteY61" fmla="*/ 1089843 h 1516072"/>
                  <a:gd name="connsiteX62" fmla="*/ 724464 w 1003876"/>
                  <a:gd name="connsiteY62" fmla="*/ 1082223 h 1516072"/>
                  <a:gd name="connsiteX63" fmla="*/ 842574 w 1003876"/>
                  <a:gd name="connsiteY63" fmla="*/ 1084128 h 1516072"/>
                  <a:gd name="connsiteX64" fmla="*/ 871149 w 1003876"/>
                  <a:gd name="connsiteY64" fmla="*/ 1086033 h 1516072"/>
                  <a:gd name="connsiteX65" fmla="*/ 899724 w 1003876"/>
                  <a:gd name="connsiteY65" fmla="*/ 1091748 h 1516072"/>
                  <a:gd name="connsiteX66" fmla="*/ 922584 w 1003876"/>
                  <a:gd name="connsiteY66" fmla="*/ 1095558 h 1516072"/>
                  <a:gd name="connsiteX67" fmla="*/ 985294 w 1003876"/>
                  <a:gd name="connsiteY67" fmla="*/ 1104311 h 1516072"/>
                  <a:gd name="connsiteX68" fmla="*/ 1003378 w 1003876"/>
                  <a:gd name="connsiteY68" fmla="*/ 1065958 h 1516072"/>
                  <a:gd name="connsiteX69" fmla="*/ 970209 w 1003876"/>
                  <a:gd name="connsiteY69" fmla="*/ 1044123 h 1516072"/>
                  <a:gd name="connsiteX70" fmla="*/ 918620 w 1003876"/>
                  <a:gd name="connsiteY70" fmla="*/ 1034598 h 1516072"/>
                  <a:gd name="connsiteX71" fmla="*/ 825429 w 1003876"/>
                  <a:gd name="connsiteY71" fmla="*/ 1034598 h 1516072"/>
                  <a:gd name="connsiteX72" fmla="*/ 730179 w 1003876"/>
                  <a:gd name="connsiteY72" fmla="*/ 1038408 h 1516072"/>
                  <a:gd name="connsiteX73" fmla="*/ 669219 w 1003876"/>
                  <a:gd name="connsiteY73" fmla="*/ 1046028 h 1516072"/>
                  <a:gd name="connsiteX74" fmla="*/ 646360 w 1003876"/>
                  <a:gd name="connsiteY74" fmla="*/ 1049838 h 1516072"/>
                  <a:gd name="connsiteX75" fmla="*/ 640078 w 1003876"/>
                  <a:gd name="connsiteY75" fmla="*/ 1026051 h 1516072"/>
                  <a:gd name="connsiteX76" fmla="*/ 673029 w 1003876"/>
                  <a:gd name="connsiteY76" fmla="*/ 992688 h 1516072"/>
                  <a:gd name="connsiteX77" fmla="*/ 674934 w 1003876"/>
                  <a:gd name="connsiteY77" fmla="*/ 986973 h 1516072"/>
                  <a:gd name="connsiteX78" fmla="*/ 680649 w 1003876"/>
                  <a:gd name="connsiteY78" fmla="*/ 985068 h 1516072"/>
                  <a:gd name="connsiteX79" fmla="*/ 686364 w 1003876"/>
                  <a:gd name="connsiteY79" fmla="*/ 981258 h 1516072"/>
                  <a:gd name="connsiteX80" fmla="*/ 695889 w 1003876"/>
                  <a:gd name="connsiteY80" fmla="*/ 971733 h 1516072"/>
                  <a:gd name="connsiteX81" fmla="*/ 705414 w 1003876"/>
                  <a:gd name="connsiteY81" fmla="*/ 960303 h 1516072"/>
                  <a:gd name="connsiteX82" fmla="*/ 716844 w 1003876"/>
                  <a:gd name="connsiteY82" fmla="*/ 952683 h 1516072"/>
                  <a:gd name="connsiteX83" fmla="*/ 732084 w 1003876"/>
                  <a:gd name="connsiteY83" fmla="*/ 939348 h 1516072"/>
                  <a:gd name="connsiteX84" fmla="*/ 741609 w 1003876"/>
                  <a:gd name="connsiteY84" fmla="*/ 927918 h 1516072"/>
                  <a:gd name="connsiteX85" fmla="*/ 753039 w 1003876"/>
                  <a:gd name="connsiteY85" fmla="*/ 918393 h 1516072"/>
                  <a:gd name="connsiteX86" fmla="*/ 758754 w 1003876"/>
                  <a:gd name="connsiteY86" fmla="*/ 906963 h 1516072"/>
                  <a:gd name="connsiteX87" fmla="*/ 760659 w 1003876"/>
                  <a:gd name="connsiteY87" fmla="*/ 901248 h 1516072"/>
                  <a:gd name="connsiteX88" fmla="*/ 766374 w 1003876"/>
                  <a:gd name="connsiteY88" fmla="*/ 889818 h 1516072"/>
                  <a:gd name="connsiteX89" fmla="*/ 764469 w 1003876"/>
                  <a:gd name="connsiteY89" fmla="*/ 874578 h 1516072"/>
                  <a:gd name="connsiteX90" fmla="*/ 758754 w 1003876"/>
                  <a:gd name="connsiteY90" fmla="*/ 872673 h 1516072"/>
                  <a:gd name="connsiteX91" fmla="*/ 737799 w 1003876"/>
                  <a:gd name="connsiteY91" fmla="*/ 874578 h 1516072"/>
                  <a:gd name="connsiteX92" fmla="*/ 732084 w 1003876"/>
                  <a:gd name="connsiteY92" fmla="*/ 878388 h 1516072"/>
                  <a:gd name="connsiteX93" fmla="*/ 699699 w 1003876"/>
                  <a:gd name="connsiteY93" fmla="*/ 899343 h 1516072"/>
                  <a:gd name="connsiteX94" fmla="*/ 595181 w 1003876"/>
                  <a:gd name="connsiteY94" fmla="*/ 957831 h 1516072"/>
                  <a:gd name="connsiteX95" fmla="*/ 507294 w 1003876"/>
                  <a:gd name="connsiteY95" fmla="*/ 847908 h 1516072"/>
                  <a:gd name="connsiteX96" fmla="*/ 503484 w 1003876"/>
                  <a:gd name="connsiteY96" fmla="*/ 358323 h 1516072"/>
                  <a:gd name="connsiteX97" fmla="*/ 499674 w 1003876"/>
                  <a:gd name="connsiteY97" fmla="*/ 66858 h 1516072"/>
                  <a:gd name="connsiteX98" fmla="*/ 490149 w 1003876"/>
                  <a:gd name="connsiteY98" fmla="*/ 40188 h 1516072"/>
                  <a:gd name="connsiteX99" fmla="*/ 488244 w 1003876"/>
                  <a:gd name="connsiteY99" fmla="*/ 34473 h 1516072"/>
                  <a:gd name="connsiteX100" fmla="*/ 484434 w 1003876"/>
                  <a:gd name="connsiteY100" fmla="*/ 28758 h 1516072"/>
                  <a:gd name="connsiteX101" fmla="*/ 478719 w 1003876"/>
                  <a:gd name="connsiteY101" fmla="*/ 17328 h 1516072"/>
                  <a:gd name="connsiteX102" fmla="*/ 473004 w 1003876"/>
                  <a:gd name="connsiteY102" fmla="*/ 13518 h 1516072"/>
                  <a:gd name="connsiteX103" fmla="*/ 469194 w 1003876"/>
                  <a:gd name="connsiteY103" fmla="*/ 7803 h 1516072"/>
                  <a:gd name="connsiteX104" fmla="*/ 429189 w 1003876"/>
                  <a:gd name="connsiteY104" fmla="*/ 11613 h 1516072"/>
                  <a:gd name="connsiteX105" fmla="*/ 425379 w 1003876"/>
                  <a:gd name="connsiteY105" fmla="*/ 78288 h 1516072"/>
                  <a:gd name="connsiteX106" fmla="*/ 425379 w 1003876"/>
                  <a:gd name="connsiteY106" fmla="*/ 84003 h 1516072"/>
                  <a:gd name="connsiteX107" fmla="*/ 436603 w 1003876"/>
                  <a:gd name="connsiteY107" fmla="*/ 225952 h 1516072"/>
                  <a:gd name="connsiteX108" fmla="*/ 440619 w 1003876"/>
                  <a:gd name="connsiteY108" fmla="*/ 421188 h 1516072"/>
                  <a:gd name="connsiteX109" fmla="*/ 440002 w 1003876"/>
                  <a:gd name="connsiteY109" fmla="*/ 789160 h 1516072"/>
                  <a:gd name="connsiteX110" fmla="*/ 430322 w 1003876"/>
                  <a:gd name="connsiteY11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71124 w 1003876"/>
                  <a:gd name="connsiteY60" fmla="*/ 1089843 h 1516072"/>
                  <a:gd name="connsiteX61" fmla="*/ 724464 w 1003876"/>
                  <a:gd name="connsiteY61" fmla="*/ 1082223 h 1516072"/>
                  <a:gd name="connsiteX62" fmla="*/ 842574 w 1003876"/>
                  <a:gd name="connsiteY62" fmla="*/ 1084128 h 1516072"/>
                  <a:gd name="connsiteX63" fmla="*/ 871149 w 1003876"/>
                  <a:gd name="connsiteY63" fmla="*/ 1086033 h 1516072"/>
                  <a:gd name="connsiteX64" fmla="*/ 899724 w 1003876"/>
                  <a:gd name="connsiteY64" fmla="*/ 1091748 h 1516072"/>
                  <a:gd name="connsiteX65" fmla="*/ 922584 w 1003876"/>
                  <a:gd name="connsiteY65" fmla="*/ 1095558 h 1516072"/>
                  <a:gd name="connsiteX66" fmla="*/ 985294 w 1003876"/>
                  <a:gd name="connsiteY66" fmla="*/ 1104311 h 1516072"/>
                  <a:gd name="connsiteX67" fmla="*/ 1003378 w 1003876"/>
                  <a:gd name="connsiteY67" fmla="*/ 1065958 h 1516072"/>
                  <a:gd name="connsiteX68" fmla="*/ 970209 w 1003876"/>
                  <a:gd name="connsiteY68" fmla="*/ 1044123 h 1516072"/>
                  <a:gd name="connsiteX69" fmla="*/ 918620 w 1003876"/>
                  <a:gd name="connsiteY69" fmla="*/ 1034598 h 1516072"/>
                  <a:gd name="connsiteX70" fmla="*/ 825429 w 1003876"/>
                  <a:gd name="connsiteY70" fmla="*/ 1034598 h 1516072"/>
                  <a:gd name="connsiteX71" fmla="*/ 730179 w 1003876"/>
                  <a:gd name="connsiteY71" fmla="*/ 1038408 h 1516072"/>
                  <a:gd name="connsiteX72" fmla="*/ 669219 w 1003876"/>
                  <a:gd name="connsiteY72" fmla="*/ 1046028 h 1516072"/>
                  <a:gd name="connsiteX73" fmla="*/ 646360 w 1003876"/>
                  <a:gd name="connsiteY73" fmla="*/ 1049838 h 1516072"/>
                  <a:gd name="connsiteX74" fmla="*/ 640078 w 1003876"/>
                  <a:gd name="connsiteY74" fmla="*/ 1026051 h 1516072"/>
                  <a:gd name="connsiteX75" fmla="*/ 673029 w 1003876"/>
                  <a:gd name="connsiteY75" fmla="*/ 992688 h 1516072"/>
                  <a:gd name="connsiteX76" fmla="*/ 674934 w 1003876"/>
                  <a:gd name="connsiteY76" fmla="*/ 986973 h 1516072"/>
                  <a:gd name="connsiteX77" fmla="*/ 680649 w 1003876"/>
                  <a:gd name="connsiteY77" fmla="*/ 985068 h 1516072"/>
                  <a:gd name="connsiteX78" fmla="*/ 686364 w 1003876"/>
                  <a:gd name="connsiteY78" fmla="*/ 981258 h 1516072"/>
                  <a:gd name="connsiteX79" fmla="*/ 695889 w 1003876"/>
                  <a:gd name="connsiteY79" fmla="*/ 971733 h 1516072"/>
                  <a:gd name="connsiteX80" fmla="*/ 705414 w 1003876"/>
                  <a:gd name="connsiteY80" fmla="*/ 960303 h 1516072"/>
                  <a:gd name="connsiteX81" fmla="*/ 716844 w 1003876"/>
                  <a:gd name="connsiteY81" fmla="*/ 952683 h 1516072"/>
                  <a:gd name="connsiteX82" fmla="*/ 732084 w 1003876"/>
                  <a:gd name="connsiteY82" fmla="*/ 939348 h 1516072"/>
                  <a:gd name="connsiteX83" fmla="*/ 741609 w 1003876"/>
                  <a:gd name="connsiteY83" fmla="*/ 927918 h 1516072"/>
                  <a:gd name="connsiteX84" fmla="*/ 753039 w 1003876"/>
                  <a:gd name="connsiteY84" fmla="*/ 918393 h 1516072"/>
                  <a:gd name="connsiteX85" fmla="*/ 758754 w 1003876"/>
                  <a:gd name="connsiteY85" fmla="*/ 906963 h 1516072"/>
                  <a:gd name="connsiteX86" fmla="*/ 760659 w 1003876"/>
                  <a:gd name="connsiteY86" fmla="*/ 901248 h 1516072"/>
                  <a:gd name="connsiteX87" fmla="*/ 766374 w 1003876"/>
                  <a:gd name="connsiteY87" fmla="*/ 889818 h 1516072"/>
                  <a:gd name="connsiteX88" fmla="*/ 764469 w 1003876"/>
                  <a:gd name="connsiteY88" fmla="*/ 874578 h 1516072"/>
                  <a:gd name="connsiteX89" fmla="*/ 758754 w 1003876"/>
                  <a:gd name="connsiteY89" fmla="*/ 872673 h 1516072"/>
                  <a:gd name="connsiteX90" fmla="*/ 737799 w 1003876"/>
                  <a:gd name="connsiteY90" fmla="*/ 874578 h 1516072"/>
                  <a:gd name="connsiteX91" fmla="*/ 732084 w 1003876"/>
                  <a:gd name="connsiteY91" fmla="*/ 878388 h 1516072"/>
                  <a:gd name="connsiteX92" fmla="*/ 699699 w 1003876"/>
                  <a:gd name="connsiteY92" fmla="*/ 899343 h 1516072"/>
                  <a:gd name="connsiteX93" fmla="*/ 595181 w 1003876"/>
                  <a:gd name="connsiteY93" fmla="*/ 957831 h 1516072"/>
                  <a:gd name="connsiteX94" fmla="*/ 507294 w 1003876"/>
                  <a:gd name="connsiteY94" fmla="*/ 847908 h 1516072"/>
                  <a:gd name="connsiteX95" fmla="*/ 503484 w 1003876"/>
                  <a:gd name="connsiteY95" fmla="*/ 358323 h 1516072"/>
                  <a:gd name="connsiteX96" fmla="*/ 499674 w 1003876"/>
                  <a:gd name="connsiteY96" fmla="*/ 66858 h 1516072"/>
                  <a:gd name="connsiteX97" fmla="*/ 490149 w 1003876"/>
                  <a:gd name="connsiteY97" fmla="*/ 40188 h 1516072"/>
                  <a:gd name="connsiteX98" fmla="*/ 488244 w 1003876"/>
                  <a:gd name="connsiteY98" fmla="*/ 34473 h 1516072"/>
                  <a:gd name="connsiteX99" fmla="*/ 484434 w 1003876"/>
                  <a:gd name="connsiteY99" fmla="*/ 28758 h 1516072"/>
                  <a:gd name="connsiteX100" fmla="*/ 478719 w 1003876"/>
                  <a:gd name="connsiteY100" fmla="*/ 17328 h 1516072"/>
                  <a:gd name="connsiteX101" fmla="*/ 473004 w 1003876"/>
                  <a:gd name="connsiteY101" fmla="*/ 13518 h 1516072"/>
                  <a:gd name="connsiteX102" fmla="*/ 469194 w 1003876"/>
                  <a:gd name="connsiteY102" fmla="*/ 7803 h 1516072"/>
                  <a:gd name="connsiteX103" fmla="*/ 429189 w 1003876"/>
                  <a:gd name="connsiteY103" fmla="*/ 11613 h 1516072"/>
                  <a:gd name="connsiteX104" fmla="*/ 425379 w 1003876"/>
                  <a:gd name="connsiteY104" fmla="*/ 78288 h 1516072"/>
                  <a:gd name="connsiteX105" fmla="*/ 425379 w 1003876"/>
                  <a:gd name="connsiteY105" fmla="*/ 84003 h 1516072"/>
                  <a:gd name="connsiteX106" fmla="*/ 436603 w 1003876"/>
                  <a:gd name="connsiteY106" fmla="*/ 225952 h 1516072"/>
                  <a:gd name="connsiteX107" fmla="*/ 440619 w 1003876"/>
                  <a:gd name="connsiteY107" fmla="*/ 421188 h 1516072"/>
                  <a:gd name="connsiteX108" fmla="*/ 440002 w 1003876"/>
                  <a:gd name="connsiteY108" fmla="*/ 789160 h 1516072"/>
                  <a:gd name="connsiteX109" fmla="*/ 430322 w 1003876"/>
                  <a:gd name="connsiteY10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5884 w 1003876"/>
                  <a:gd name="connsiteY58" fmla="*/ 1103178 h 1516072"/>
                  <a:gd name="connsiteX59" fmla="*/ 671124 w 1003876"/>
                  <a:gd name="connsiteY59" fmla="*/ 1089843 h 1516072"/>
                  <a:gd name="connsiteX60" fmla="*/ 724464 w 1003876"/>
                  <a:gd name="connsiteY60" fmla="*/ 1082223 h 1516072"/>
                  <a:gd name="connsiteX61" fmla="*/ 842574 w 1003876"/>
                  <a:gd name="connsiteY61" fmla="*/ 1084128 h 1516072"/>
                  <a:gd name="connsiteX62" fmla="*/ 871149 w 1003876"/>
                  <a:gd name="connsiteY62" fmla="*/ 1086033 h 1516072"/>
                  <a:gd name="connsiteX63" fmla="*/ 899724 w 1003876"/>
                  <a:gd name="connsiteY63" fmla="*/ 1091748 h 1516072"/>
                  <a:gd name="connsiteX64" fmla="*/ 922584 w 1003876"/>
                  <a:gd name="connsiteY64" fmla="*/ 1095558 h 1516072"/>
                  <a:gd name="connsiteX65" fmla="*/ 985294 w 1003876"/>
                  <a:gd name="connsiteY65" fmla="*/ 1104311 h 1516072"/>
                  <a:gd name="connsiteX66" fmla="*/ 1003378 w 1003876"/>
                  <a:gd name="connsiteY66" fmla="*/ 1065958 h 1516072"/>
                  <a:gd name="connsiteX67" fmla="*/ 970209 w 1003876"/>
                  <a:gd name="connsiteY67" fmla="*/ 1044123 h 1516072"/>
                  <a:gd name="connsiteX68" fmla="*/ 918620 w 1003876"/>
                  <a:gd name="connsiteY68" fmla="*/ 1034598 h 1516072"/>
                  <a:gd name="connsiteX69" fmla="*/ 825429 w 1003876"/>
                  <a:gd name="connsiteY69" fmla="*/ 1034598 h 1516072"/>
                  <a:gd name="connsiteX70" fmla="*/ 730179 w 1003876"/>
                  <a:gd name="connsiteY70" fmla="*/ 1038408 h 1516072"/>
                  <a:gd name="connsiteX71" fmla="*/ 669219 w 1003876"/>
                  <a:gd name="connsiteY71" fmla="*/ 1046028 h 1516072"/>
                  <a:gd name="connsiteX72" fmla="*/ 646360 w 1003876"/>
                  <a:gd name="connsiteY72" fmla="*/ 1049838 h 1516072"/>
                  <a:gd name="connsiteX73" fmla="*/ 640078 w 1003876"/>
                  <a:gd name="connsiteY73" fmla="*/ 1026051 h 1516072"/>
                  <a:gd name="connsiteX74" fmla="*/ 673029 w 1003876"/>
                  <a:gd name="connsiteY74" fmla="*/ 992688 h 1516072"/>
                  <a:gd name="connsiteX75" fmla="*/ 674934 w 1003876"/>
                  <a:gd name="connsiteY75" fmla="*/ 986973 h 1516072"/>
                  <a:gd name="connsiteX76" fmla="*/ 680649 w 1003876"/>
                  <a:gd name="connsiteY76" fmla="*/ 985068 h 1516072"/>
                  <a:gd name="connsiteX77" fmla="*/ 686364 w 1003876"/>
                  <a:gd name="connsiteY77" fmla="*/ 981258 h 1516072"/>
                  <a:gd name="connsiteX78" fmla="*/ 695889 w 1003876"/>
                  <a:gd name="connsiteY78" fmla="*/ 971733 h 1516072"/>
                  <a:gd name="connsiteX79" fmla="*/ 705414 w 1003876"/>
                  <a:gd name="connsiteY79" fmla="*/ 960303 h 1516072"/>
                  <a:gd name="connsiteX80" fmla="*/ 716844 w 1003876"/>
                  <a:gd name="connsiteY80" fmla="*/ 952683 h 1516072"/>
                  <a:gd name="connsiteX81" fmla="*/ 732084 w 1003876"/>
                  <a:gd name="connsiteY81" fmla="*/ 939348 h 1516072"/>
                  <a:gd name="connsiteX82" fmla="*/ 741609 w 1003876"/>
                  <a:gd name="connsiteY82" fmla="*/ 927918 h 1516072"/>
                  <a:gd name="connsiteX83" fmla="*/ 753039 w 1003876"/>
                  <a:gd name="connsiteY83" fmla="*/ 918393 h 1516072"/>
                  <a:gd name="connsiteX84" fmla="*/ 758754 w 1003876"/>
                  <a:gd name="connsiteY84" fmla="*/ 906963 h 1516072"/>
                  <a:gd name="connsiteX85" fmla="*/ 760659 w 1003876"/>
                  <a:gd name="connsiteY85" fmla="*/ 901248 h 1516072"/>
                  <a:gd name="connsiteX86" fmla="*/ 766374 w 1003876"/>
                  <a:gd name="connsiteY86" fmla="*/ 889818 h 1516072"/>
                  <a:gd name="connsiteX87" fmla="*/ 764469 w 1003876"/>
                  <a:gd name="connsiteY87" fmla="*/ 874578 h 1516072"/>
                  <a:gd name="connsiteX88" fmla="*/ 758754 w 1003876"/>
                  <a:gd name="connsiteY88" fmla="*/ 872673 h 1516072"/>
                  <a:gd name="connsiteX89" fmla="*/ 737799 w 1003876"/>
                  <a:gd name="connsiteY89" fmla="*/ 874578 h 1516072"/>
                  <a:gd name="connsiteX90" fmla="*/ 732084 w 1003876"/>
                  <a:gd name="connsiteY90" fmla="*/ 878388 h 1516072"/>
                  <a:gd name="connsiteX91" fmla="*/ 699699 w 1003876"/>
                  <a:gd name="connsiteY91" fmla="*/ 899343 h 1516072"/>
                  <a:gd name="connsiteX92" fmla="*/ 595181 w 1003876"/>
                  <a:gd name="connsiteY92" fmla="*/ 957831 h 1516072"/>
                  <a:gd name="connsiteX93" fmla="*/ 507294 w 1003876"/>
                  <a:gd name="connsiteY93" fmla="*/ 847908 h 1516072"/>
                  <a:gd name="connsiteX94" fmla="*/ 503484 w 1003876"/>
                  <a:gd name="connsiteY94" fmla="*/ 358323 h 1516072"/>
                  <a:gd name="connsiteX95" fmla="*/ 499674 w 1003876"/>
                  <a:gd name="connsiteY95" fmla="*/ 66858 h 1516072"/>
                  <a:gd name="connsiteX96" fmla="*/ 490149 w 1003876"/>
                  <a:gd name="connsiteY96" fmla="*/ 40188 h 1516072"/>
                  <a:gd name="connsiteX97" fmla="*/ 488244 w 1003876"/>
                  <a:gd name="connsiteY97" fmla="*/ 34473 h 1516072"/>
                  <a:gd name="connsiteX98" fmla="*/ 484434 w 1003876"/>
                  <a:gd name="connsiteY98" fmla="*/ 28758 h 1516072"/>
                  <a:gd name="connsiteX99" fmla="*/ 478719 w 1003876"/>
                  <a:gd name="connsiteY99" fmla="*/ 17328 h 1516072"/>
                  <a:gd name="connsiteX100" fmla="*/ 473004 w 1003876"/>
                  <a:gd name="connsiteY100" fmla="*/ 13518 h 1516072"/>
                  <a:gd name="connsiteX101" fmla="*/ 469194 w 1003876"/>
                  <a:gd name="connsiteY101" fmla="*/ 7803 h 1516072"/>
                  <a:gd name="connsiteX102" fmla="*/ 429189 w 1003876"/>
                  <a:gd name="connsiteY102" fmla="*/ 11613 h 1516072"/>
                  <a:gd name="connsiteX103" fmla="*/ 425379 w 1003876"/>
                  <a:gd name="connsiteY103" fmla="*/ 78288 h 1516072"/>
                  <a:gd name="connsiteX104" fmla="*/ 425379 w 1003876"/>
                  <a:gd name="connsiteY104" fmla="*/ 84003 h 1516072"/>
                  <a:gd name="connsiteX105" fmla="*/ 436603 w 1003876"/>
                  <a:gd name="connsiteY105" fmla="*/ 225952 h 1516072"/>
                  <a:gd name="connsiteX106" fmla="*/ 440619 w 1003876"/>
                  <a:gd name="connsiteY106" fmla="*/ 421188 h 1516072"/>
                  <a:gd name="connsiteX107" fmla="*/ 440002 w 1003876"/>
                  <a:gd name="connsiteY107" fmla="*/ 789160 h 1516072"/>
                  <a:gd name="connsiteX108" fmla="*/ 430322 w 1003876"/>
                  <a:gd name="connsiteY10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5884 w 1003876"/>
                  <a:gd name="connsiteY57" fmla="*/ 1103178 h 1516072"/>
                  <a:gd name="connsiteX58" fmla="*/ 671124 w 1003876"/>
                  <a:gd name="connsiteY58" fmla="*/ 1089843 h 1516072"/>
                  <a:gd name="connsiteX59" fmla="*/ 724464 w 1003876"/>
                  <a:gd name="connsiteY59" fmla="*/ 1082223 h 1516072"/>
                  <a:gd name="connsiteX60" fmla="*/ 842574 w 1003876"/>
                  <a:gd name="connsiteY60" fmla="*/ 1084128 h 1516072"/>
                  <a:gd name="connsiteX61" fmla="*/ 871149 w 1003876"/>
                  <a:gd name="connsiteY61" fmla="*/ 1086033 h 1516072"/>
                  <a:gd name="connsiteX62" fmla="*/ 899724 w 1003876"/>
                  <a:gd name="connsiteY62" fmla="*/ 1091748 h 1516072"/>
                  <a:gd name="connsiteX63" fmla="*/ 922584 w 1003876"/>
                  <a:gd name="connsiteY63" fmla="*/ 1095558 h 1516072"/>
                  <a:gd name="connsiteX64" fmla="*/ 985294 w 1003876"/>
                  <a:gd name="connsiteY64" fmla="*/ 1104311 h 1516072"/>
                  <a:gd name="connsiteX65" fmla="*/ 1003378 w 1003876"/>
                  <a:gd name="connsiteY65" fmla="*/ 1065958 h 1516072"/>
                  <a:gd name="connsiteX66" fmla="*/ 970209 w 1003876"/>
                  <a:gd name="connsiteY66" fmla="*/ 1044123 h 1516072"/>
                  <a:gd name="connsiteX67" fmla="*/ 918620 w 1003876"/>
                  <a:gd name="connsiteY67" fmla="*/ 1034598 h 1516072"/>
                  <a:gd name="connsiteX68" fmla="*/ 825429 w 1003876"/>
                  <a:gd name="connsiteY68" fmla="*/ 1034598 h 1516072"/>
                  <a:gd name="connsiteX69" fmla="*/ 730179 w 1003876"/>
                  <a:gd name="connsiteY69" fmla="*/ 1038408 h 1516072"/>
                  <a:gd name="connsiteX70" fmla="*/ 669219 w 1003876"/>
                  <a:gd name="connsiteY70" fmla="*/ 1046028 h 1516072"/>
                  <a:gd name="connsiteX71" fmla="*/ 646360 w 1003876"/>
                  <a:gd name="connsiteY71" fmla="*/ 1049838 h 1516072"/>
                  <a:gd name="connsiteX72" fmla="*/ 640078 w 1003876"/>
                  <a:gd name="connsiteY72" fmla="*/ 1026051 h 1516072"/>
                  <a:gd name="connsiteX73" fmla="*/ 673029 w 1003876"/>
                  <a:gd name="connsiteY73" fmla="*/ 992688 h 1516072"/>
                  <a:gd name="connsiteX74" fmla="*/ 674934 w 1003876"/>
                  <a:gd name="connsiteY74" fmla="*/ 986973 h 1516072"/>
                  <a:gd name="connsiteX75" fmla="*/ 680649 w 1003876"/>
                  <a:gd name="connsiteY75" fmla="*/ 985068 h 1516072"/>
                  <a:gd name="connsiteX76" fmla="*/ 686364 w 1003876"/>
                  <a:gd name="connsiteY76" fmla="*/ 981258 h 1516072"/>
                  <a:gd name="connsiteX77" fmla="*/ 695889 w 1003876"/>
                  <a:gd name="connsiteY77" fmla="*/ 971733 h 1516072"/>
                  <a:gd name="connsiteX78" fmla="*/ 705414 w 1003876"/>
                  <a:gd name="connsiteY78" fmla="*/ 960303 h 1516072"/>
                  <a:gd name="connsiteX79" fmla="*/ 716844 w 1003876"/>
                  <a:gd name="connsiteY79" fmla="*/ 952683 h 1516072"/>
                  <a:gd name="connsiteX80" fmla="*/ 732084 w 1003876"/>
                  <a:gd name="connsiteY80" fmla="*/ 939348 h 1516072"/>
                  <a:gd name="connsiteX81" fmla="*/ 741609 w 1003876"/>
                  <a:gd name="connsiteY81" fmla="*/ 927918 h 1516072"/>
                  <a:gd name="connsiteX82" fmla="*/ 753039 w 1003876"/>
                  <a:gd name="connsiteY82" fmla="*/ 918393 h 1516072"/>
                  <a:gd name="connsiteX83" fmla="*/ 758754 w 1003876"/>
                  <a:gd name="connsiteY83" fmla="*/ 906963 h 1516072"/>
                  <a:gd name="connsiteX84" fmla="*/ 760659 w 1003876"/>
                  <a:gd name="connsiteY84" fmla="*/ 901248 h 1516072"/>
                  <a:gd name="connsiteX85" fmla="*/ 766374 w 1003876"/>
                  <a:gd name="connsiteY85" fmla="*/ 889818 h 1516072"/>
                  <a:gd name="connsiteX86" fmla="*/ 764469 w 1003876"/>
                  <a:gd name="connsiteY86" fmla="*/ 874578 h 1516072"/>
                  <a:gd name="connsiteX87" fmla="*/ 758754 w 1003876"/>
                  <a:gd name="connsiteY87" fmla="*/ 872673 h 1516072"/>
                  <a:gd name="connsiteX88" fmla="*/ 737799 w 1003876"/>
                  <a:gd name="connsiteY88" fmla="*/ 874578 h 1516072"/>
                  <a:gd name="connsiteX89" fmla="*/ 732084 w 1003876"/>
                  <a:gd name="connsiteY89" fmla="*/ 878388 h 1516072"/>
                  <a:gd name="connsiteX90" fmla="*/ 699699 w 1003876"/>
                  <a:gd name="connsiteY90" fmla="*/ 899343 h 1516072"/>
                  <a:gd name="connsiteX91" fmla="*/ 595181 w 1003876"/>
                  <a:gd name="connsiteY91" fmla="*/ 957831 h 1516072"/>
                  <a:gd name="connsiteX92" fmla="*/ 507294 w 1003876"/>
                  <a:gd name="connsiteY92" fmla="*/ 847908 h 1516072"/>
                  <a:gd name="connsiteX93" fmla="*/ 503484 w 1003876"/>
                  <a:gd name="connsiteY93" fmla="*/ 358323 h 1516072"/>
                  <a:gd name="connsiteX94" fmla="*/ 499674 w 1003876"/>
                  <a:gd name="connsiteY94" fmla="*/ 66858 h 1516072"/>
                  <a:gd name="connsiteX95" fmla="*/ 490149 w 1003876"/>
                  <a:gd name="connsiteY95" fmla="*/ 40188 h 1516072"/>
                  <a:gd name="connsiteX96" fmla="*/ 488244 w 1003876"/>
                  <a:gd name="connsiteY96" fmla="*/ 34473 h 1516072"/>
                  <a:gd name="connsiteX97" fmla="*/ 484434 w 1003876"/>
                  <a:gd name="connsiteY97" fmla="*/ 28758 h 1516072"/>
                  <a:gd name="connsiteX98" fmla="*/ 478719 w 1003876"/>
                  <a:gd name="connsiteY98" fmla="*/ 17328 h 1516072"/>
                  <a:gd name="connsiteX99" fmla="*/ 473004 w 1003876"/>
                  <a:gd name="connsiteY99" fmla="*/ 13518 h 1516072"/>
                  <a:gd name="connsiteX100" fmla="*/ 469194 w 1003876"/>
                  <a:gd name="connsiteY100" fmla="*/ 7803 h 1516072"/>
                  <a:gd name="connsiteX101" fmla="*/ 429189 w 1003876"/>
                  <a:gd name="connsiteY101" fmla="*/ 11613 h 1516072"/>
                  <a:gd name="connsiteX102" fmla="*/ 425379 w 1003876"/>
                  <a:gd name="connsiteY102" fmla="*/ 78288 h 1516072"/>
                  <a:gd name="connsiteX103" fmla="*/ 425379 w 1003876"/>
                  <a:gd name="connsiteY103" fmla="*/ 84003 h 1516072"/>
                  <a:gd name="connsiteX104" fmla="*/ 436603 w 1003876"/>
                  <a:gd name="connsiteY104" fmla="*/ 225952 h 1516072"/>
                  <a:gd name="connsiteX105" fmla="*/ 440619 w 1003876"/>
                  <a:gd name="connsiteY105" fmla="*/ 421188 h 1516072"/>
                  <a:gd name="connsiteX106" fmla="*/ 440002 w 1003876"/>
                  <a:gd name="connsiteY106" fmla="*/ 789160 h 1516072"/>
                  <a:gd name="connsiteX107" fmla="*/ 430322 w 1003876"/>
                  <a:gd name="connsiteY10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55884 w 1003876"/>
                  <a:gd name="connsiteY56" fmla="*/ 1103178 h 1516072"/>
                  <a:gd name="connsiteX57" fmla="*/ 671124 w 1003876"/>
                  <a:gd name="connsiteY57" fmla="*/ 1089843 h 1516072"/>
                  <a:gd name="connsiteX58" fmla="*/ 724464 w 1003876"/>
                  <a:gd name="connsiteY58" fmla="*/ 1082223 h 1516072"/>
                  <a:gd name="connsiteX59" fmla="*/ 842574 w 1003876"/>
                  <a:gd name="connsiteY59" fmla="*/ 1084128 h 1516072"/>
                  <a:gd name="connsiteX60" fmla="*/ 871149 w 1003876"/>
                  <a:gd name="connsiteY60" fmla="*/ 1086033 h 1516072"/>
                  <a:gd name="connsiteX61" fmla="*/ 899724 w 1003876"/>
                  <a:gd name="connsiteY61" fmla="*/ 1091748 h 1516072"/>
                  <a:gd name="connsiteX62" fmla="*/ 922584 w 1003876"/>
                  <a:gd name="connsiteY62" fmla="*/ 1095558 h 1516072"/>
                  <a:gd name="connsiteX63" fmla="*/ 985294 w 1003876"/>
                  <a:gd name="connsiteY63" fmla="*/ 1104311 h 1516072"/>
                  <a:gd name="connsiteX64" fmla="*/ 1003378 w 1003876"/>
                  <a:gd name="connsiteY64" fmla="*/ 1065958 h 1516072"/>
                  <a:gd name="connsiteX65" fmla="*/ 970209 w 1003876"/>
                  <a:gd name="connsiteY65" fmla="*/ 1044123 h 1516072"/>
                  <a:gd name="connsiteX66" fmla="*/ 918620 w 1003876"/>
                  <a:gd name="connsiteY66" fmla="*/ 1034598 h 1516072"/>
                  <a:gd name="connsiteX67" fmla="*/ 825429 w 1003876"/>
                  <a:gd name="connsiteY67" fmla="*/ 1034598 h 1516072"/>
                  <a:gd name="connsiteX68" fmla="*/ 730179 w 1003876"/>
                  <a:gd name="connsiteY68" fmla="*/ 1038408 h 1516072"/>
                  <a:gd name="connsiteX69" fmla="*/ 669219 w 1003876"/>
                  <a:gd name="connsiteY69" fmla="*/ 1046028 h 1516072"/>
                  <a:gd name="connsiteX70" fmla="*/ 646360 w 1003876"/>
                  <a:gd name="connsiteY70" fmla="*/ 1049838 h 1516072"/>
                  <a:gd name="connsiteX71" fmla="*/ 640078 w 1003876"/>
                  <a:gd name="connsiteY71" fmla="*/ 1026051 h 1516072"/>
                  <a:gd name="connsiteX72" fmla="*/ 673029 w 1003876"/>
                  <a:gd name="connsiteY72" fmla="*/ 992688 h 1516072"/>
                  <a:gd name="connsiteX73" fmla="*/ 674934 w 1003876"/>
                  <a:gd name="connsiteY73" fmla="*/ 986973 h 1516072"/>
                  <a:gd name="connsiteX74" fmla="*/ 680649 w 1003876"/>
                  <a:gd name="connsiteY74" fmla="*/ 985068 h 1516072"/>
                  <a:gd name="connsiteX75" fmla="*/ 686364 w 1003876"/>
                  <a:gd name="connsiteY75" fmla="*/ 981258 h 1516072"/>
                  <a:gd name="connsiteX76" fmla="*/ 695889 w 1003876"/>
                  <a:gd name="connsiteY76" fmla="*/ 971733 h 1516072"/>
                  <a:gd name="connsiteX77" fmla="*/ 705414 w 1003876"/>
                  <a:gd name="connsiteY77" fmla="*/ 960303 h 1516072"/>
                  <a:gd name="connsiteX78" fmla="*/ 716844 w 1003876"/>
                  <a:gd name="connsiteY78" fmla="*/ 952683 h 1516072"/>
                  <a:gd name="connsiteX79" fmla="*/ 732084 w 1003876"/>
                  <a:gd name="connsiteY79" fmla="*/ 939348 h 1516072"/>
                  <a:gd name="connsiteX80" fmla="*/ 741609 w 1003876"/>
                  <a:gd name="connsiteY80" fmla="*/ 927918 h 1516072"/>
                  <a:gd name="connsiteX81" fmla="*/ 753039 w 1003876"/>
                  <a:gd name="connsiteY81" fmla="*/ 918393 h 1516072"/>
                  <a:gd name="connsiteX82" fmla="*/ 758754 w 1003876"/>
                  <a:gd name="connsiteY82" fmla="*/ 906963 h 1516072"/>
                  <a:gd name="connsiteX83" fmla="*/ 760659 w 1003876"/>
                  <a:gd name="connsiteY83" fmla="*/ 901248 h 1516072"/>
                  <a:gd name="connsiteX84" fmla="*/ 766374 w 1003876"/>
                  <a:gd name="connsiteY84" fmla="*/ 889818 h 1516072"/>
                  <a:gd name="connsiteX85" fmla="*/ 764469 w 1003876"/>
                  <a:gd name="connsiteY85" fmla="*/ 874578 h 1516072"/>
                  <a:gd name="connsiteX86" fmla="*/ 758754 w 1003876"/>
                  <a:gd name="connsiteY86" fmla="*/ 872673 h 1516072"/>
                  <a:gd name="connsiteX87" fmla="*/ 737799 w 1003876"/>
                  <a:gd name="connsiteY87" fmla="*/ 874578 h 1516072"/>
                  <a:gd name="connsiteX88" fmla="*/ 732084 w 1003876"/>
                  <a:gd name="connsiteY88" fmla="*/ 878388 h 1516072"/>
                  <a:gd name="connsiteX89" fmla="*/ 699699 w 1003876"/>
                  <a:gd name="connsiteY89" fmla="*/ 899343 h 1516072"/>
                  <a:gd name="connsiteX90" fmla="*/ 595181 w 1003876"/>
                  <a:gd name="connsiteY90" fmla="*/ 957831 h 1516072"/>
                  <a:gd name="connsiteX91" fmla="*/ 507294 w 1003876"/>
                  <a:gd name="connsiteY91" fmla="*/ 847908 h 1516072"/>
                  <a:gd name="connsiteX92" fmla="*/ 503484 w 1003876"/>
                  <a:gd name="connsiteY92" fmla="*/ 358323 h 1516072"/>
                  <a:gd name="connsiteX93" fmla="*/ 499674 w 1003876"/>
                  <a:gd name="connsiteY93" fmla="*/ 66858 h 1516072"/>
                  <a:gd name="connsiteX94" fmla="*/ 490149 w 1003876"/>
                  <a:gd name="connsiteY94" fmla="*/ 40188 h 1516072"/>
                  <a:gd name="connsiteX95" fmla="*/ 488244 w 1003876"/>
                  <a:gd name="connsiteY95" fmla="*/ 34473 h 1516072"/>
                  <a:gd name="connsiteX96" fmla="*/ 484434 w 1003876"/>
                  <a:gd name="connsiteY96" fmla="*/ 28758 h 1516072"/>
                  <a:gd name="connsiteX97" fmla="*/ 478719 w 1003876"/>
                  <a:gd name="connsiteY97" fmla="*/ 17328 h 1516072"/>
                  <a:gd name="connsiteX98" fmla="*/ 473004 w 1003876"/>
                  <a:gd name="connsiteY98" fmla="*/ 13518 h 1516072"/>
                  <a:gd name="connsiteX99" fmla="*/ 469194 w 1003876"/>
                  <a:gd name="connsiteY99" fmla="*/ 7803 h 1516072"/>
                  <a:gd name="connsiteX100" fmla="*/ 429189 w 1003876"/>
                  <a:gd name="connsiteY100" fmla="*/ 11613 h 1516072"/>
                  <a:gd name="connsiteX101" fmla="*/ 425379 w 1003876"/>
                  <a:gd name="connsiteY101" fmla="*/ 78288 h 1516072"/>
                  <a:gd name="connsiteX102" fmla="*/ 425379 w 1003876"/>
                  <a:gd name="connsiteY102" fmla="*/ 84003 h 1516072"/>
                  <a:gd name="connsiteX103" fmla="*/ 436603 w 1003876"/>
                  <a:gd name="connsiteY103" fmla="*/ 225952 h 1516072"/>
                  <a:gd name="connsiteX104" fmla="*/ 440619 w 1003876"/>
                  <a:gd name="connsiteY104" fmla="*/ 421188 h 1516072"/>
                  <a:gd name="connsiteX105" fmla="*/ 440002 w 1003876"/>
                  <a:gd name="connsiteY105" fmla="*/ 789160 h 1516072"/>
                  <a:gd name="connsiteX106" fmla="*/ 430322 w 1003876"/>
                  <a:gd name="connsiteY10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55884 w 1003876"/>
                  <a:gd name="connsiteY55" fmla="*/ 1103178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703818 w 1003876"/>
                  <a:gd name="connsiteY67" fmla="*/ 1041086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46360 w 1003876"/>
                  <a:gd name="connsiteY67" fmla="*/ 1049838 h 1516072"/>
                  <a:gd name="connsiteX68" fmla="*/ 640078 w 1003876"/>
                  <a:gd name="connsiteY68" fmla="*/ 1026051 h 1516072"/>
                  <a:gd name="connsiteX69" fmla="*/ 673029 w 1003876"/>
                  <a:gd name="connsiteY69" fmla="*/ 992688 h 1516072"/>
                  <a:gd name="connsiteX70" fmla="*/ 674934 w 1003876"/>
                  <a:gd name="connsiteY70" fmla="*/ 986973 h 1516072"/>
                  <a:gd name="connsiteX71" fmla="*/ 680649 w 1003876"/>
                  <a:gd name="connsiteY71" fmla="*/ 985068 h 1516072"/>
                  <a:gd name="connsiteX72" fmla="*/ 686364 w 1003876"/>
                  <a:gd name="connsiteY72" fmla="*/ 981258 h 1516072"/>
                  <a:gd name="connsiteX73" fmla="*/ 695889 w 1003876"/>
                  <a:gd name="connsiteY73" fmla="*/ 971733 h 1516072"/>
                  <a:gd name="connsiteX74" fmla="*/ 705414 w 1003876"/>
                  <a:gd name="connsiteY74" fmla="*/ 960303 h 1516072"/>
                  <a:gd name="connsiteX75" fmla="*/ 716844 w 1003876"/>
                  <a:gd name="connsiteY75" fmla="*/ 952683 h 1516072"/>
                  <a:gd name="connsiteX76" fmla="*/ 732084 w 1003876"/>
                  <a:gd name="connsiteY76" fmla="*/ 939348 h 1516072"/>
                  <a:gd name="connsiteX77" fmla="*/ 741609 w 1003876"/>
                  <a:gd name="connsiteY77" fmla="*/ 927918 h 1516072"/>
                  <a:gd name="connsiteX78" fmla="*/ 753039 w 1003876"/>
                  <a:gd name="connsiteY78" fmla="*/ 918393 h 1516072"/>
                  <a:gd name="connsiteX79" fmla="*/ 758754 w 1003876"/>
                  <a:gd name="connsiteY79" fmla="*/ 906963 h 1516072"/>
                  <a:gd name="connsiteX80" fmla="*/ 760659 w 1003876"/>
                  <a:gd name="connsiteY80" fmla="*/ 901248 h 1516072"/>
                  <a:gd name="connsiteX81" fmla="*/ 766374 w 1003876"/>
                  <a:gd name="connsiteY81" fmla="*/ 889818 h 1516072"/>
                  <a:gd name="connsiteX82" fmla="*/ 764469 w 1003876"/>
                  <a:gd name="connsiteY82" fmla="*/ 874578 h 1516072"/>
                  <a:gd name="connsiteX83" fmla="*/ 758754 w 1003876"/>
                  <a:gd name="connsiteY83" fmla="*/ 872673 h 1516072"/>
                  <a:gd name="connsiteX84" fmla="*/ 737799 w 1003876"/>
                  <a:gd name="connsiteY84" fmla="*/ 874578 h 1516072"/>
                  <a:gd name="connsiteX85" fmla="*/ 732084 w 1003876"/>
                  <a:gd name="connsiteY85" fmla="*/ 878388 h 1516072"/>
                  <a:gd name="connsiteX86" fmla="*/ 699699 w 1003876"/>
                  <a:gd name="connsiteY86" fmla="*/ 899343 h 1516072"/>
                  <a:gd name="connsiteX87" fmla="*/ 595181 w 1003876"/>
                  <a:gd name="connsiteY87" fmla="*/ 957831 h 1516072"/>
                  <a:gd name="connsiteX88" fmla="*/ 507294 w 1003876"/>
                  <a:gd name="connsiteY88" fmla="*/ 847908 h 1516072"/>
                  <a:gd name="connsiteX89" fmla="*/ 503484 w 1003876"/>
                  <a:gd name="connsiteY89" fmla="*/ 358323 h 1516072"/>
                  <a:gd name="connsiteX90" fmla="*/ 499674 w 1003876"/>
                  <a:gd name="connsiteY90" fmla="*/ 66858 h 1516072"/>
                  <a:gd name="connsiteX91" fmla="*/ 490149 w 1003876"/>
                  <a:gd name="connsiteY91" fmla="*/ 40188 h 1516072"/>
                  <a:gd name="connsiteX92" fmla="*/ 488244 w 1003876"/>
                  <a:gd name="connsiteY92" fmla="*/ 34473 h 1516072"/>
                  <a:gd name="connsiteX93" fmla="*/ 484434 w 1003876"/>
                  <a:gd name="connsiteY93" fmla="*/ 28758 h 1516072"/>
                  <a:gd name="connsiteX94" fmla="*/ 478719 w 1003876"/>
                  <a:gd name="connsiteY94" fmla="*/ 17328 h 1516072"/>
                  <a:gd name="connsiteX95" fmla="*/ 473004 w 1003876"/>
                  <a:gd name="connsiteY95" fmla="*/ 13518 h 1516072"/>
                  <a:gd name="connsiteX96" fmla="*/ 469194 w 1003876"/>
                  <a:gd name="connsiteY96" fmla="*/ 7803 h 1516072"/>
                  <a:gd name="connsiteX97" fmla="*/ 429189 w 1003876"/>
                  <a:gd name="connsiteY97" fmla="*/ 11613 h 1516072"/>
                  <a:gd name="connsiteX98" fmla="*/ 425379 w 1003876"/>
                  <a:gd name="connsiteY98" fmla="*/ 78288 h 1516072"/>
                  <a:gd name="connsiteX99" fmla="*/ 425379 w 1003876"/>
                  <a:gd name="connsiteY99" fmla="*/ 84003 h 1516072"/>
                  <a:gd name="connsiteX100" fmla="*/ 436603 w 1003876"/>
                  <a:gd name="connsiteY100" fmla="*/ 225952 h 1516072"/>
                  <a:gd name="connsiteX101" fmla="*/ 440619 w 1003876"/>
                  <a:gd name="connsiteY101" fmla="*/ 421188 h 1516072"/>
                  <a:gd name="connsiteX102" fmla="*/ 440002 w 1003876"/>
                  <a:gd name="connsiteY102" fmla="*/ 789160 h 1516072"/>
                  <a:gd name="connsiteX103" fmla="*/ 430322 w 1003876"/>
                  <a:gd name="connsiteY10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71149 w 1003876"/>
                  <a:gd name="connsiteY58" fmla="*/ 1086033 h 1516072"/>
                  <a:gd name="connsiteX59" fmla="*/ 899724 w 1003876"/>
                  <a:gd name="connsiteY59" fmla="*/ 1091748 h 1516072"/>
                  <a:gd name="connsiteX60" fmla="*/ 922584 w 1003876"/>
                  <a:gd name="connsiteY60" fmla="*/ 1095558 h 1516072"/>
                  <a:gd name="connsiteX61" fmla="*/ 985294 w 1003876"/>
                  <a:gd name="connsiteY61" fmla="*/ 1104311 h 1516072"/>
                  <a:gd name="connsiteX62" fmla="*/ 1003378 w 1003876"/>
                  <a:gd name="connsiteY62" fmla="*/ 1065958 h 1516072"/>
                  <a:gd name="connsiteX63" fmla="*/ 970209 w 1003876"/>
                  <a:gd name="connsiteY63" fmla="*/ 1044123 h 1516072"/>
                  <a:gd name="connsiteX64" fmla="*/ 918620 w 1003876"/>
                  <a:gd name="connsiteY64" fmla="*/ 1034598 h 1516072"/>
                  <a:gd name="connsiteX65" fmla="*/ 803186 w 1003876"/>
                  <a:gd name="connsiteY65" fmla="*/ 1037069 h 1516072"/>
                  <a:gd name="connsiteX66" fmla="*/ 646360 w 1003876"/>
                  <a:gd name="connsiteY66" fmla="*/ 1049838 h 1516072"/>
                  <a:gd name="connsiteX67" fmla="*/ 640078 w 1003876"/>
                  <a:gd name="connsiteY67" fmla="*/ 1026051 h 1516072"/>
                  <a:gd name="connsiteX68" fmla="*/ 673029 w 1003876"/>
                  <a:gd name="connsiteY68" fmla="*/ 992688 h 1516072"/>
                  <a:gd name="connsiteX69" fmla="*/ 674934 w 1003876"/>
                  <a:gd name="connsiteY69" fmla="*/ 986973 h 1516072"/>
                  <a:gd name="connsiteX70" fmla="*/ 680649 w 1003876"/>
                  <a:gd name="connsiteY70" fmla="*/ 985068 h 1516072"/>
                  <a:gd name="connsiteX71" fmla="*/ 686364 w 1003876"/>
                  <a:gd name="connsiteY71" fmla="*/ 981258 h 1516072"/>
                  <a:gd name="connsiteX72" fmla="*/ 695889 w 1003876"/>
                  <a:gd name="connsiteY72" fmla="*/ 971733 h 1516072"/>
                  <a:gd name="connsiteX73" fmla="*/ 705414 w 1003876"/>
                  <a:gd name="connsiteY73" fmla="*/ 960303 h 1516072"/>
                  <a:gd name="connsiteX74" fmla="*/ 716844 w 1003876"/>
                  <a:gd name="connsiteY74" fmla="*/ 952683 h 1516072"/>
                  <a:gd name="connsiteX75" fmla="*/ 732084 w 1003876"/>
                  <a:gd name="connsiteY75" fmla="*/ 939348 h 1516072"/>
                  <a:gd name="connsiteX76" fmla="*/ 741609 w 1003876"/>
                  <a:gd name="connsiteY76" fmla="*/ 927918 h 1516072"/>
                  <a:gd name="connsiteX77" fmla="*/ 753039 w 1003876"/>
                  <a:gd name="connsiteY77" fmla="*/ 918393 h 1516072"/>
                  <a:gd name="connsiteX78" fmla="*/ 758754 w 1003876"/>
                  <a:gd name="connsiteY78" fmla="*/ 906963 h 1516072"/>
                  <a:gd name="connsiteX79" fmla="*/ 760659 w 1003876"/>
                  <a:gd name="connsiteY79" fmla="*/ 901248 h 1516072"/>
                  <a:gd name="connsiteX80" fmla="*/ 766374 w 1003876"/>
                  <a:gd name="connsiteY80" fmla="*/ 889818 h 1516072"/>
                  <a:gd name="connsiteX81" fmla="*/ 764469 w 1003876"/>
                  <a:gd name="connsiteY81" fmla="*/ 874578 h 1516072"/>
                  <a:gd name="connsiteX82" fmla="*/ 758754 w 1003876"/>
                  <a:gd name="connsiteY82" fmla="*/ 872673 h 1516072"/>
                  <a:gd name="connsiteX83" fmla="*/ 737799 w 1003876"/>
                  <a:gd name="connsiteY83" fmla="*/ 874578 h 1516072"/>
                  <a:gd name="connsiteX84" fmla="*/ 732084 w 1003876"/>
                  <a:gd name="connsiteY84" fmla="*/ 878388 h 1516072"/>
                  <a:gd name="connsiteX85" fmla="*/ 699699 w 1003876"/>
                  <a:gd name="connsiteY85" fmla="*/ 899343 h 1516072"/>
                  <a:gd name="connsiteX86" fmla="*/ 595181 w 1003876"/>
                  <a:gd name="connsiteY86" fmla="*/ 957831 h 1516072"/>
                  <a:gd name="connsiteX87" fmla="*/ 507294 w 1003876"/>
                  <a:gd name="connsiteY87" fmla="*/ 847908 h 1516072"/>
                  <a:gd name="connsiteX88" fmla="*/ 503484 w 1003876"/>
                  <a:gd name="connsiteY88" fmla="*/ 358323 h 1516072"/>
                  <a:gd name="connsiteX89" fmla="*/ 499674 w 1003876"/>
                  <a:gd name="connsiteY89" fmla="*/ 66858 h 1516072"/>
                  <a:gd name="connsiteX90" fmla="*/ 490149 w 1003876"/>
                  <a:gd name="connsiteY90" fmla="*/ 40188 h 1516072"/>
                  <a:gd name="connsiteX91" fmla="*/ 488244 w 1003876"/>
                  <a:gd name="connsiteY91" fmla="*/ 34473 h 1516072"/>
                  <a:gd name="connsiteX92" fmla="*/ 484434 w 1003876"/>
                  <a:gd name="connsiteY92" fmla="*/ 28758 h 1516072"/>
                  <a:gd name="connsiteX93" fmla="*/ 478719 w 1003876"/>
                  <a:gd name="connsiteY93" fmla="*/ 17328 h 1516072"/>
                  <a:gd name="connsiteX94" fmla="*/ 473004 w 1003876"/>
                  <a:gd name="connsiteY94" fmla="*/ 13518 h 1516072"/>
                  <a:gd name="connsiteX95" fmla="*/ 469194 w 1003876"/>
                  <a:gd name="connsiteY95" fmla="*/ 7803 h 1516072"/>
                  <a:gd name="connsiteX96" fmla="*/ 429189 w 1003876"/>
                  <a:gd name="connsiteY96" fmla="*/ 11613 h 1516072"/>
                  <a:gd name="connsiteX97" fmla="*/ 425379 w 1003876"/>
                  <a:gd name="connsiteY97" fmla="*/ 78288 h 1516072"/>
                  <a:gd name="connsiteX98" fmla="*/ 425379 w 1003876"/>
                  <a:gd name="connsiteY98" fmla="*/ 84003 h 1516072"/>
                  <a:gd name="connsiteX99" fmla="*/ 436603 w 1003876"/>
                  <a:gd name="connsiteY99" fmla="*/ 225952 h 1516072"/>
                  <a:gd name="connsiteX100" fmla="*/ 440619 w 1003876"/>
                  <a:gd name="connsiteY100" fmla="*/ 421188 h 1516072"/>
                  <a:gd name="connsiteX101" fmla="*/ 440002 w 1003876"/>
                  <a:gd name="connsiteY101" fmla="*/ 789160 h 1516072"/>
                  <a:gd name="connsiteX102" fmla="*/ 430322 w 1003876"/>
                  <a:gd name="connsiteY102" fmla="*/ 879006 h 1516072"/>
                  <a:gd name="connsiteX0" fmla="*/ 430322 w 1004810"/>
                  <a:gd name="connsiteY0" fmla="*/ 879006 h 1516072"/>
                  <a:gd name="connsiteX1" fmla="*/ 392427 w 1004810"/>
                  <a:gd name="connsiteY1" fmla="*/ 931934 h 1516072"/>
                  <a:gd name="connsiteX2" fmla="*/ 312984 w 1004810"/>
                  <a:gd name="connsiteY2" fmla="*/ 966018 h 1516072"/>
                  <a:gd name="connsiteX3" fmla="*/ 257945 w 1004810"/>
                  <a:gd name="connsiteY3" fmla="*/ 967151 h 1516072"/>
                  <a:gd name="connsiteX4" fmla="*/ 188953 w 1004810"/>
                  <a:gd name="connsiteY4" fmla="*/ 949800 h 1516072"/>
                  <a:gd name="connsiteX5" fmla="*/ 116769 w 1004810"/>
                  <a:gd name="connsiteY5" fmla="*/ 903153 h 1516072"/>
                  <a:gd name="connsiteX6" fmla="*/ 59619 w 1004810"/>
                  <a:gd name="connsiteY6" fmla="*/ 874578 h 1516072"/>
                  <a:gd name="connsiteX7" fmla="*/ 46284 w 1004810"/>
                  <a:gd name="connsiteY7" fmla="*/ 895533 h 1516072"/>
                  <a:gd name="connsiteX8" fmla="*/ 50094 w 1004810"/>
                  <a:gd name="connsiteY8" fmla="*/ 933633 h 1516072"/>
                  <a:gd name="connsiteX9" fmla="*/ 53904 w 1004810"/>
                  <a:gd name="connsiteY9" fmla="*/ 939348 h 1516072"/>
                  <a:gd name="connsiteX10" fmla="*/ 59619 w 1004810"/>
                  <a:gd name="connsiteY10" fmla="*/ 943158 h 1516072"/>
                  <a:gd name="connsiteX11" fmla="*/ 63429 w 1004810"/>
                  <a:gd name="connsiteY11" fmla="*/ 948873 h 1516072"/>
                  <a:gd name="connsiteX12" fmla="*/ 80574 w 1004810"/>
                  <a:gd name="connsiteY12" fmla="*/ 958398 h 1516072"/>
                  <a:gd name="connsiteX13" fmla="*/ 166299 w 1004810"/>
                  <a:gd name="connsiteY13" fmla="*/ 979353 h 1516072"/>
                  <a:gd name="connsiteX14" fmla="*/ 267264 w 1004810"/>
                  <a:gd name="connsiteY14" fmla="*/ 1021263 h 1516072"/>
                  <a:gd name="connsiteX15" fmla="*/ 278694 w 1004810"/>
                  <a:gd name="connsiteY15" fmla="*/ 1076508 h 1516072"/>
                  <a:gd name="connsiteX16" fmla="*/ 264381 w 1004810"/>
                  <a:gd name="connsiteY16" fmla="*/ 1119397 h 1516072"/>
                  <a:gd name="connsiteX17" fmla="*/ 186224 w 1004810"/>
                  <a:gd name="connsiteY17" fmla="*/ 1150391 h 1516072"/>
                  <a:gd name="connsiteX18" fmla="*/ 15804 w 1004810"/>
                  <a:gd name="connsiteY18" fmla="*/ 1160328 h 1516072"/>
                  <a:gd name="connsiteX19" fmla="*/ 6279 w 1004810"/>
                  <a:gd name="connsiteY19" fmla="*/ 1169853 h 1516072"/>
                  <a:gd name="connsiteX20" fmla="*/ 4374 w 1004810"/>
                  <a:gd name="connsiteY20" fmla="*/ 1175568 h 1516072"/>
                  <a:gd name="connsiteX21" fmla="*/ 564 w 1004810"/>
                  <a:gd name="connsiteY21" fmla="*/ 1181283 h 1516072"/>
                  <a:gd name="connsiteX22" fmla="*/ 6279 w 1004810"/>
                  <a:gd name="connsiteY22" fmla="*/ 1213668 h 1516072"/>
                  <a:gd name="connsiteX23" fmla="*/ 11994 w 1004810"/>
                  <a:gd name="connsiteY23" fmla="*/ 1217478 h 1516072"/>
                  <a:gd name="connsiteX24" fmla="*/ 17709 w 1004810"/>
                  <a:gd name="connsiteY24" fmla="*/ 1219383 h 1516072"/>
                  <a:gd name="connsiteX25" fmla="*/ 145344 w 1004810"/>
                  <a:gd name="connsiteY25" fmla="*/ 1222421 h 1516072"/>
                  <a:gd name="connsiteX26" fmla="*/ 335999 w 1004810"/>
                  <a:gd name="connsiteY26" fmla="*/ 1217478 h 1516072"/>
                  <a:gd name="connsiteX27" fmla="*/ 362514 w 1004810"/>
                  <a:gd name="connsiteY27" fmla="*/ 1273701 h 1516072"/>
                  <a:gd name="connsiteX28" fmla="*/ 335071 w 1004810"/>
                  <a:gd name="connsiteY28" fmla="*/ 1356594 h 1516072"/>
                  <a:gd name="connsiteX29" fmla="*/ 328224 w 1004810"/>
                  <a:gd name="connsiteY29" fmla="*/ 1420386 h 1516072"/>
                  <a:gd name="connsiteX30" fmla="*/ 332034 w 1004810"/>
                  <a:gd name="connsiteY30" fmla="*/ 1463223 h 1516072"/>
                  <a:gd name="connsiteX31" fmla="*/ 364419 w 1004810"/>
                  <a:gd name="connsiteY31" fmla="*/ 1512753 h 1516072"/>
                  <a:gd name="connsiteX32" fmla="*/ 387279 w 1004810"/>
                  <a:gd name="connsiteY32" fmla="*/ 1514658 h 1516072"/>
                  <a:gd name="connsiteX33" fmla="*/ 396804 w 1004810"/>
                  <a:gd name="connsiteY33" fmla="*/ 1491798 h 1516072"/>
                  <a:gd name="connsiteX34" fmla="*/ 403085 w 1004810"/>
                  <a:gd name="connsiteY34" fmla="*/ 1451433 h 1516072"/>
                  <a:gd name="connsiteX35" fmla="*/ 409367 w 1004810"/>
                  <a:gd name="connsiteY35" fmla="*/ 1389340 h 1516072"/>
                  <a:gd name="connsiteX36" fmla="*/ 424041 w 1004810"/>
                  <a:gd name="connsiteY36" fmla="*/ 1329152 h 1516072"/>
                  <a:gd name="connsiteX37" fmla="*/ 467289 w 1004810"/>
                  <a:gd name="connsiteY37" fmla="*/ 1265103 h 1516072"/>
                  <a:gd name="connsiteX38" fmla="*/ 528455 w 1004810"/>
                  <a:gd name="connsiteY38" fmla="*/ 1230091 h 1516072"/>
                  <a:gd name="connsiteX39" fmla="*/ 601154 w 1004810"/>
                  <a:gd name="connsiteY39" fmla="*/ 1221700 h 1516072"/>
                  <a:gd name="connsiteX40" fmla="*/ 720654 w 1004810"/>
                  <a:gd name="connsiteY40" fmla="*/ 1316538 h 1516072"/>
                  <a:gd name="connsiteX41" fmla="*/ 733989 w 1004810"/>
                  <a:gd name="connsiteY41" fmla="*/ 1326063 h 1516072"/>
                  <a:gd name="connsiteX42" fmla="*/ 743514 w 1004810"/>
                  <a:gd name="connsiteY42" fmla="*/ 1327968 h 1516072"/>
                  <a:gd name="connsiteX43" fmla="*/ 749229 w 1004810"/>
                  <a:gd name="connsiteY43" fmla="*/ 1329873 h 1516072"/>
                  <a:gd name="connsiteX44" fmla="*/ 762564 w 1004810"/>
                  <a:gd name="connsiteY44" fmla="*/ 1335588 h 1516072"/>
                  <a:gd name="connsiteX45" fmla="*/ 777804 w 1004810"/>
                  <a:gd name="connsiteY45" fmla="*/ 1333683 h 1516072"/>
                  <a:gd name="connsiteX46" fmla="*/ 789234 w 1004810"/>
                  <a:gd name="connsiteY46" fmla="*/ 1327968 h 1516072"/>
                  <a:gd name="connsiteX47" fmla="*/ 794949 w 1004810"/>
                  <a:gd name="connsiteY47" fmla="*/ 1326063 h 1516072"/>
                  <a:gd name="connsiteX48" fmla="*/ 802569 w 1004810"/>
                  <a:gd name="connsiteY48" fmla="*/ 1308918 h 1516072"/>
                  <a:gd name="connsiteX49" fmla="*/ 800664 w 1004810"/>
                  <a:gd name="connsiteY49" fmla="*/ 1284153 h 1516072"/>
                  <a:gd name="connsiteX50" fmla="*/ 798759 w 1004810"/>
                  <a:gd name="connsiteY50" fmla="*/ 1278438 h 1516072"/>
                  <a:gd name="connsiteX51" fmla="*/ 796854 w 1004810"/>
                  <a:gd name="connsiteY51" fmla="*/ 1270818 h 1516072"/>
                  <a:gd name="connsiteX52" fmla="*/ 783519 w 1004810"/>
                  <a:gd name="connsiteY52" fmla="*/ 1253673 h 1516072"/>
                  <a:gd name="connsiteX53" fmla="*/ 773994 w 1004810"/>
                  <a:gd name="connsiteY53" fmla="*/ 1247958 h 1516072"/>
                  <a:gd name="connsiteX54" fmla="*/ 648264 w 1004810"/>
                  <a:gd name="connsiteY54" fmla="*/ 1156518 h 1516072"/>
                  <a:gd name="connsiteX55" fmla="*/ 645998 w 1004810"/>
                  <a:gd name="connsiteY55" fmla="*/ 1108121 h 1516072"/>
                  <a:gd name="connsiteX56" fmla="*/ 671124 w 1004810"/>
                  <a:gd name="connsiteY56" fmla="*/ 1089843 h 1516072"/>
                  <a:gd name="connsiteX57" fmla="*/ 724464 w 1004810"/>
                  <a:gd name="connsiteY57" fmla="*/ 1082223 h 1516072"/>
                  <a:gd name="connsiteX58" fmla="*/ 871149 w 1004810"/>
                  <a:gd name="connsiteY58" fmla="*/ 1086033 h 1516072"/>
                  <a:gd name="connsiteX59" fmla="*/ 899724 w 1004810"/>
                  <a:gd name="connsiteY59" fmla="*/ 1091748 h 1516072"/>
                  <a:gd name="connsiteX60" fmla="*/ 922584 w 1004810"/>
                  <a:gd name="connsiteY60" fmla="*/ 1095558 h 1516072"/>
                  <a:gd name="connsiteX61" fmla="*/ 1003378 w 1004810"/>
                  <a:gd name="connsiteY61" fmla="*/ 1065958 h 1516072"/>
                  <a:gd name="connsiteX62" fmla="*/ 970209 w 1004810"/>
                  <a:gd name="connsiteY62" fmla="*/ 1044123 h 1516072"/>
                  <a:gd name="connsiteX63" fmla="*/ 918620 w 1004810"/>
                  <a:gd name="connsiteY63" fmla="*/ 1034598 h 1516072"/>
                  <a:gd name="connsiteX64" fmla="*/ 803186 w 1004810"/>
                  <a:gd name="connsiteY64" fmla="*/ 1037069 h 1516072"/>
                  <a:gd name="connsiteX65" fmla="*/ 646360 w 1004810"/>
                  <a:gd name="connsiteY65" fmla="*/ 1049838 h 1516072"/>
                  <a:gd name="connsiteX66" fmla="*/ 640078 w 1004810"/>
                  <a:gd name="connsiteY66" fmla="*/ 1026051 h 1516072"/>
                  <a:gd name="connsiteX67" fmla="*/ 673029 w 1004810"/>
                  <a:gd name="connsiteY67" fmla="*/ 992688 h 1516072"/>
                  <a:gd name="connsiteX68" fmla="*/ 674934 w 1004810"/>
                  <a:gd name="connsiteY68" fmla="*/ 986973 h 1516072"/>
                  <a:gd name="connsiteX69" fmla="*/ 680649 w 1004810"/>
                  <a:gd name="connsiteY69" fmla="*/ 985068 h 1516072"/>
                  <a:gd name="connsiteX70" fmla="*/ 686364 w 1004810"/>
                  <a:gd name="connsiteY70" fmla="*/ 981258 h 1516072"/>
                  <a:gd name="connsiteX71" fmla="*/ 695889 w 1004810"/>
                  <a:gd name="connsiteY71" fmla="*/ 971733 h 1516072"/>
                  <a:gd name="connsiteX72" fmla="*/ 705414 w 1004810"/>
                  <a:gd name="connsiteY72" fmla="*/ 960303 h 1516072"/>
                  <a:gd name="connsiteX73" fmla="*/ 716844 w 1004810"/>
                  <a:gd name="connsiteY73" fmla="*/ 952683 h 1516072"/>
                  <a:gd name="connsiteX74" fmla="*/ 732084 w 1004810"/>
                  <a:gd name="connsiteY74" fmla="*/ 939348 h 1516072"/>
                  <a:gd name="connsiteX75" fmla="*/ 741609 w 1004810"/>
                  <a:gd name="connsiteY75" fmla="*/ 927918 h 1516072"/>
                  <a:gd name="connsiteX76" fmla="*/ 753039 w 1004810"/>
                  <a:gd name="connsiteY76" fmla="*/ 918393 h 1516072"/>
                  <a:gd name="connsiteX77" fmla="*/ 758754 w 1004810"/>
                  <a:gd name="connsiteY77" fmla="*/ 906963 h 1516072"/>
                  <a:gd name="connsiteX78" fmla="*/ 760659 w 1004810"/>
                  <a:gd name="connsiteY78" fmla="*/ 901248 h 1516072"/>
                  <a:gd name="connsiteX79" fmla="*/ 766374 w 1004810"/>
                  <a:gd name="connsiteY79" fmla="*/ 889818 h 1516072"/>
                  <a:gd name="connsiteX80" fmla="*/ 764469 w 1004810"/>
                  <a:gd name="connsiteY80" fmla="*/ 874578 h 1516072"/>
                  <a:gd name="connsiteX81" fmla="*/ 758754 w 1004810"/>
                  <a:gd name="connsiteY81" fmla="*/ 872673 h 1516072"/>
                  <a:gd name="connsiteX82" fmla="*/ 737799 w 1004810"/>
                  <a:gd name="connsiteY82" fmla="*/ 874578 h 1516072"/>
                  <a:gd name="connsiteX83" fmla="*/ 732084 w 1004810"/>
                  <a:gd name="connsiteY83" fmla="*/ 878388 h 1516072"/>
                  <a:gd name="connsiteX84" fmla="*/ 699699 w 1004810"/>
                  <a:gd name="connsiteY84" fmla="*/ 899343 h 1516072"/>
                  <a:gd name="connsiteX85" fmla="*/ 595181 w 1004810"/>
                  <a:gd name="connsiteY85" fmla="*/ 957831 h 1516072"/>
                  <a:gd name="connsiteX86" fmla="*/ 507294 w 1004810"/>
                  <a:gd name="connsiteY86" fmla="*/ 847908 h 1516072"/>
                  <a:gd name="connsiteX87" fmla="*/ 503484 w 1004810"/>
                  <a:gd name="connsiteY87" fmla="*/ 358323 h 1516072"/>
                  <a:gd name="connsiteX88" fmla="*/ 499674 w 1004810"/>
                  <a:gd name="connsiteY88" fmla="*/ 66858 h 1516072"/>
                  <a:gd name="connsiteX89" fmla="*/ 490149 w 1004810"/>
                  <a:gd name="connsiteY89" fmla="*/ 40188 h 1516072"/>
                  <a:gd name="connsiteX90" fmla="*/ 488244 w 1004810"/>
                  <a:gd name="connsiteY90" fmla="*/ 34473 h 1516072"/>
                  <a:gd name="connsiteX91" fmla="*/ 484434 w 1004810"/>
                  <a:gd name="connsiteY91" fmla="*/ 28758 h 1516072"/>
                  <a:gd name="connsiteX92" fmla="*/ 478719 w 1004810"/>
                  <a:gd name="connsiteY92" fmla="*/ 17328 h 1516072"/>
                  <a:gd name="connsiteX93" fmla="*/ 473004 w 1004810"/>
                  <a:gd name="connsiteY93" fmla="*/ 13518 h 1516072"/>
                  <a:gd name="connsiteX94" fmla="*/ 469194 w 1004810"/>
                  <a:gd name="connsiteY94" fmla="*/ 7803 h 1516072"/>
                  <a:gd name="connsiteX95" fmla="*/ 429189 w 1004810"/>
                  <a:gd name="connsiteY95" fmla="*/ 11613 h 1516072"/>
                  <a:gd name="connsiteX96" fmla="*/ 425379 w 1004810"/>
                  <a:gd name="connsiteY96" fmla="*/ 78288 h 1516072"/>
                  <a:gd name="connsiteX97" fmla="*/ 425379 w 1004810"/>
                  <a:gd name="connsiteY97" fmla="*/ 84003 h 1516072"/>
                  <a:gd name="connsiteX98" fmla="*/ 436603 w 1004810"/>
                  <a:gd name="connsiteY98" fmla="*/ 225952 h 1516072"/>
                  <a:gd name="connsiteX99" fmla="*/ 440619 w 1004810"/>
                  <a:gd name="connsiteY99" fmla="*/ 421188 h 1516072"/>
                  <a:gd name="connsiteX100" fmla="*/ 440002 w 1004810"/>
                  <a:gd name="connsiteY100" fmla="*/ 789160 h 1516072"/>
                  <a:gd name="connsiteX101" fmla="*/ 430322 w 1004810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44123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54008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999133"/>
                  <a:gd name="connsiteY0" fmla="*/ 879006 h 1516072"/>
                  <a:gd name="connsiteX1" fmla="*/ 392427 w 999133"/>
                  <a:gd name="connsiteY1" fmla="*/ 931934 h 1516072"/>
                  <a:gd name="connsiteX2" fmla="*/ 312984 w 999133"/>
                  <a:gd name="connsiteY2" fmla="*/ 966018 h 1516072"/>
                  <a:gd name="connsiteX3" fmla="*/ 257945 w 999133"/>
                  <a:gd name="connsiteY3" fmla="*/ 967151 h 1516072"/>
                  <a:gd name="connsiteX4" fmla="*/ 188953 w 999133"/>
                  <a:gd name="connsiteY4" fmla="*/ 949800 h 1516072"/>
                  <a:gd name="connsiteX5" fmla="*/ 116769 w 999133"/>
                  <a:gd name="connsiteY5" fmla="*/ 903153 h 1516072"/>
                  <a:gd name="connsiteX6" fmla="*/ 59619 w 999133"/>
                  <a:gd name="connsiteY6" fmla="*/ 874578 h 1516072"/>
                  <a:gd name="connsiteX7" fmla="*/ 46284 w 999133"/>
                  <a:gd name="connsiteY7" fmla="*/ 895533 h 1516072"/>
                  <a:gd name="connsiteX8" fmla="*/ 50094 w 999133"/>
                  <a:gd name="connsiteY8" fmla="*/ 933633 h 1516072"/>
                  <a:gd name="connsiteX9" fmla="*/ 53904 w 999133"/>
                  <a:gd name="connsiteY9" fmla="*/ 939348 h 1516072"/>
                  <a:gd name="connsiteX10" fmla="*/ 59619 w 999133"/>
                  <a:gd name="connsiteY10" fmla="*/ 943158 h 1516072"/>
                  <a:gd name="connsiteX11" fmla="*/ 63429 w 999133"/>
                  <a:gd name="connsiteY11" fmla="*/ 948873 h 1516072"/>
                  <a:gd name="connsiteX12" fmla="*/ 80574 w 999133"/>
                  <a:gd name="connsiteY12" fmla="*/ 958398 h 1516072"/>
                  <a:gd name="connsiteX13" fmla="*/ 166299 w 999133"/>
                  <a:gd name="connsiteY13" fmla="*/ 979353 h 1516072"/>
                  <a:gd name="connsiteX14" fmla="*/ 267264 w 999133"/>
                  <a:gd name="connsiteY14" fmla="*/ 1021263 h 1516072"/>
                  <a:gd name="connsiteX15" fmla="*/ 278694 w 999133"/>
                  <a:gd name="connsiteY15" fmla="*/ 1076508 h 1516072"/>
                  <a:gd name="connsiteX16" fmla="*/ 264381 w 999133"/>
                  <a:gd name="connsiteY16" fmla="*/ 1119397 h 1516072"/>
                  <a:gd name="connsiteX17" fmla="*/ 186224 w 999133"/>
                  <a:gd name="connsiteY17" fmla="*/ 1150391 h 1516072"/>
                  <a:gd name="connsiteX18" fmla="*/ 15804 w 999133"/>
                  <a:gd name="connsiteY18" fmla="*/ 1160328 h 1516072"/>
                  <a:gd name="connsiteX19" fmla="*/ 6279 w 999133"/>
                  <a:gd name="connsiteY19" fmla="*/ 1169853 h 1516072"/>
                  <a:gd name="connsiteX20" fmla="*/ 4374 w 999133"/>
                  <a:gd name="connsiteY20" fmla="*/ 1175568 h 1516072"/>
                  <a:gd name="connsiteX21" fmla="*/ 564 w 999133"/>
                  <a:gd name="connsiteY21" fmla="*/ 1181283 h 1516072"/>
                  <a:gd name="connsiteX22" fmla="*/ 6279 w 999133"/>
                  <a:gd name="connsiteY22" fmla="*/ 1213668 h 1516072"/>
                  <a:gd name="connsiteX23" fmla="*/ 11994 w 999133"/>
                  <a:gd name="connsiteY23" fmla="*/ 1217478 h 1516072"/>
                  <a:gd name="connsiteX24" fmla="*/ 17709 w 999133"/>
                  <a:gd name="connsiteY24" fmla="*/ 1219383 h 1516072"/>
                  <a:gd name="connsiteX25" fmla="*/ 145344 w 999133"/>
                  <a:gd name="connsiteY25" fmla="*/ 1222421 h 1516072"/>
                  <a:gd name="connsiteX26" fmla="*/ 335999 w 999133"/>
                  <a:gd name="connsiteY26" fmla="*/ 1217478 h 1516072"/>
                  <a:gd name="connsiteX27" fmla="*/ 362514 w 999133"/>
                  <a:gd name="connsiteY27" fmla="*/ 1273701 h 1516072"/>
                  <a:gd name="connsiteX28" fmla="*/ 335071 w 999133"/>
                  <a:gd name="connsiteY28" fmla="*/ 1356594 h 1516072"/>
                  <a:gd name="connsiteX29" fmla="*/ 328224 w 999133"/>
                  <a:gd name="connsiteY29" fmla="*/ 1420386 h 1516072"/>
                  <a:gd name="connsiteX30" fmla="*/ 332034 w 999133"/>
                  <a:gd name="connsiteY30" fmla="*/ 1463223 h 1516072"/>
                  <a:gd name="connsiteX31" fmla="*/ 364419 w 999133"/>
                  <a:gd name="connsiteY31" fmla="*/ 1512753 h 1516072"/>
                  <a:gd name="connsiteX32" fmla="*/ 387279 w 999133"/>
                  <a:gd name="connsiteY32" fmla="*/ 1514658 h 1516072"/>
                  <a:gd name="connsiteX33" fmla="*/ 396804 w 999133"/>
                  <a:gd name="connsiteY33" fmla="*/ 1491798 h 1516072"/>
                  <a:gd name="connsiteX34" fmla="*/ 403085 w 999133"/>
                  <a:gd name="connsiteY34" fmla="*/ 1451433 h 1516072"/>
                  <a:gd name="connsiteX35" fmla="*/ 409367 w 999133"/>
                  <a:gd name="connsiteY35" fmla="*/ 1389340 h 1516072"/>
                  <a:gd name="connsiteX36" fmla="*/ 424041 w 999133"/>
                  <a:gd name="connsiteY36" fmla="*/ 1329152 h 1516072"/>
                  <a:gd name="connsiteX37" fmla="*/ 467289 w 999133"/>
                  <a:gd name="connsiteY37" fmla="*/ 1265103 h 1516072"/>
                  <a:gd name="connsiteX38" fmla="*/ 528455 w 999133"/>
                  <a:gd name="connsiteY38" fmla="*/ 1230091 h 1516072"/>
                  <a:gd name="connsiteX39" fmla="*/ 601154 w 999133"/>
                  <a:gd name="connsiteY39" fmla="*/ 1221700 h 1516072"/>
                  <a:gd name="connsiteX40" fmla="*/ 720654 w 999133"/>
                  <a:gd name="connsiteY40" fmla="*/ 1316538 h 1516072"/>
                  <a:gd name="connsiteX41" fmla="*/ 733989 w 999133"/>
                  <a:gd name="connsiteY41" fmla="*/ 1326063 h 1516072"/>
                  <a:gd name="connsiteX42" fmla="*/ 743514 w 999133"/>
                  <a:gd name="connsiteY42" fmla="*/ 1327968 h 1516072"/>
                  <a:gd name="connsiteX43" fmla="*/ 749229 w 999133"/>
                  <a:gd name="connsiteY43" fmla="*/ 1329873 h 1516072"/>
                  <a:gd name="connsiteX44" fmla="*/ 762564 w 999133"/>
                  <a:gd name="connsiteY44" fmla="*/ 1335588 h 1516072"/>
                  <a:gd name="connsiteX45" fmla="*/ 777804 w 999133"/>
                  <a:gd name="connsiteY45" fmla="*/ 1333683 h 1516072"/>
                  <a:gd name="connsiteX46" fmla="*/ 789234 w 999133"/>
                  <a:gd name="connsiteY46" fmla="*/ 1327968 h 1516072"/>
                  <a:gd name="connsiteX47" fmla="*/ 794949 w 999133"/>
                  <a:gd name="connsiteY47" fmla="*/ 1326063 h 1516072"/>
                  <a:gd name="connsiteX48" fmla="*/ 802569 w 999133"/>
                  <a:gd name="connsiteY48" fmla="*/ 1308918 h 1516072"/>
                  <a:gd name="connsiteX49" fmla="*/ 800664 w 999133"/>
                  <a:gd name="connsiteY49" fmla="*/ 1284153 h 1516072"/>
                  <a:gd name="connsiteX50" fmla="*/ 798759 w 999133"/>
                  <a:gd name="connsiteY50" fmla="*/ 1278438 h 1516072"/>
                  <a:gd name="connsiteX51" fmla="*/ 796854 w 999133"/>
                  <a:gd name="connsiteY51" fmla="*/ 1270818 h 1516072"/>
                  <a:gd name="connsiteX52" fmla="*/ 783519 w 999133"/>
                  <a:gd name="connsiteY52" fmla="*/ 1253673 h 1516072"/>
                  <a:gd name="connsiteX53" fmla="*/ 773994 w 999133"/>
                  <a:gd name="connsiteY53" fmla="*/ 1247958 h 1516072"/>
                  <a:gd name="connsiteX54" fmla="*/ 648264 w 999133"/>
                  <a:gd name="connsiteY54" fmla="*/ 1156518 h 1516072"/>
                  <a:gd name="connsiteX55" fmla="*/ 645998 w 999133"/>
                  <a:gd name="connsiteY55" fmla="*/ 1108121 h 1516072"/>
                  <a:gd name="connsiteX56" fmla="*/ 671124 w 999133"/>
                  <a:gd name="connsiteY56" fmla="*/ 1089843 h 1516072"/>
                  <a:gd name="connsiteX57" fmla="*/ 724464 w 999133"/>
                  <a:gd name="connsiteY57" fmla="*/ 1082223 h 1516072"/>
                  <a:gd name="connsiteX58" fmla="*/ 871149 w 999133"/>
                  <a:gd name="connsiteY58" fmla="*/ 1086033 h 1516072"/>
                  <a:gd name="connsiteX59" fmla="*/ 899724 w 999133"/>
                  <a:gd name="connsiteY59" fmla="*/ 1091748 h 1516072"/>
                  <a:gd name="connsiteX60" fmla="*/ 942355 w 999133"/>
                  <a:gd name="connsiteY60" fmla="*/ 1093086 h 1516072"/>
                  <a:gd name="connsiteX61" fmla="*/ 998435 w 999133"/>
                  <a:gd name="connsiteY61" fmla="*/ 1093143 h 1516072"/>
                  <a:gd name="connsiteX62" fmla="*/ 970209 w 999133"/>
                  <a:gd name="connsiteY62" fmla="*/ 1054008 h 1516072"/>
                  <a:gd name="connsiteX63" fmla="*/ 918620 w 999133"/>
                  <a:gd name="connsiteY63" fmla="*/ 1034598 h 1516072"/>
                  <a:gd name="connsiteX64" fmla="*/ 803186 w 999133"/>
                  <a:gd name="connsiteY64" fmla="*/ 1037069 h 1516072"/>
                  <a:gd name="connsiteX65" fmla="*/ 646360 w 999133"/>
                  <a:gd name="connsiteY65" fmla="*/ 1049838 h 1516072"/>
                  <a:gd name="connsiteX66" fmla="*/ 640078 w 999133"/>
                  <a:gd name="connsiteY66" fmla="*/ 1026051 h 1516072"/>
                  <a:gd name="connsiteX67" fmla="*/ 673029 w 999133"/>
                  <a:gd name="connsiteY67" fmla="*/ 992688 h 1516072"/>
                  <a:gd name="connsiteX68" fmla="*/ 674934 w 999133"/>
                  <a:gd name="connsiteY68" fmla="*/ 986973 h 1516072"/>
                  <a:gd name="connsiteX69" fmla="*/ 680649 w 999133"/>
                  <a:gd name="connsiteY69" fmla="*/ 985068 h 1516072"/>
                  <a:gd name="connsiteX70" fmla="*/ 686364 w 999133"/>
                  <a:gd name="connsiteY70" fmla="*/ 981258 h 1516072"/>
                  <a:gd name="connsiteX71" fmla="*/ 695889 w 999133"/>
                  <a:gd name="connsiteY71" fmla="*/ 971733 h 1516072"/>
                  <a:gd name="connsiteX72" fmla="*/ 705414 w 999133"/>
                  <a:gd name="connsiteY72" fmla="*/ 960303 h 1516072"/>
                  <a:gd name="connsiteX73" fmla="*/ 716844 w 999133"/>
                  <a:gd name="connsiteY73" fmla="*/ 952683 h 1516072"/>
                  <a:gd name="connsiteX74" fmla="*/ 732084 w 999133"/>
                  <a:gd name="connsiteY74" fmla="*/ 939348 h 1516072"/>
                  <a:gd name="connsiteX75" fmla="*/ 741609 w 999133"/>
                  <a:gd name="connsiteY75" fmla="*/ 927918 h 1516072"/>
                  <a:gd name="connsiteX76" fmla="*/ 753039 w 999133"/>
                  <a:gd name="connsiteY76" fmla="*/ 918393 h 1516072"/>
                  <a:gd name="connsiteX77" fmla="*/ 758754 w 999133"/>
                  <a:gd name="connsiteY77" fmla="*/ 906963 h 1516072"/>
                  <a:gd name="connsiteX78" fmla="*/ 760659 w 999133"/>
                  <a:gd name="connsiteY78" fmla="*/ 901248 h 1516072"/>
                  <a:gd name="connsiteX79" fmla="*/ 766374 w 999133"/>
                  <a:gd name="connsiteY79" fmla="*/ 889818 h 1516072"/>
                  <a:gd name="connsiteX80" fmla="*/ 764469 w 999133"/>
                  <a:gd name="connsiteY80" fmla="*/ 874578 h 1516072"/>
                  <a:gd name="connsiteX81" fmla="*/ 758754 w 999133"/>
                  <a:gd name="connsiteY81" fmla="*/ 872673 h 1516072"/>
                  <a:gd name="connsiteX82" fmla="*/ 737799 w 999133"/>
                  <a:gd name="connsiteY82" fmla="*/ 874578 h 1516072"/>
                  <a:gd name="connsiteX83" fmla="*/ 732084 w 999133"/>
                  <a:gd name="connsiteY83" fmla="*/ 878388 h 1516072"/>
                  <a:gd name="connsiteX84" fmla="*/ 699699 w 999133"/>
                  <a:gd name="connsiteY84" fmla="*/ 899343 h 1516072"/>
                  <a:gd name="connsiteX85" fmla="*/ 595181 w 999133"/>
                  <a:gd name="connsiteY85" fmla="*/ 957831 h 1516072"/>
                  <a:gd name="connsiteX86" fmla="*/ 507294 w 999133"/>
                  <a:gd name="connsiteY86" fmla="*/ 847908 h 1516072"/>
                  <a:gd name="connsiteX87" fmla="*/ 503484 w 999133"/>
                  <a:gd name="connsiteY87" fmla="*/ 358323 h 1516072"/>
                  <a:gd name="connsiteX88" fmla="*/ 499674 w 999133"/>
                  <a:gd name="connsiteY88" fmla="*/ 66858 h 1516072"/>
                  <a:gd name="connsiteX89" fmla="*/ 490149 w 999133"/>
                  <a:gd name="connsiteY89" fmla="*/ 40188 h 1516072"/>
                  <a:gd name="connsiteX90" fmla="*/ 488244 w 999133"/>
                  <a:gd name="connsiteY90" fmla="*/ 34473 h 1516072"/>
                  <a:gd name="connsiteX91" fmla="*/ 484434 w 999133"/>
                  <a:gd name="connsiteY91" fmla="*/ 28758 h 1516072"/>
                  <a:gd name="connsiteX92" fmla="*/ 478719 w 999133"/>
                  <a:gd name="connsiteY92" fmla="*/ 17328 h 1516072"/>
                  <a:gd name="connsiteX93" fmla="*/ 473004 w 999133"/>
                  <a:gd name="connsiteY93" fmla="*/ 13518 h 1516072"/>
                  <a:gd name="connsiteX94" fmla="*/ 469194 w 999133"/>
                  <a:gd name="connsiteY94" fmla="*/ 7803 h 1516072"/>
                  <a:gd name="connsiteX95" fmla="*/ 429189 w 999133"/>
                  <a:gd name="connsiteY95" fmla="*/ 11613 h 1516072"/>
                  <a:gd name="connsiteX96" fmla="*/ 425379 w 999133"/>
                  <a:gd name="connsiteY96" fmla="*/ 78288 h 1516072"/>
                  <a:gd name="connsiteX97" fmla="*/ 425379 w 999133"/>
                  <a:gd name="connsiteY97" fmla="*/ 84003 h 1516072"/>
                  <a:gd name="connsiteX98" fmla="*/ 436603 w 999133"/>
                  <a:gd name="connsiteY98" fmla="*/ 225952 h 1516072"/>
                  <a:gd name="connsiteX99" fmla="*/ 440619 w 999133"/>
                  <a:gd name="connsiteY99" fmla="*/ 421188 h 1516072"/>
                  <a:gd name="connsiteX100" fmla="*/ 440002 w 999133"/>
                  <a:gd name="connsiteY100" fmla="*/ 789160 h 1516072"/>
                  <a:gd name="connsiteX101" fmla="*/ 430322 w 999133"/>
                  <a:gd name="connsiteY101" fmla="*/ 879006 h 1516072"/>
                  <a:gd name="connsiteX0" fmla="*/ 430322 w 1001350"/>
                  <a:gd name="connsiteY0" fmla="*/ 879006 h 1516072"/>
                  <a:gd name="connsiteX1" fmla="*/ 392427 w 1001350"/>
                  <a:gd name="connsiteY1" fmla="*/ 931934 h 1516072"/>
                  <a:gd name="connsiteX2" fmla="*/ 312984 w 1001350"/>
                  <a:gd name="connsiteY2" fmla="*/ 966018 h 1516072"/>
                  <a:gd name="connsiteX3" fmla="*/ 257945 w 1001350"/>
                  <a:gd name="connsiteY3" fmla="*/ 967151 h 1516072"/>
                  <a:gd name="connsiteX4" fmla="*/ 188953 w 1001350"/>
                  <a:gd name="connsiteY4" fmla="*/ 949800 h 1516072"/>
                  <a:gd name="connsiteX5" fmla="*/ 116769 w 1001350"/>
                  <a:gd name="connsiteY5" fmla="*/ 903153 h 1516072"/>
                  <a:gd name="connsiteX6" fmla="*/ 59619 w 1001350"/>
                  <a:gd name="connsiteY6" fmla="*/ 874578 h 1516072"/>
                  <a:gd name="connsiteX7" fmla="*/ 46284 w 1001350"/>
                  <a:gd name="connsiteY7" fmla="*/ 895533 h 1516072"/>
                  <a:gd name="connsiteX8" fmla="*/ 50094 w 1001350"/>
                  <a:gd name="connsiteY8" fmla="*/ 933633 h 1516072"/>
                  <a:gd name="connsiteX9" fmla="*/ 53904 w 1001350"/>
                  <a:gd name="connsiteY9" fmla="*/ 939348 h 1516072"/>
                  <a:gd name="connsiteX10" fmla="*/ 59619 w 1001350"/>
                  <a:gd name="connsiteY10" fmla="*/ 943158 h 1516072"/>
                  <a:gd name="connsiteX11" fmla="*/ 63429 w 1001350"/>
                  <a:gd name="connsiteY11" fmla="*/ 948873 h 1516072"/>
                  <a:gd name="connsiteX12" fmla="*/ 80574 w 1001350"/>
                  <a:gd name="connsiteY12" fmla="*/ 958398 h 1516072"/>
                  <a:gd name="connsiteX13" fmla="*/ 166299 w 1001350"/>
                  <a:gd name="connsiteY13" fmla="*/ 979353 h 1516072"/>
                  <a:gd name="connsiteX14" fmla="*/ 267264 w 1001350"/>
                  <a:gd name="connsiteY14" fmla="*/ 1021263 h 1516072"/>
                  <a:gd name="connsiteX15" fmla="*/ 278694 w 1001350"/>
                  <a:gd name="connsiteY15" fmla="*/ 1076508 h 1516072"/>
                  <a:gd name="connsiteX16" fmla="*/ 264381 w 1001350"/>
                  <a:gd name="connsiteY16" fmla="*/ 1119397 h 1516072"/>
                  <a:gd name="connsiteX17" fmla="*/ 186224 w 1001350"/>
                  <a:gd name="connsiteY17" fmla="*/ 1150391 h 1516072"/>
                  <a:gd name="connsiteX18" fmla="*/ 15804 w 1001350"/>
                  <a:gd name="connsiteY18" fmla="*/ 1160328 h 1516072"/>
                  <a:gd name="connsiteX19" fmla="*/ 6279 w 1001350"/>
                  <a:gd name="connsiteY19" fmla="*/ 1169853 h 1516072"/>
                  <a:gd name="connsiteX20" fmla="*/ 4374 w 1001350"/>
                  <a:gd name="connsiteY20" fmla="*/ 1175568 h 1516072"/>
                  <a:gd name="connsiteX21" fmla="*/ 564 w 1001350"/>
                  <a:gd name="connsiteY21" fmla="*/ 1181283 h 1516072"/>
                  <a:gd name="connsiteX22" fmla="*/ 6279 w 1001350"/>
                  <a:gd name="connsiteY22" fmla="*/ 1213668 h 1516072"/>
                  <a:gd name="connsiteX23" fmla="*/ 11994 w 1001350"/>
                  <a:gd name="connsiteY23" fmla="*/ 1217478 h 1516072"/>
                  <a:gd name="connsiteX24" fmla="*/ 17709 w 1001350"/>
                  <a:gd name="connsiteY24" fmla="*/ 1219383 h 1516072"/>
                  <a:gd name="connsiteX25" fmla="*/ 145344 w 1001350"/>
                  <a:gd name="connsiteY25" fmla="*/ 1222421 h 1516072"/>
                  <a:gd name="connsiteX26" fmla="*/ 335999 w 1001350"/>
                  <a:gd name="connsiteY26" fmla="*/ 1217478 h 1516072"/>
                  <a:gd name="connsiteX27" fmla="*/ 362514 w 1001350"/>
                  <a:gd name="connsiteY27" fmla="*/ 1273701 h 1516072"/>
                  <a:gd name="connsiteX28" fmla="*/ 335071 w 1001350"/>
                  <a:gd name="connsiteY28" fmla="*/ 1356594 h 1516072"/>
                  <a:gd name="connsiteX29" fmla="*/ 328224 w 1001350"/>
                  <a:gd name="connsiteY29" fmla="*/ 1420386 h 1516072"/>
                  <a:gd name="connsiteX30" fmla="*/ 332034 w 1001350"/>
                  <a:gd name="connsiteY30" fmla="*/ 1463223 h 1516072"/>
                  <a:gd name="connsiteX31" fmla="*/ 364419 w 1001350"/>
                  <a:gd name="connsiteY31" fmla="*/ 1512753 h 1516072"/>
                  <a:gd name="connsiteX32" fmla="*/ 387279 w 1001350"/>
                  <a:gd name="connsiteY32" fmla="*/ 1514658 h 1516072"/>
                  <a:gd name="connsiteX33" fmla="*/ 396804 w 1001350"/>
                  <a:gd name="connsiteY33" fmla="*/ 1491798 h 1516072"/>
                  <a:gd name="connsiteX34" fmla="*/ 403085 w 1001350"/>
                  <a:gd name="connsiteY34" fmla="*/ 1451433 h 1516072"/>
                  <a:gd name="connsiteX35" fmla="*/ 409367 w 1001350"/>
                  <a:gd name="connsiteY35" fmla="*/ 1389340 h 1516072"/>
                  <a:gd name="connsiteX36" fmla="*/ 424041 w 1001350"/>
                  <a:gd name="connsiteY36" fmla="*/ 1329152 h 1516072"/>
                  <a:gd name="connsiteX37" fmla="*/ 467289 w 1001350"/>
                  <a:gd name="connsiteY37" fmla="*/ 1265103 h 1516072"/>
                  <a:gd name="connsiteX38" fmla="*/ 528455 w 1001350"/>
                  <a:gd name="connsiteY38" fmla="*/ 1230091 h 1516072"/>
                  <a:gd name="connsiteX39" fmla="*/ 601154 w 1001350"/>
                  <a:gd name="connsiteY39" fmla="*/ 1221700 h 1516072"/>
                  <a:gd name="connsiteX40" fmla="*/ 720654 w 1001350"/>
                  <a:gd name="connsiteY40" fmla="*/ 1316538 h 1516072"/>
                  <a:gd name="connsiteX41" fmla="*/ 733989 w 1001350"/>
                  <a:gd name="connsiteY41" fmla="*/ 1326063 h 1516072"/>
                  <a:gd name="connsiteX42" fmla="*/ 743514 w 1001350"/>
                  <a:gd name="connsiteY42" fmla="*/ 1327968 h 1516072"/>
                  <a:gd name="connsiteX43" fmla="*/ 749229 w 1001350"/>
                  <a:gd name="connsiteY43" fmla="*/ 1329873 h 1516072"/>
                  <a:gd name="connsiteX44" fmla="*/ 762564 w 1001350"/>
                  <a:gd name="connsiteY44" fmla="*/ 1335588 h 1516072"/>
                  <a:gd name="connsiteX45" fmla="*/ 777804 w 1001350"/>
                  <a:gd name="connsiteY45" fmla="*/ 1333683 h 1516072"/>
                  <a:gd name="connsiteX46" fmla="*/ 789234 w 1001350"/>
                  <a:gd name="connsiteY46" fmla="*/ 1327968 h 1516072"/>
                  <a:gd name="connsiteX47" fmla="*/ 794949 w 1001350"/>
                  <a:gd name="connsiteY47" fmla="*/ 1326063 h 1516072"/>
                  <a:gd name="connsiteX48" fmla="*/ 802569 w 1001350"/>
                  <a:gd name="connsiteY48" fmla="*/ 1308918 h 1516072"/>
                  <a:gd name="connsiteX49" fmla="*/ 800664 w 1001350"/>
                  <a:gd name="connsiteY49" fmla="*/ 1284153 h 1516072"/>
                  <a:gd name="connsiteX50" fmla="*/ 798759 w 1001350"/>
                  <a:gd name="connsiteY50" fmla="*/ 1278438 h 1516072"/>
                  <a:gd name="connsiteX51" fmla="*/ 796854 w 1001350"/>
                  <a:gd name="connsiteY51" fmla="*/ 1270818 h 1516072"/>
                  <a:gd name="connsiteX52" fmla="*/ 783519 w 1001350"/>
                  <a:gd name="connsiteY52" fmla="*/ 1253673 h 1516072"/>
                  <a:gd name="connsiteX53" fmla="*/ 773994 w 1001350"/>
                  <a:gd name="connsiteY53" fmla="*/ 1247958 h 1516072"/>
                  <a:gd name="connsiteX54" fmla="*/ 648264 w 1001350"/>
                  <a:gd name="connsiteY54" fmla="*/ 1156518 h 1516072"/>
                  <a:gd name="connsiteX55" fmla="*/ 645998 w 1001350"/>
                  <a:gd name="connsiteY55" fmla="*/ 1108121 h 1516072"/>
                  <a:gd name="connsiteX56" fmla="*/ 671124 w 1001350"/>
                  <a:gd name="connsiteY56" fmla="*/ 1089843 h 1516072"/>
                  <a:gd name="connsiteX57" fmla="*/ 724464 w 1001350"/>
                  <a:gd name="connsiteY57" fmla="*/ 1082223 h 1516072"/>
                  <a:gd name="connsiteX58" fmla="*/ 871149 w 1001350"/>
                  <a:gd name="connsiteY58" fmla="*/ 1086033 h 1516072"/>
                  <a:gd name="connsiteX59" fmla="*/ 899724 w 1001350"/>
                  <a:gd name="connsiteY59" fmla="*/ 1091748 h 1516072"/>
                  <a:gd name="connsiteX60" fmla="*/ 998435 w 1001350"/>
                  <a:gd name="connsiteY60" fmla="*/ 1093143 h 1516072"/>
                  <a:gd name="connsiteX61" fmla="*/ 970209 w 1001350"/>
                  <a:gd name="connsiteY61" fmla="*/ 1054008 h 1516072"/>
                  <a:gd name="connsiteX62" fmla="*/ 918620 w 1001350"/>
                  <a:gd name="connsiteY62" fmla="*/ 1034598 h 1516072"/>
                  <a:gd name="connsiteX63" fmla="*/ 803186 w 1001350"/>
                  <a:gd name="connsiteY63" fmla="*/ 1037069 h 1516072"/>
                  <a:gd name="connsiteX64" fmla="*/ 646360 w 1001350"/>
                  <a:gd name="connsiteY64" fmla="*/ 1049838 h 1516072"/>
                  <a:gd name="connsiteX65" fmla="*/ 640078 w 1001350"/>
                  <a:gd name="connsiteY65" fmla="*/ 1026051 h 1516072"/>
                  <a:gd name="connsiteX66" fmla="*/ 673029 w 1001350"/>
                  <a:gd name="connsiteY66" fmla="*/ 992688 h 1516072"/>
                  <a:gd name="connsiteX67" fmla="*/ 674934 w 1001350"/>
                  <a:gd name="connsiteY67" fmla="*/ 986973 h 1516072"/>
                  <a:gd name="connsiteX68" fmla="*/ 680649 w 1001350"/>
                  <a:gd name="connsiteY68" fmla="*/ 985068 h 1516072"/>
                  <a:gd name="connsiteX69" fmla="*/ 686364 w 1001350"/>
                  <a:gd name="connsiteY69" fmla="*/ 981258 h 1516072"/>
                  <a:gd name="connsiteX70" fmla="*/ 695889 w 1001350"/>
                  <a:gd name="connsiteY70" fmla="*/ 971733 h 1516072"/>
                  <a:gd name="connsiteX71" fmla="*/ 705414 w 1001350"/>
                  <a:gd name="connsiteY71" fmla="*/ 960303 h 1516072"/>
                  <a:gd name="connsiteX72" fmla="*/ 716844 w 1001350"/>
                  <a:gd name="connsiteY72" fmla="*/ 952683 h 1516072"/>
                  <a:gd name="connsiteX73" fmla="*/ 732084 w 1001350"/>
                  <a:gd name="connsiteY73" fmla="*/ 939348 h 1516072"/>
                  <a:gd name="connsiteX74" fmla="*/ 741609 w 1001350"/>
                  <a:gd name="connsiteY74" fmla="*/ 927918 h 1516072"/>
                  <a:gd name="connsiteX75" fmla="*/ 753039 w 1001350"/>
                  <a:gd name="connsiteY75" fmla="*/ 918393 h 1516072"/>
                  <a:gd name="connsiteX76" fmla="*/ 758754 w 1001350"/>
                  <a:gd name="connsiteY76" fmla="*/ 906963 h 1516072"/>
                  <a:gd name="connsiteX77" fmla="*/ 760659 w 1001350"/>
                  <a:gd name="connsiteY77" fmla="*/ 901248 h 1516072"/>
                  <a:gd name="connsiteX78" fmla="*/ 766374 w 1001350"/>
                  <a:gd name="connsiteY78" fmla="*/ 889818 h 1516072"/>
                  <a:gd name="connsiteX79" fmla="*/ 764469 w 1001350"/>
                  <a:gd name="connsiteY79" fmla="*/ 874578 h 1516072"/>
                  <a:gd name="connsiteX80" fmla="*/ 758754 w 1001350"/>
                  <a:gd name="connsiteY80" fmla="*/ 872673 h 1516072"/>
                  <a:gd name="connsiteX81" fmla="*/ 737799 w 1001350"/>
                  <a:gd name="connsiteY81" fmla="*/ 874578 h 1516072"/>
                  <a:gd name="connsiteX82" fmla="*/ 732084 w 1001350"/>
                  <a:gd name="connsiteY82" fmla="*/ 878388 h 1516072"/>
                  <a:gd name="connsiteX83" fmla="*/ 699699 w 1001350"/>
                  <a:gd name="connsiteY83" fmla="*/ 899343 h 1516072"/>
                  <a:gd name="connsiteX84" fmla="*/ 595181 w 1001350"/>
                  <a:gd name="connsiteY84" fmla="*/ 957831 h 1516072"/>
                  <a:gd name="connsiteX85" fmla="*/ 507294 w 1001350"/>
                  <a:gd name="connsiteY85" fmla="*/ 847908 h 1516072"/>
                  <a:gd name="connsiteX86" fmla="*/ 503484 w 1001350"/>
                  <a:gd name="connsiteY86" fmla="*/ 358323 h 1516072"/>
                  <a:gd name="connsiteX87" fmla="*/ 499674 w 1001350"/>
                  <a:gd name="connsiteY87" fmla="*/ 66858 h 1516072"/>
                  <a:gd name="connsiteX88" fmla="*/ 490149 w 1001350"/>
                  <a:gd name="connsiteY88" fmla="*/ 40188 h 1516072"/>
                  <a:gd name="connsiteX89" fmla="*/ 488244 w 1001350"/>
                  <a:gd name="connsiteY89" fmla="*/ 34473 h 1516072"/>
                  <a:gd name="connsiteX90" fmla="*/ 484434 w 1001350"/>
                  <a:gd name="connsiteY90" fmla="*/ 28758 h 1516072"/>
                  <a:gd name="connsiteX91" fmla="*/ 478719 w 1001350"/>
                  <a:gd name="connsiteY91" fmla="*/ 17328 h 1516072"/>
                  <a:gd name="connsiteX92" fmla="*/ 473004 w 1001350"/>
                  <a:gd name="connsiteY92" fmla="*/ 13518 h 1516072"/>
                  <a:gd name="connsiteX93" fmla="*/ 469194 w 1001350"/>
                  <a:gd name="connsiteY93" fmla="*/ 7803 h 1516072"/>
                  <a:gd name="connsiteX94" fmla="*/ 429189 w 1001350"/>
                  <a:gd name="connsiteY94" fmla="*/ 11613 h 1516072"/>
                  <a:gd name="connsiteX95" fmla="*/ 425379 w 1001350"/>
                  <a:gd name="connsiteY95" fmla="*/ 78288 h 1516072"/>
                  <a:gd name="connsiteX96" fmla="*/ 425379 w 1001350"/>
                  <a:gd name="connsiteY96" fmla="*/ 84003 h 1516072"/>
                  <a:gd name="connsiteX97" fmla="*/ 436603 w 1001350"/>
                  <a:gd name="connsiteY97" fmla="*/ 225952 h 1516072"/>
                  <a:gd name="connsiteX98" fmla="*/ 440619 w 1001350"/>
                  <a:gd name="connsiteY98" fmla="*/ 421188 h 1516072"/>
                  <a:gd name="connsiteX99" fmla="*/ 440002 w 1001350"/>
                  <a:gd name="connsiteY99" fmla="*/ 789160 h 1516072"/>
                  <a:gd name="connsiteX100" fmla="*/ 430322 w 1001350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2569 w 974607"/>
                  <a:gd name="connsiteY48" fmla="*/ 1308918 h 1516072"/>
                  <a:gd name="connsiteX49" fmla="*/ 800664 w 974607"/>
                  <a:gd name="connsiteY49" fmla="*/ 1284153 h 1516072"/>
                  <a:gd name="connsiteX50" fmla="*/ 798759 w 974607"/>
                  <a:gd name="connsiteY50" fmla="*/ 1278438 h 1516072"/>
                  <a:gd name="connsiteX51" fmla="*/ 796854 w 974607"/>
                  <a:gd name="connsiteY51" fmla="*/ 1270818 h 1516072"/>
                  <a:gd name="connsiteX52" fmla="*/ 783519 w 974607"/>
                  <a:gd name="connsiteY52" fmla="*/ 1253673 h 1516072"/>
                  <a:gd name="connsiteX53" fmla="*/ 773994 w 974607"/>
                  <a:gd name="connsiteY53" fmla="*/ 1247958 h 1516072"/>
                  <a:gd name="connsiteX54" fmla="*/ 648264 w 974607"/>
                  <a:gd name="connsiteY54" fmla="*/ 1156518 h 1516072"/>
                  <a:gd name="connsiteX55" fmla="*/ 645998 w 974607"/>
                  <a:gd name="connsiteY55" fmla="*/ 1108121 h 1516072"/>
                  <a:gd name="connsiteX56" fmla="*/ 671124 w 974607"/>
                  <a:gd name="connsiteY56" fmla="*/ 1089843 h 1516072"/>
                  <a:gd name="connsiteX57" fmla="*/ 724464 w 974607"/>
                  <a:gd name="connsiteY57" fmla="*/ 1082223 h 1516072"/>
                  <a:gd name="connsiteX58" fmla="*/ 871149 w 974607"/>
                  <a:gd name="connsiteY58" fmla="*/ 1086033 h 1516072"/>
                  <a:gd name="connsiteX59" fmla="*/ 899724 w 974607"/>
                  <a:gd name="connsiteY59" fmla="*/ 1091748 h 1516072"/>
                  <a:gd name="connsiteX60" fmla="*/ 963835 w 974607"/>
                  <a:gd name="connsiteY60" fmla="*/ 1090672 h 1516072"/>
                  <a:gd name="connsiteX61" fmla="*/ 970209 w 974607"/>
                  <a:gd name="connsiteY61" fmla="*/ 1054008 h 1516072"/>
                  <a:gd name="connsiteX62" fmla="*/ 918620 w 974607"/>
                  <a:gd name="connsiteY62" fmla="*/ 1034598 h 1516072"/>
                  <a:gd name="connsiteX63" fmla="*/ 803186 w 974607"/>
                  <a:gd name="connsiteY63" fmla="*/ 1037069 h 1516072"/>
                  <a:gd name="connsiteX64" fmla="*/ 646360 w 974607"/>
                  <a:gd name="connsiteY64" fmla="*/ 1049838 h 1516072"/>
                  <a:gd name="connsiteX65" fmla="*/ 640078 w 974607"/>
                  <a:gd name="connsiteY65" fmla="*/ 1026051 h 1516072"/>
                  <a:gd name="connsiteX66" fmla="*/ 673029 w 974607"/>
                  <a:gd name="connsiteY66" fmla="*/ 992688 h 1516072"/>
                  <a:gd name="connsiteX67" fmla="*/ 674934 w 974607"/>
                  <a:gd name="connsiteY67" fmla="*/ 986973 h 1516072"/>
                  <a:gd name="connsiteX68" fmla="*/ 680649 w 974607"/>
                  <a:gd name="connsiteY68" fmla="*/ 985068 h 1516072"/>
                  <a:gd name="connsiteX69" fmla="*/ 686364 w 974607"/>
                  <a:gd name="connsiteY69" fmla="*/ 981258 h 1516072"/>
                  <a:gd name="connsiteX70" fmla="*/ 695889 w 974607"/>
                  <a:gd name="connsiteY70" fmla="*/ 971733 h 1516072"/>
                  <a:gd name="connsiteX71" fmla="*/ 705414 w 974607"/>
                  <a:gd name="connsiteY71" fmla="*/ 960303 h 1516072"/>
                  <a:gd name="connsiteX72" fmla="*/ 716844 w 974607"/>
                  <a:gd name="connsiteY72" fmla="*/ 952683 h 1516072"/>
                  <a:gd name="connsiteX73" fmla="*/ 732084 w 974607"/>
                  <a:gd name="connsiteY73" fmla="*/ 939348 h 1516072"/>
                  <a:gd name="connsiteX74" fmla="*/ 741609 w 974607"/>
                  <a:gd name="connsiteY74" fmla="*/ 927918 h 1516072"/>
                  <a:gd name="connsiteX75" fmla="*/ 753039 w 974607"/>
                  <a:gd name="connsiteY75" fmla="*/ 918393 h 1516072"/>
                  <a:gd name="connsiteX76" fmla="*/ 758754 w 974607"/>
                  <a:gd name="connsiteY76" fmla="*/ 906963 h 1516072"/>
                  <a:gd name="connsiteX77" fmla="*/ 760659 w 974607"/>
                  <a:gd name="connsiteY77" fmla="*/ 901248 h 1516072"/>
                  <a:gd name="connsiteX78" fmla="*/ 766374 w 974607"/>
                  <a:gd name="connsiteY78" fmla="*/ 889818 h 1516072"/>
                  <a:gd name="connsiteX79" fmla="*/ 764469 w 974607"/>
                  <a:gd name="connsiteY79" fmla="*/ 874578 h 1516072"/>
                  <a:gd name="connsiteX80" fmla="*/ 758754 w 974607"/>
                  <a:gd name="connsiteY80" fmla="*/ 872673 h 1516072"/>
                  <a:gd name="connsiteX81" fmla="*/ 737799 w 974607"/>
                  <a:gd name="connsiteY81" fmla="*/ 874578 h 1516072"/>
                  <a:gd name="connsiteX82" fmla="*/ 732084 w 974607"/>
                  <a:gd name="connsiteY82" fmla="*/ 878388 h 1516072"/>
                  <a:gd name="connsiteX83" fmla="*/ 699699 w 974607"/>
                  <a:gd name="connsiteY83" fmla="*/ 899343 h 1516072"/>
                  <a:gd name="connsiteX84" fmla="*/ 595181 w 974607"/>
                  <a:gd name="connsiteY84" fmla="*/ 957831 h 1516072"/>
                  <a:gd name="connsiteX85" fmla="*/ 507294 w 974607"/>
                  <a:gd name="connsiteY85" fmla="*/ 847908 h 1516072"/>
                  <a:gd name="connsiteX86" fmla="*/ 503484 w 974607"/>
                  <a:gd name="connsiteY86" fmla="*/ 358323 h 1516072"/>
                  <a:gd name="connsiteX87" fmla="*/ 499674 w 974607"/>
                  <a:gd name="connsiteY87" fmla="*/ 66858 h 1516072"/>
                  <a:gd name="connsiteX88" fmla="*/ 490149 w 974607"/>
                  <a:gd name="connsiteY88" fmla="*/ 40188 h 1516072"/>
                  <a:gd name="connsiteX89" fmla="*/ 488244 w 974607"/>
                  <a:gd name="connsiteY89" fmla="*/ 34473 h 1516072"/>
                  <a:gd name="connsiteX90" fmla="*/ 484434 w 974607"/>
                  <a:gd name="connsiteY90" fmla="*/ 28758 h 1516072"/>
                  <a:gd name="connsiteX91" fmla="*/ 478719 w 974607"/>
                  <a:gd name="connsiteY91" fmla="*/ 17328 h 1516072"/>
                  <a:gd name="connsiteX92" fmla="*/ 473004 w 974607"/>
                  <a:gd name="connsiteY92" fmla="*/ 13518 h 1516072"/>
                  <a:gd name="connsiteX93" fmla="*/ 469194 w 974607"/>
                  <a:gd name="connsiteY93" fmla="*/ 7803 h 1516072"/>
                  <a:gd name="connsiteX94" fmla="*/ 429189 w 974607"/>
                  <a:gd name="connsiteY94" fmla="*/ 11613 h 1516072"/>
                  <a:gd name="connsiteX95" fmla="*/ 425379 w 974607"/>
                  <a:gd name="connsiteY95" fmla="*/ 78288 h 1516072"/>
                  <a:gd name="connsiteX96" fmla="*/ 425379 w 974607"/>
                  <a:gd name="connsiteY96" fmla="*/ 84003 h 1516072"/>
                  <a:gd name="connsiteX97" fmla="*/ 436603 w 974607"/>
                  <a:gd name="connsiteY97" fmla="*/ 225952 h 1516072"/>
                  <a:gd name="connsiteX98" fmla="*/ 440619 w 974607"/>
                  <a:gd name="connsiteY98" fmla="*/ 421188 h 1516072"/>
                  <a:gd name="connsiteX99" fmla="*/ 440002 w 974607"/>
                  <a:gd name="connsiteY99" fmla="*/ 789160 h 1516072"/>
                  <a:gd name="connsiteX100" fmla="*/ 430322 w 974607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0664 w 974607"/>
                  <a:gd name="connsiteY48" fmla="*/ 1284153 h 1516072"/>
                  <a:gd name="connsiteX49" fmla="*/ 798759 w 974607"/>
                  <a:gd name="connsiteY49" fmla="*/ 1278438 h 1516072"/>
                  <a:gd name="connsiteX50" fmla="*/ 796854 w 974607"/>
                  <a:gd name="connsiteY50" fmla="*/ 1270818 h 1516072"/>
                  <a:gd name="connsiteX51" fmla="*/ 783519 w 974607"/>
                  <a:gd name="connsiteY51" fmla="*/ 1253673 h 1516072"/>
                  <a:gd name="connsiteX52" fmla="*/ 773994 w 974607"/>
                  <a:gd name="connsiteY52" fmla="*/ 1247958 h 1516072"/>
                  <a:gd name="connsiteX53" fmla="*/ 648264 w 974607"/>
                  <a:gd name="connsiteY53" fmla="*/ 1156518 h 1516072"/>
                  <a:gd name="connsiteX54" fmla="*/ 645998 w 974607"/>
                  <a:gd name="connsiteY54" fmla="*/ 1108121 h 1516072"/>
                  <a:gd name="connsiteX55" fmla="*/ 671124 w 974607"/>
                  <a:gd name="connsiteY55" fmla="*/ 1089843 h 1516072"/>
                  <a:gd name="connsiteX56" fmla="*/ 724464 w 974607"/>
                  <a:gd name="connsiteY56" fmla="*/ 1082223 h 1516072"/>
                  <a:gd name="connsiteX57" fmla="*/ 871149 w 974607"/>
                  <a:gd name="connsiteY57" fmla="*/ 1086033 h 1516072"/>
                  <a:gd name="connsiteX58" fmla="*/ 899724 w 974607"/>
                  <a:gd name="connsiteY58" fmla="*/ 1091748 h 1516072"/>
                  <a:gd name="connsiteX59" fmla="*/ 963835 w 974607"/>
                  <a:gd name="connsiteY59" fmla="*/ 1090672 h 1516072"/>
                  <a:gd name="connsiteX60" fmla="*/ 970209 w 974607"/>
                  <a:gd name="connsiteY60" fmla="*/ 1054008 h 1516072"/>
                  <a:gd name="connsiteX61" fmla="*/ 918620 w 974607"/>
                  <a:gd name="connsiteY61" fmla="*/ 1034598 h 1516072"/>
                  <a:gd name="connsiteX62" fmla="*/ 803186 w 974607"/>
                  <a:gd name="connsiteY62" fmla="*/ 1037069 h 1516072"/>
                  <a:gd name="connsiteX63" fmla="*/ 646360 w 974607"/>
                  <a:gd name="connsiteY63" fmla="*/ 1049838 h 1516072"/>
                  <a:gd name="connsiteX64" fmla="*/ 640078 w 974607"/>
                  <a:gd name="connsiteY64" fmla="*/ 1026051 h 1516072"/>
                  <a:gd name="connsiteX65" fmla="*/ 673029 w 974607"/>
                  <a:gd name="connsiteY65" fmla="*/ 992688 h 1516072"/>
                  <a:gd name="connsiteX66" fmla="*/ 674934 w 974607"/>
                  <a:gd name="connsiteY66" fmla="*/ 986973 h 1516072"/>
                  <a:gd name="connsiteX67" fmla="*/ 680649 w 974607"/>
                  <a:gd name="connsiteY67" fmla="*/ 985068 h 1516072"/>
                  <a:gd name="connsiteX68" fmla="*/ 686364 w 974607"/>
                  <a:gd name="connsiteY68" fmla="*/ 981258 h 1516072"/>
                  <a:gd name="connsiteX69" fmla="*/ 695889 w 974607"/>
                  <a:gd name="connsiteY69" fmla="*/ 971733 h 1516072"/>
                  <a:gd name="connsiteX70" fmla="*/ 705414 w 974607"/>
                  <a:gd name="connsiteY70" fmla="*/ 960303 h 1516072"/>
                  <a:gd name="connsiteX71" fmla="*/ 716844 w 974607"/>
                  <a:gd name="connsiteY71" fmla="*/ 952683 h 1516072"/>
                  <a:gd name="connsiteX72" fmla="*/ 732084 w 974607"/>
                  <a:gd name="connsiteY72" fmla="*/ 939348 h 1516072"/>
                  <a:gd name="connsiteX73" fmla="*/ 741609 w 974607"/>
                  <a:gd name="connsiteY73" fmla="*/ 927918 h 1516072"/>
                  <a:gd name="connsiteX74" fmla="*/ 753039 w 974607"/>
                  <a:gd name="connsiteY74" fmla="*/ 918393 h 1516072"/>
                  <a:gd name="connsiteX75" fmla="*/ 758754 w 974607"/>
                  <a:gd name="connsiteY75" fmla="*/ 906963 h 1516072"/>
                  <a:gd name="connsiteX76" fmla="*/ 760659 w 974607"/>
                  <a:gd name="connsiteY76" fmla="*/ 901248 h 1516072"/>
                  <a:gd name="connsiteX77" fmla="*/ 766374 w 974607"/>
                  <a:gd name="connsiteY77" fmla="*/ 889818 h 1516072"/>
                  <a:gd name="connsiteX78" fmla="*/ 764469 w 974607"/>
                  <a:gd name="connsiteY78" fmla="*/ 874578 h 1516072"/>
                  <a:gd name="connsiteX79" fmla="*/ 758754 w 974607"/>
                  <a:gd name="connsiteY79" fmla="*/ 872673 h 1516072"/>
                  <a:gd name="connsiteX80" fmla="*/ 737799 w 974607"/>
                  <a:gd name="connsiteY80" fmla="*/ 874578 h 1516072"/>
                  <a:gd name="connsiteX81" fmla="*/ 732084 w 974607"/>
                  <a:gd name="connsiteY81" fmla="*/ 878388 h 1516072"/>
                  <a:gd name="connsiteX82" fmla="*/ 699699 w 974607"/>
                  <a:gd name="connsiteY82" fmla="*/ 899343 h 1516072"/>
                  <a:gd name="connsiteX83" fmla="*/ 595181 w 974607"/>
                  <a:gd name="connsiteY83" fmla="*/ 957831 h 1516072"/>
                  <a:gd name="connsiteX84" fmla="*/ 507294 w 974607"/>
                  <a:gd name="connsiteY84" fmla="*/ 847908 h 1516072"/>
                  <a:gd name="connsiteX85" fmla="*/ 503484 w 974607"/>
                  <a:gd name="connsiteY85" fmla="*/ 358323 h 1516072"/>
                  <a:gd name="connsiteX86" fmla="*/ 499674 w 974607"/>
                  <a:gd name="connsiteY86" fmla="*/ 66858 h 1516072"/>
                  <a:gd name="connsiteX87" fmla="*/ 490149 w 974607"/>
                  <a:gd name="connsiteY87" fmla="*/ 40188 h 1516072"/>
                  <a:gd name="connsiteX88" fmla="*/ 488244 w 974607"/>
                  <a:gd name="connsiteY88" fmla="*/ 34473 h 1516072"/>
                  <a:gd name="connsiteX89" fmla="*/ 484434 w 974607"/>
                  <a:gd name="connsiteY89" fmla="*/ 28758 h 1516072"/>
                  <a:gd name="connsiteX90" fmla="*/ 478719 w 974607"/>
                  <a:gd name="connsiteY90" fmla="*/ 17328 h 1516072"/>
                  <a:gd name="connsiteX91" fmla="*/ 473004 w 974607"/>
                  <a:gd name="connsiteY91" fmla="*/ 13518 h 1516072"/>
                  <a:gd name="connsiteX92" fmla="*/ 469194 w 974607"/>
                  <a:gd name="connsiteY92" fmla="*/ 7803 h 1516072"/>
                  <a:gd name="connsiteX93" fmla="*/ 429189 w 974607"/>
                  <a:gd name="connsiteY93" fmla="*/ 11613 h 1516072"/>
                  <a:gd name="connsiteX94" fmla="*/ 425379 w 974607"/>
                  <a:gd name="connsiteY94" fmla="*/ 78288 h 1516072"/>
                  <a:gd name="connsiteX95" fmla="*/ 425379 w 974607"/>
                  <a:gd name="connsiteY95" fmla="*/ 84003 h 1516072"/>
                  <a:gd name="connsiteX96" fmla="*/ 436603 w 974607"/>
                  <a:gd name="connsiteY96" fmla="*/ 225952 h 1516072"/>
                  <a:gd name="connsiteX97" fmla="*/ 440619 w 974607"/>
                  <a:gd name="connsiteY97" fmla="*/ 421188 h 1516072"/>
                  <a:gd name="connsiteX98" fmla="*/ 440002 w 974607"/>
                  <a:gd name="connsiteY98" fmla="*/ 789160 h 1516072"/>
                  <a:gd name="connsiteX99" fmla="*/ 430322 w 974607"/>
                  <a:gd name="connsiteY9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96854 w 974607"/>
                  <a:gd name="connsiteY49" fmla="*/ 1270818 h 1516072"/>
                  <a:gd name="connsiteX50" fmla="*/ 783519 w 974607"/>
                  <a:gd name="connsiteY50" fmla="*/ 1253673 h 1516072"/>
                  <a:gd name="connsiteX51" fmla="*/ 773994 w 974607"/>
                  <a:gd name="connsiteY51" fmla="*/ 1247958 h 1516072"/>
                  <a:gd name="connsiteX52" fmla="*/ 648264 w 974607"/>
                  <a:gd name="connsiteY52" fmla="*/ 1156518 h 1516072"/>
                  <a:gd name="connsiteX53" fmla="*/ 645998 w 974607"/>
                  <a:gd name="connsiteY53" fmla="*/ 1108121 h 1516072"/>
                  <a:gd name="connsiteX54" fmla="*/ 671124 w 974607"/>
                  <a:gd name="connsiteY54" fmla="*/ 1089843 h 1516072"/>
                  <a:gd name="connsiteX55" fmla="*/ 724464 w 974607"/>
                  <a:gd name="connsiteY55" fmla="*/ 1082223 h 1516072"/>
                  <a:gd name="connsiteX56" fmla="*/ 871149 w 974607"/>
                  <a:gd name="connsiteY56" fmla="*/ 1086033 h 1516072"/>
                  <a:gd name="connsiteX57" fmla="*/ 899724 w 974607"/>
                  <a:gd name="connsiteY57" fmla="*/ 1091748 h 1516072"/>
                  <a:gd name="connsiteX58" fmla="*/ 963835 w 974607"/>
                  <a:gd name="connsiteY58" fmla="*/ 1090672 h 1516072"/>
                  <a:gd name="connsiteX59" fmla="*/ 970209 w 974607"/>
                  <a:gd name="connsiteY59" fmla="*/ 1054008 h 1516072"/>
                  <a:gd name="connsiteX60" fmla="*/ 918620 w 974607"/>
                  <a:gd name="connsiteY60" fmla="*/ 1034598 h 1516072"/>
                  <a:gd name="connsiteX61" fmla="*/ 803186 w 974607"/>
                  <a:gd name="connsiteY61" fmla="*/ 1037069 h 1516072"/>
                  <a:gd name="connsiteX62" fmla="*/ 646360 w 974607"/>
                  <a:gd name="connsiteY62" fmla="*/ 1049838 h 1516072"/>
                  <a:gd name="connsiteX63" fmla="*/ 640078 w 974607"/>
                  <a:gd name="connsiteY63" fmla="*/ 1026051 h 1516072"/>
                  <a:gd name="connsiteX64" fmla="*/ 673029 w 974607"/>
                  <a:gd name="connsiteY64" fmla="*/ 992688 h 1516072"/>
                  <a:gd name="connsiteX65" fmla="*/ 674934 w 974607"/>
                  <a:gd name="connsiteY65" fmla="*/ 986973 h 1516072"/>
                  <a:gd name="connsiteX66" fmla="*/ 680649 w 974607"/>
                  <a:gd name="connsiteY66" fmla="*/ 985068 h 1516072"/>
                  <a:gd name="connsiteX67" fmla="*/ 686364 w 974607"/>
                  <a:gd name="connsiteY67" fmla="*/ 981258 h 1516072"/>
                  <a:gd name="connsiteX68" fmla="*/ 695889 w 974607"/>
                  <a:gd name="connsiteY68" fmla="*/ 971733 h 1516072"/>
                  <a:gd name="connsiteX69" fmla="*/ 705414 w 974607"/>
                  <a:gd name="connsiteY69" fmla="*/ 960303 h 1516072"/>
                  <a:gd name="connsiteX70" fmla="*/ 716844 w 974607"/>
                  <a:gd name="connsiteY70" fmla="*/ 952683 h 1516072"/>
                  <a:gd name="connsiteX71" fmla="*/ 732084 w 974607"/>
                  <a:gd name="connsiteY71" fmla="*/ 939348 h 1516072"/>
                  <a:gd name="connsiteX72" fmla="*/ 741609 w 974607"/>
                  <a:gd name="connsiteY72" fmla="*/ 927918 h 1516072"/>
                  <a:gd name="connsiteX73" fmla="*/ 753039 w 974607"/>
                  <a:gd name="connsiteY73" fmla="*/ 918393 h 1516072"/>
                  <a:gd name="connsiteX74" fmla="*/ 758754 w 974607"/>
                  <a:gd name="connsiteY74" fmla="*/ 906963 h 1516072"/>
                  <a:gd name="connsiteX75" fmla="*/ 760659 w 974607"/>
                  <a:gd name="connsiteY75" fmla="*/ 901248 h 1516072"/>
                  <a:gd name="connsiteX76" fmla="*/ 766374 w 974607"/>
                  <a:gd name="connsiteY76" fmla="*/ 889818 h 1516072"/>
                  <a:gd name="connsiteX77" fmla="*/ 764469 w 974607"/>
                  <a:gd name="connsiteY77" fmla="*/ 874578 h 1516072"/>
                  <a:gd name="connsiteX78" fmla="*/ 758754 w 974607"/>
                  <a:gd name="connsiteY78" fmla="*/ 872673 h 1516072"/>
                  <a:gd name="connsiteX79" fmla="*/ 737799 w 974607"/>
                  <a:gd name="connsiteY79" fmla="*/ 874578 h 1516072"/>
                  <a:gd name="connsiteX80" fmla="*/ 732084 w 974607"/>
                  <a:gd name="connsiteY80" fmla="*/ 878388 h 1516072"/>
                  <a:gd name="connsiteX81" fmla="*/ 699699 w 974607"/>
                  <a:gd name="connsiteY81" fmla="*/ 899343 h 1516072"/>
                  <a:gd name="connsiteX82" fmla="*/ 595181 w 974607"/>
                  <a:gd name="connsiteY82" fmla="*/ 957831 h 1516072"/>
                  <a:gd name="connsiteX83" fmla="*/ 507294 w 974607"/>
                  <a:gd name="connsiteY83" fmla="*/ 847908 h 1516072"/>
                  <a:gd name="connsiteX84" fmla="*/ 503484 w 974607"/>
                  <a:gd name="connsiteY84" fmla="*/ 358323 h 1516072"/>
                  <a:gd name="connsiteX85" fmla="*/ 499674 w 974607"/>
                  <a:gd name="connsiteY85" fmla="*/ 66858 h 1516072"/>
                  <a:gd name="connsiteX86" fmla="*/ 490149 w 974607"/>
                  <a:gd name="connsiteY86" fmla="*/ 40188 h 1516072"/>
                  <a:gd name="connsiteX87" fmla="*/ 488244 w 974607"/>
                  <a:gd name="connsiteY87" fmla="*/ 34473 h 1516072"/>
                  <a:gd name="connsiteX88" fmla="*/ 484434 w 974607"/>
                  <a:gd name="connsiteY88" fmla="*/ 28758 h 1516072"/>
                  <a:gd name="connsiteX89" fmla="*/ 478719 w 974607"/>
                  <a:gd name="connsiteY89" fmla="*/ 17328 h 1516072"/>
                  <a:gd name="connsiteX90" fmla="*/ 473004 w 974607"/>
                  <a:gd name="connsiteY90" fmla="*/ 13518 h 1516072"/>
                  <a:gd name="connsiteX91" fmla="*/ 469194 w 974607"/>
                  <a:gd name="connsiteY91" fmla="*/ 7803 h 1516072"/>
                  <a:gd name="connsiteX92" fmla="*/ 429189 w 974607"/>
                  <a:gd name="connsiteY92" fmla="*/ 11613 h 1516072"/>
                  <a:gd name="connsiteX93" fmla="*/ 425379 w 974607"/>
                  <a:gd name="connsiteY93" fmla="*/ 78288 h 1516072"/>
                  <a:gd name="connsiteX94" fmla="*/ 425379 w 974607"/>
                  <a:gd name="connsiteY94" fmla="*/ 84003 h 1516072"/>
                  <a:gd name="connsiteX95" fmla="*/ 436603 w 974607"/>
                  <a:gd name="connsiteY95" fmla="*/ 225952 h 1516072"/>
                  <a:gd name="connsiteX96" fmla="*/ 440619 w 974607"/>
                  <a:gd name="connsiteY96" fmla="*/ 421188 h 1516072"/>
                  <a:gd name="connsiteX97" fmla="*/ 440002 w 974607"/>
                  <a:gd name="connsiteY97" fmla="*/ 789160 h 1516072"/>
                  <a:gd name="connsiteX98" fmla="*/ 430322 w 974607"/>
                  <a:gd name="connsiteY9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83519 w 974607"/>
                  <a:gd name="connsiteY49" fmla="*/ 1253673 h 1516072"/>
                  <a:gd name="connsiteX50" fmla="*/ 773994 w 974607"/>
                  <a:gd name="connsiteY50" fmla="*/ 1247958 h 1516072"/>
                  <a:gd name="connsiteX51" fmla="*/ 648264 w 974607"/>
                  <a:gd name="connsiteY51" fmla="*/ 1156518 h 1516072"/>
                  <a:gd name="connsiteX52" fmla="*/ 645998 w 974607"/>
                  <a:gd name="connsiteY52" fmla="*/ 1108121 h 1516072"/>
                  <a:gd name="connsiteX53" fmla="*/ 671124 w 974607"/>
                  <a:gd name="connsiteY53" fmla="*/ 1089843 h 1516072"/>
                  <a:gd name="connsiteX54" fmla="*/ 724464 w 974607"/>
                  <a:gd name="connsiteY54" fmla="*/ 1082223 h 1516072"/>
                  <a:gd name="connsiteX55" fmla="*/ 871149 w 974607"/>
                  <a:gd name="connsiteY55" fmla="*/ 1086033 h 1516072"/>
                  <a:gd name="connsiteX56" fmla="*/ 899724 w 974607"/>
                  <a:gd name="connsiteY56" fmla="*/ 1091748 h 1516072"/>
                  <a:gd name="connsiteX57" fmla="*/ 963835 w 974607"/>
                  <a:gd name="connsiteY57" fmla="*/ 1090672 h 1516072"/>
                  <a:gd name="connsiteX58" fmla="*/ 970209 w 974607"/>
                  <a:gd name="connsiteY58" fmla="*/ 1054008 h 1516072"/>
                  <a:gd name="connsiteX59" fmla="*/ 918620 w 974607"/>
                  <a:gd name="connsiteY59" fmla="*/ 1034598 h 1516072"/>
                  <a:gd name="connsiteX60" fmla="*/ 803186 w 974607"/>
                  <a:gd name="connsiteY60" fmla="*/ 1037069 h 1516072"/>
                  <a:gd name="connsiteX61" fmla="*/ 646360 w 974607"/>
                  <a:gd name="connsiteY61" fmla="*/ 1049838 h 1516072"/>
                  <a:gd name="connsiteX62" fmla="*/ 640078 w 974607"/>
                  <a:gd name="connsiteY62" fmla="*/ 1026051 h 1516072"/>
                  <a:gd name="connsiteX63" fmla="*/ 673029 w 974607"/>
                  <a:gd name="connsiteY63" fmla="*/ 992688 h 1516072"/>
                  <a:gd name="connsiteX64" fmla="*/ 674934 w 974607"/>
                  <a:gd name="connsiteY64" fmla="*/ 986973 h 1516072"/>
                  <a:gd name="connsiteX65" fmla="*/ 680649 w 974607"/>
                  <a:gd name="connsiteY65" fmla="*/ 985068 h 1516072"/>
                  <a:gd name="connsiteX66" fmla="*/ 686364 w 974607"/>
                  <a:gd name="connsiteY66" fmla="*/ 981258 h 1516072"/>
                  <a:gd name="connsiteX67" fmla="*/ 695889 w 974607"/>
                  <a:gd name="connsiteY67" fmla="*/ 971733 h 1516072"/>
                  <a:gd name="connsiteX68" fmla="*/ 705414 w 974607"/>
                  <a:gd name="connsiteY68" fmla="*/ 960303 h 1516072"/>
                  <a:gd name="connsiteX69" fmla="*/ 716844 w 974607"/>
                  <a:gd name="connsiteY69" fmla="*/ 952683 h 1516072"/>
                  <a:gd name="connsiteX70" fmla="*/ 732084 w 974607"/>
                  <a:gd name="connsiteY70" fmla="*/ 939348 h 1516072"/>
                  <a:gd name="connsiteX71" fmla="*/ 741609 w 974607"/>
                  <a:gd name="connsiteY71" fmla="*/ 927918 h 1516072"/>
                  <a:gd name="connsiteX72" fmla="*/ 753039 w 974607"/>
                  <a:gd name="connsiteY72" fmla="*/ 918393 h 1516072"/>
                  <a:gd name="connsiteX73" fmla="*/ 758754 w 974607"/>
                  <a:gd name="connsiteY73" fmla="*/ 906963 h 1516072"/>
                  <a:gd name="connsiteX74" fmla="*/ 760659 w 974607"/>
                  <a:gd name="connsiteY74" fmla="*/ 901248 h 1516072"/>
                  <a:gd name="connsiteX75" fmla="*/ 766374 w 974607"/>
                  <a:gd name="connsiteY75" fmla="*/ 889818 h 1516072"/>
                  <a:gd name="connsiteX76" fmla="*/ 764469 w 974607"/>
                  <a:gd name="connsiteY76" fmla="*/ 874578 h 1516072"/>
                  <a:gd name="connsiteX77" fmla="*/ 758754 w 974607"/>
                  <a:gd name="connsiteY77" fmla="*/ 872673 h 1516072"/>
                  <a:gd name="connsiteX78" fmla="*/ 737799 w 974607"/>
                  <a:gd name="connsiteY78" fmla="*/ 874578 h 1516072"/>
                  <a:gd name="connsiteX79" fmla="*/ 732084 w 974607"/>
                  <a:gd name="connsiteY79" fmla="*/ 878388 h 1516072"/>
                  <a:gd name="connsiteX80" fmla="*/ 699699 w 974607"/>
                  <a:gd name="connsiteY80" fmla="*/ 899343 h 1516072"/>
                  <a:gd name="connsiteX81" fmla="*/ 595181 w 974607"/>
                  <a:gd name="connsiteY81" fmla="*/ 957831 h 1516072"/>
                  <a:gd name="connsiteX82" fmla="*/ 507294 w 974607"/>
                  <a:gd name="connsiteY82" fmla="*/ 847908 h 1516072"/>
                  <a:gd name="connsiteX83" fmla="*/ 503484 w 974607"/>
                  <a:gd name="connsiteY83" fmla="*/ 358323 h 1516072"/>
                  <a:gd name="connsiteX84" fmla="*/ 499674 w 974607"/>
                  <a:gd name="connsiteY84" fmla="*/ 66858 h 1516072"/>
                  <a:gd name="connsiteX85" fmla="*/ 490149 w 974607"/>
                  <a:gd name="connsiteY85" fmla="*/ 40188 h 1516072"/>
                  <a:gd name="connsiteX86" fmla="*/ 488244 w 974607"/>
                  <a:gd name="connsiteY86" fmla="*/ 34473 h 1516072"/>
                  <a:gd name="connsiteX87" fmla="*/ 484434 w 974607"/>
                  <a:gd name="connsiteY87" fmla="*/ 28758 h 1516072"/>
                  <a:gd name="connsiteX88" fmla="*/ 478719 w 974607"/>
                  <a:gd name="connsiteY88" fmla="*/ 17328 h 1516072"/>
                  <a:gd name="connsiteX89" fmla="*/ 473004 w 974607"/>
                  <a:gd name="connsiteY89" fmla="*/ 13518 h 1516072"/>
                  <a:gd name="connsiteX90" fmla="*/ 469194 w 974607"/>
                  <a:gd name="connsiteY90" fmla="*/ 7803 h 1516072"/>
                  <a:gd name="connsiteX91" fmla="*/ 429189 w 974607"/>
                  <a:gd name="connsiteY91" fmla="*/ 11613 h 1516072"/>
                  <a:gd name="connsiteX92" fmla="*/ 425379 w 974607"/>
                  <a:gd name="connsiteY92" fmla="*/ 78288 h 1516072"/>
                  <a:gd name="connsiteX93" fmla="*/ 425379 w 974607"/>
                  <a:gd name="connsiteY93" fmla="*/ 84003 h 1516072"/>
                  <a:gd name="connsiteX94" fmla="*/ 436603 w 974607"/>
                  <a:gd name="connsiteY94" fmla="*/ 225952 h 1516072"/>
                  <a:gd name="connsiteX95" fmla="*/ 440619 w 974607"/>
                  <a:gd name="connsiteY95" fmla="*/ 421188 h 1516072"/>
                  <a:gd name="connsiteX96" fmla="*/ 440002 w 974607"/>
                  <a:gd name="connsiteY96" fmla="*/ 789160 h 1516072"/>
                  <a:gd name="connsiteX97" fmla="*/ 430322 w 974607"/>
                  <a:gd name="connsiteY9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83519 w 974607"/>
                  <a:gd name="connsiteY48" fmla="*/ 1253673 h 1516072"/>
                  <a:gd name="connsiteX49" fmla="*/ 773994 w 974607"/>
                  <a:gd name="connsiteY49" fmla="*/ 1247958 h 1516072"/>
                  <a:gd name="connsiteX50" fmla="*/ 648264 w 974607"/>
                  <a:gd name="connsiteY50" fmla="*/ 1156518 h 1516072"/>
                  <a:gd name="connsiteX51" fmla="*/ 645998 w 974607"/>
                  <a:gd name="connsiteY51" fmla="*/ 1108121 h 1516072"/>
                  <a:gd name="connsiteX52" fmla="*/ 671124 w 974607"/>
                  <a:gd name="connsiteY52" fmla="*/ 1089843 h 1516072"/>
                  <a:gd name="connsiteX53" fmla="*/ 724464 w 974607"/>
                  <a:gd name="connsiteY53" fmla="*/ 1082223 h 1516072"/>
                  <a:gd name="connsiteX54" fmla="*/ 871149 w 974607"/>
                  <a:gd name="connsiteY54" fmla="*/ 1086033 h 1516072"/>
                  <a:gd name="connsiteX55" fmla="*/ 899724 w 974607"/>
                  <a:gd name="connsiteY55" fmla="*/ 1091748 h 1516072"/>
                  <a:gd name="connsiteX56" fmla="*/ 963835 w 974607"/>
                  <a:gd name="connsiteY56" fmla="*/ 1090672 h 1516072"/>
                  <a:gd name="connsiteX57" fmla="*/ 970209 w 974607"/>
                  <a:gd name="connsiteY57" fmla="*/ 1054008 h 1516072"/>
                  <a:gd name="connsiteX58" fmla="*/ 918620 w 974607"/>
                  <a:gd name="connsiteY58" fmla="*/ 1034598 h 1516072"/>
                  <a:gd name="connsiteX59" fmla="*/ 803186 w 974607"/>
                  <a:gd name="connsiteY59" fmla="*/ 1037069 h 1516072"/>
                  <a:gd name="connsiteX60" fmla="*/ 646360 w 974607"/>
                  <a:gd name="connsiteY60" fmla="*/ 1049838 h 1516072"/>
                  <a:gd name="connsiteX61" fmla="*/ 640078 w 974607"/>
                  <a:gd name="connsiteY61" fmla="*/ 1026051 h 1516072"/>
                  <a:gd name="connsiteX62" fmla="*/ 673029 w 974607"/>
                  <a:gd name="connsiteY62" fmla="*/ 992688 h 1516072"/>
                  <a:gd name="connsiteX63" fmla="*/ 674934 w 974607"/>
                  <a:gd name="connsiteY63" fmla="*/ 986973 h 1516072"/>
                  <a:gd name="connsiteX64" fmla="*/ 680649 w 974607"/>
                  <a:gd name="connsiteY64" fmla="*/ 985068 h 1516072"/>
                  <a:gd name="connsiteX65" fmla="*/ 686364 w 974607"/>
                  <a:gd name="connsiteY65" fmla="*/ 981258 h 1516072"/>
                  <a:gd name="connsiteX66" fmla="*/ 695889 w 974607"/>
                  <a:gd name="connsiteY66" fmla="*/ 971733 h 1516072"/>
                  <a:gd name="connsiteX67" fmla="*/ 705414 w 974607"/>
                  <a:gd name="connsiteY67" fmla="*/ 960303 h 1516072"/>
                  <a:gd name="connsiteX68" fmla="*/ 716844 w 974607"/>
                  <a:gd name="connsiteY68" fmla="*/ 952683 h 1516072"/>
                  <a:gd name="connsiteX69" fmla="*/ 732084 w 974607"/>
                  <a:gd name="connsiteY69" fmla="*/ 939348 h 1516072"/>
                  <a:gd name="connsiteX70" fmla="*/ 741609 w 974607"/>
                  <a:gd name="connsiteY70" fmla="*/ 927918 h 1516072"/>
                  <a:gd name="connsiteX71" fmla="*/ 753039 w 974607"/>
                  <a:gd name="connsiteY71" fmla="*/ 918393 h 1516072"/>
                  <a:gd name="connsiteX72" fmla="*/ 758754 w 974607"/>
                  <a:gd name="connsiteY72" fmla="*/ 906963 h 1516072"/>
                  <a:gd name="connsiteX73" fmla="*/ 760659 w 974607"/>
                  <a:gd name="connsiteY73" fmla="*/ 901248 h 1516072"/>
                  <a:gd name="connsiteX74" fmla="*/ 766374 w 974607"/>
                  <a:gd name="connsiteY74" fmla="*/ 889818 h 1516072"/>
                  <a:gd name="connsiteX75" fmla="*/ 764469 w 974607"/>
                  <a:gd name="connsiteY75" fmla="*/ 874578 h 1516072"/>
                  <a:gd name="connsiteX76" fmla="*/ 758754 w 974607"/>
                  <a:gd name="connsiteY76" fmla="*/ 872673 h 1516072"/>
                  <a:gd name="connsiteX77" fmla="*/ 737799 w 974607"/>
                  <a:gd name="connsiteY77" fmla="*/ 874578 h 1516072"/>
                  <a:gd name="connsiteX78" fmla="*/ 732084 w 974607"/>
                  <a:gd name="connsiteY78" fmla="*/ 878388 h 1516072"/>
                  <a:gd name="connsiteX79" fmla="*/ 699699 w 974607"/>
                  <a:gd name="connsiteY79" fmla="*/ 899343 h 1516072"/>
                  <a:gd name="connsiteX80" fmla="*/ 595181 w 974607"/>
                  <a:gd name="connsiteY80" fmla="*/ 957831 h 1516072"/>
                  <a:gd name="connsiteX81" fmla="*/ 507294 w 974607"/>
                  <a:gd name="connsiteY81" fmla="*/ 847908 h 1516072"/>
                  <a:gd name="connsiteX82" fmla="*/ 503484 w 974607"/>
                  <a:gd name="connsiteY82" fmla="*/ 358323 h 1516072"/>
                  <a:gd name="connsiteX83" fmla="*/ 499674 w 974607"/>
                  <a:gd name="connsiteY83" fmla="*/ 66858 h 1516072"/>
                  <a:gd name="connsiteX84" fmla="*/ 490149 w 974607"/>
                  <a:gd name="connsiteY84" fmla="*/ 40188 h 1516072"/>
                  <a:gd name="connsiteX85" fmla="*/ 488244 w 974607"/>
                  <a:gd name="connsiteY85" fmla="*/ 34473 h 1516072"/>
                  <a:gd name="connsiteX86" fmla="*/ 484434 w 974607"/>
                  <a:gd name="connsiteY86" fmla="*/ 28758 h 1516072"/>
                  <a:gd name="connsiteX87" fmla="*/ 478719 w 974607"/>
                  <a:gd name="connsiteY87" fmla="*/ 17328 h 1516072"/>
                  <a:gd name="connsiteX88" fmla="*/ 473004 w 974607"/>
                  <a:gd name="connsiteY88" fmla="*/ 13518 h 1516072"/>
                  <a:gd name="connsiteX89" fmla="*/ 469194 w 974607"/>
                  <a:gd name="connsiteY89" fmla="*/ 7803 h 1516072"/>
                  <a:gd name="connsiteX90" fmla="*/ 429189 w 974607"/>
                  <a:gd name="connsiteY90" fmla="*/ 11613 h 1516072"/>
                  <a:gd name="connsiteX91" fmla="*/ 425379 w 974607"/>
                  <a:gd name="connsiteY91" fmla="*/ 78288 h 1516072"/>
                  <a:gd name="connsiteX92" fmla="*/ 425379 w 974607"/>
                  <a:gd name="connsiteY92" fmla="*/ 84003 h 1516072"/>
                  <a:gd name="connsiteX93" fmla="*/ 436603 w 974607"/>
                  <a:gd name="connsiteY93" fmla="*/ 225952 h 1516072"/>
                  <a:gd name="connsiteX94" fmla="*/ 440619 w 974607"/>
                  <a:gd name="connsiteY94" fmla="*/ 421188 h 1516072"/>
                  <a:gd name="connsiteX95" fmla="*/ 440002 w 974607"/>
                  <a:gd name="connsiteY95" fmla="*/ 789160 h 1516072"/>
                  <a:gd name="connsiteX96" fmla="*/ 430322 w 974607"/>
                  <a:gd name="connsiteY9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77804 w 974607"/>
                  <a:gd name="connsiteY43" fmla="*/ 1333683 h 1516072"/>
                  <a:gd name="connsiteX44" fmla="*/ 789234 w 974607"/>
                  <a:gd name="connsiteY44" fmla="*/ 1327968 h 1516072"/>
                  <a:gd name="connsiteX45" fmla="*/ 794949 w 974607"/>
                  <a:gd name="connsiteY45" fmla="*/ 1326063 h 1516072"/>
                  <a:gd name="connsiteX46" fmla="*/ 800664 w 974607"/>
                  <a:gd name="connsiteY46" fmla="*/ 1284153 h 1516072"/>
                  <a:gd name="connsiteX47" fmla="*/ 783519 w 974607"/>
                  <a:gd name="connsiteY47" fmla="*/ 1253673 h 1516072"/>
                  <a:gd name="connsiteX48" fmla="*/ 773994 w 974607"/>
                  <a:gd name="connsiteY48" fmla="*/ 1247958 h 1516072"/>
                  <a:gd name="connsiteX49" fmla="*/ 648264 w 974607"/>
                  <a:gd name="connsiteY49" fmla="*/ 1156518 h 1516072"/>
                  <a:gd name="connsiteX50" fmla="*/ 645998 w 974607"/>
                  <a:gd name="connsiteY50" fmla="*/ 1108121 h 1516072"/>
                  <a:gd name="connsiteX51" fmla="*/ 671124 w 974607"/>
                  <a:gd name="connsiteY51" fmla="*/ 1089843 h 1516072"/>
                  <a:gd name="connsiteX52" fmla="*/ 724464 w 974607"/>
                  <a:gd name="connsiteY52" fmla="*/ 1082223 h 1516072"/>
                  <a:gd name="connsiteX53" fmla="*/ 871149 w 974607"/>
                  <a:gd name="connsiteY53" fmla="*/ 1086033 h 1516072"/>
                  <a:gd name="connsiteX54" fmla="*/ 899724 w 974607"/>
                  <a:gd name="connsiteY54" fmla="*/ 1091748 h 1516072"/>
                  <a:gd name="connsiteX55" fmla="*/ 963835 w 974607"/>
                  <a:gd name="connsiteY55" fmla="*/ 1090672 h 1516072"/>
                  <a:gd name="connsiteX56" fmla="*/ 970209 w 974607"/>
                  <a:gd name="connsiteY56" fmla="*/ 1054008 h 1516072"/>
                  <a:gd name="connsiteX57" fmla="*/ 918620 w 974607"/>
                  <a:gd name="connsiteY57" fmla="*/ 1034598 h 1516072"/>
                  <a:gd name="connsiteX58" fmla="*/ 803186 w 974607"/>
                  <a:gd name="connsiteY58" fmla="*/ 1037069 h 1516072"/>
                  <a:gd name="connsiteX59" fmla="*/ 646360 w 974607"/>
                  <a:gd name="connsiteY59" fmla="*/ 1049838 h 1516072"/>
                  <a:gd name="connsiteX60" fmla="*/ 640078 w 974607"/>
                  <a:gd name="connsiteY60" fmla="*/ 1026051 h 1516072"/>
                  <a:gd name="connsiteX61" fmla="*/ 673029 w 974607"/>
                  <a:gd name="connsiteY61" fmla="*/ 992688 h 1516072"/>
                  <a:gd name="connsiteX62" fmla="*/ 674934 w 974607"/>
                  <a:gd name="connsiteY62" fmla="*/ 986973 h 1516072"/>
                  <a:gd name="connsiteX63" fmla="*/ 680649 w 974607"/>
                  <a:gd name="connsiteY63" fmla="*/ 985068 h 1516072"/>
                  <a:gd name="connsiteX64" fmla="*/ 686364 w 974607"/>
                  <a:gd name="connsiteY64" fmla="*/ 981258 h 1516072"/>
                  <a:gd name="connsiteX65" fmla="*/ 695889 w 974607"/>
                  <a:gd name="connsiteY65" fmla="*/ 971733 h 1516072"/>
                  <a:gd name="connsiteX66" fmla="*/ 705414 w 974607"/>
                  <a:gd name="connsiteY66" fmla="*/ 960303 h 1516072"/>
                  <a:gd name="connsiteX67" fmla="*/ 716844 w 974607"/>
                  <a:gd name="connsiteY67" fmla="*/ 952683 h 1516072"/>
                  <a:gd name="connsiteX68" fmla="*/ 732084 w 974607"/>
                  <a:gd name="connsiteY68" fmla="*/ 939348 h 1516072"/>
                  <a:gd name="connsiteX69" fmla="*/ 741609 w 974607"/>
                  <a:gd name="connsiteY69" fmla="*/ 927918 h 1516072"/>
                  <a:gd name="connsiteX70" fmla="*/ 753039 w 974607"/>
                  <a:gd name="connsiteY70" fmla="*/ 918393 h 1516072"/>
                  <a:gd name="connsiteX71" fmla="*/ 758754 w 974607"/>
                  <a:gd name="connsiteY71" fmla="*/ 906963 h 1516072"/>
                  <a:gd name="connsiteX72" fmla="*/ 760659 w 974607"/>
                  <a:gd name="connsiteY72" fmla="*/ 901248 h 1516072"/>
                  <a:gd name="connsiteX73" fmla="*/ 766374 w 974607"/>
                  <a:gd name="connsiteY73" fmla="*/ 889818 h 1516072"/>
                  <a:gd name="connsiteX74" fmla="*/ 764469 w 974607"/>
                  <a:gd name="connsiteY74" fmla="*/ 874578 h 1516072"/>
                  <a:gd name="connsiteX75" fmla="*/ 758754 w 974607"/>
                  <a:gd name="connsiteY75" fmla="*/ 872673 h 1516072"/>
                  <a:gd name="connsiteX76" fmla="*/ 737799 w 974607"/>
                  <a:gd name="connsiteY76" fmla="*/ 874578 h 1516072"/>
                  <a:gd name="connsiteX77" fmla="*/ 732084 w 974607"/>
                  <a:gd name="connsiteY77" fmla="*/ 878388 h 1516072"/>
                  <a:gd name="connsiteX78" fmla="*/ 699699 w 974607"/>
                  <a:gd name="connsiteY78" fmla="*/ 899343 h 1516072"/>
                  <a:gd name="connsiteX79" fmla="*/ 595181 w 974607"/>
                  <a:gd name="connsiteY79" fmla="*/ 957831 h 1516072"/>
                  <a:gd name="connsiteX80" fmla="*/ 507294 w 974607"/>
                  <a:gd name="connsiteY80" fmla="*/ 847908 h 1516072"/>
                  <a:gd name="connsiteX81" fmla="*/ 503484 w 974607"/>
                  <a:gd name="connsiteY81" fmla="*/ 358323 h 1516072"/>
                  <a:gd name="connsiteX82" fmla="*/ 499674 w 974607"/>
                  <a:gd name="connsiteY82" fmla="*/ 66858 h 1516072"/>
                  <a:gd name="connsiteX83" fmla="*/ 490149 w 974607"/>
                  <a:gd name="connsiteY83" fmla="*/ 40188 h 1516072"/>
                  <a:gd name="connsiteX84" fmla="*/ 488244 w 974607"/>
                  <a:gd name="connsiteY84" fmla="*/ 34473 h 1516072"/>
                  <a:gd name="connsiteX85" fmla="*/ 484434 w 974607"/>
                  <a:gd name="connsiteY85" fmla="*/ 28758 h 1516072"/>
                  <a:gd name="connsiteX86" fmla="*/ 478719 w 974607"/>
                  <a:gd name="connsiteY86" fmla="*/ 17328 h 1516072"/>
                  <a:gd name="connsiteX87" fmla="*/ 473004 w 974607"/>
                  <a:gd name="connsiteY87" fmla="*/ 13518 h 1516072"/>
                  <a:gd name="connsiteX88" fmla="*/ 469194 w 974607"/>
                  <a:gd name="connsiteY88" fmla="*/ 7803 h 1516072"/>
                  <a:gd name="connsiteX89" fmla="*/ 429189 w 974607"/>
                  <a:gd name="connsiteY89" fmla="*/ 11613 h 1516072"/>
                  <a:gd name="connsiteX90" fmla="*/ 425379 w 974607"/>
                  <a:gd name="connsiteY90" fmla="*/ 78288 h 1516072"/>
                  <a:gd name="connsiteX91" fmla="*/ 425379 w 974607"/>
                  <a:gd name="connsiteY91" fmla="*/ 84003 h 1516072"/>
                  <a:gd name="connsiteX92" fmla="*/ 436603 w 974607"/>
                  <a:gd name="connsiteY92" fmla="*/ 225952 h 1516072"/>
                  <a:gd name="connsiteX93" fmla="*/ 440619 w 974607"/>
                  <a:gd name="connsiteY93" fmla="*/ 421188 h 1516072"/>
                  <a:gd name="connsiteX94" fmla="*/ 440002 w 974607"/>
                  <a:gd name="connsiteY94" fmla="*/ 789160 h 1516072"/>
                  <a:gd name="connsiteX95" fmla="*/ 430322 w 974607"/>
                  <a:gd name="connsiteY9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794949 w 974607"/>
                  <a:gd name="connsiteY44" fmla="*/ 1326063 h 1516072"/>
                  <a:gd name="connsiteX45" fmla="*/ 800664 w 974607"/>
                  <a:gd name="connsiteY45" fmla="*/ 1284153 h 1516072"/>
                  <a:gd name="connsiteX46" fmla="*/ 783519 w 974607"/>
                  <a:gd name="connsiteY46" fmla="*/ 1253673 h 1516072"/>
                  <a:gd name="connsiteX47" fmla="*/ 773994 w 974607"/>
                  <a:gd name="connsiteY47" fmla="*/ 1247958 h 1516072"/>
                  <a:gd name="connsiteX48" fmla="*/ 648264 w 974607"/>
                  <a:gd name="connsiteY48" fmla="*/ 1156518 h 1516072"/>
                  <a:gd name="connsiteX49" fmla="*/ 645998 w 974607"/>
                  <a:gd name="connsiteY49" fmla="*/ 1108121 h 1516072"/>
                  <a:gd name="connsiteX50" fmla="*/ 671124 w 974607"/>
                  <a:gd name="connsiteY50" fmla="*/ 1089843 h 1516072"/>
                  <a:gd name="connsiteX51" fmla="*/ 724464 w 974607"/>
                  <a:gd name="connsiteY51" fmla="*/ 1082223 h 1516072"/>
                  <a:gd name="connsiteX52" fmla="*/ 871149 w 974607"/>
                  <a:gd name="connsiteY52" fmla="*/ 1086033 h 1516072"/>
                  <a:gd name="connsiteX53" fmla="*/ 899724 w 974607"/>
                  <a:gd name="connsiteY53" fmla="*/ 1091748 h 1516072"/>
                  <a:gd name="connsiteX54" fmla="*/ 963835 w 974607"/>
                  <a:gd name="connsiteY54" fmla="*/ 1090672 h 1516072"/>
                  <a:gd name="connsiteX55" fmla="*/ 970209 w 974607"/>
                  <a:gd name="connsiteY55" fmla="*/ 1054008 h 1516072"/>
                  <a:gd name="connsiteX56" fmla="*/ 918620 w 974607"/>
                  <a:gd name="connsiteY56" fmla="*/ 1034598 h 1516072"/>
                  <a:gd name="connsiteX57" fmla="*/ 803186 w 974607"/>
                  <a:gd name="connsiteY57" fmla="*/ 1037069 h 1516072"/>
                  <a:gd name="connsiteX58" fmla="*/ 646360 w 974607"/>
                  <a:gd name="connsiteY58" fmla="*/ 1049838 h 1516072"/>
                  <a:gd name="connsiteX59" fmla="*/ 640078 w 974607"/>
                  <a:gd name="connsiteY59" fmla="*/ 1026051 h 1516072"/>
                  <a:gd name="connsiteX60" fmla="*/ 673029 w 974607"/>
                  <a:gd name="connsiteY60" fmla="*/ 992688 h 1516072"/>
                  <a:gd name="connsiteX61" fmla="*/ 674934 w 974607"/>
                  <a:gd name="connsiteY61" fmla="*/ 986973 h 1516072"/>
                  <a:gd name="connsiteX62" fmla="*/ 680649 w 974607"/>
                  <a:gd name="connsiteY62" fmla="*/ 985068 h 1516072"/>
                  <a:gd name="connsiteX63" fmla="*/ 686364 w 974607"/>
                  <a:gd name="connsiteY63" fmla="*/ 981258 h 1516072"/>
                  <a:gd name="connsiteX64" fmla="*/ 695889 w 974607"/>
                  <a:gd name="connsiteY64" fmla="*/ 971733 h 1516072"/>
                  <a:gd name="connsiteX65" fmla="*/ 705414 w 974607"/>
                  <a:gd name="connsiteY65" fmla="*/ 960303 h 1516072"/>
                  <a:gd name="connsiteX66" fmla="*/ 716844 w 974607"/>
                  <a:gd name="connsiteY66" fmla="*/ 952683 h 1516072"/>
                  <a:gd name="connsiteX67" fmla="*/ 732084 w 974607"/>
                  <a:gd name="connsiteY67" fmla="*/ 939348 h 1516072"/>
                  <a:gd name="connsiteX68" fmla="*/ 741609 w 974607"/>
                  <a:gd name="connsiteY68" fmla="*/ 927918 h 1516072"/>
                  <a:gd name="connsiteX69" fmla="*/ 753039 w 974607"/>
                  <a:gd name="connsiteY69" fmla="*/ 918393 h 1516072"/>
                  <a:gd name="connsiteX70" fmla="*/ 758754 w 974607"/>
                  <a:gd name="connsiteY70" fmla="*/ 906963 h 1516072"/>
                  <a:gd name="connsiteX71" fmla="*/ 760659 w 974607"/>
                  <a:gd name="connsiteY71" fmla="*/ 901248 h 1516072"/>
                  <a:gd name="connsiteX72" fmla="*/ 766374 w 974607"/>
                  <a:gd name="connsiteY72" fmla="*/ 889818 h 1516072"/>
                  <a:gd name="connsiteX73" fmla="*/ 764469 w 974607"/>
                  <a:gd name="connsiteY73" fmla="*/ 874578 h 1516072"/>
                  <a:gd name="connsiteX74" fmla="*/ 758754 w 974607"/>
                  <a:gd name="connsiteY74" fmla="*/ 872673 h 1516072"/>
                  <a:gd name="connsiteX75" fmla="*/ 737799 w 974607"/>
                  <a:gd name="connsiteY75" fmla="*/ 874578 h 1516072"/>
                  <a:gd name="connsiteX76" fmla="*/ 732084 w 974607"/>
                  <a:gd name="connsiteY76" fmla="*/ 878388 h 1516072"/>
                  <a:gd name="connsiteX77" fmla="*/ 699699 w 974607"/>
                  <a:gd name="connsiteY77" fmla="*/ 899343 h 1516072"/>
                  <a:gd name="connsiteX78" fmla="*/ 595181 w 974607"/>
                  <a:gd name="connsiteY78" fmla="*/ 957831 h 1516072"/>
                  <a:gd name="connsiteX79" fmla="*/ 507294 w 974607"/>
                  <a:gd name="connsiteY79" fmla="*/ 847908 h 1516072"/>
                  <a:gd name="connsiteX80" fmla="*/ 503484 w 974607"/>
                  <a:gd name="connsiteY80" fmla="*/ 358323 h 1516072"/>
                  <a:gd name="connsiteX81" fmla="*/ 499674 w 974607"/>
                  <a:gd name="connsiteY81" fmla="*/ 66858 h 1516072"/>
                  <a:gd name="connsiteX82" fmla="*/ 490149 w 974607"/>
                  <a:gd name="connsiteY82" fmla="*/ 40188 h 1516072"/>
                  <a:gd name="connsiteX83" fmla="*/ 488244 w 974607"/>
                  <a:gd name="connsiteY83" fmla="*/ 34473 h 1516072"/>
                  <a:gd name="connsiteX84" fmla="*/ 484434 w 974607"/>
                  <a:gd name="connsiteY84" fmla="*/ 28758 h 1516072"/>
                  <a:gd name="connsiteX85" fmla="*/ 478719 w 974607"/>
                  <a:gd name="connsiteY85" fmla="*/ 17328 h 1516072"/>
                  <a:gd name="connsiteX86" fmla="*/ 473004 w 974607"/>
                  <a:gd name="connsiteY86" fmla="*/ 13518 h 1516072"/>
                  <a:gd name="connsiteX87" fmla="*/ 469194 w 974607"/>
                  <a:gd name="connsiteY87" fmla="*/ 7803 h 1516072"/>
                  <a:gd name="connsiteX88" fmla="*/ 429189 w 974607"/>
                  <a:gd name="connsiteY88" fmla="*/ 11613 h 1516072"/>
                  <a:gd name="connsiteX89" fmla="*/ 425379 w 974607"/>
                  <a:gd name="connsiteY89" fmla="*/ 78288 h 1516072"/>
                  <a:gd name="connsiteX90" fmla="*/ 425379 w 974607"/>
                  <a:gd name="connsiteY90" fmla="*/ 84003 h 1516072"/>
                  <a:gd name="connsiteX91" fmla="*/ 436603 w 974607"/>
                  <a:gd name="connsiteY91" fmla="*/ 225952 h 1516072"/>
                  <a:gd name="connsiteX92" fmla="*/ 440619 w 974607"/>
                  <a:gd name="connsiteY92" fmla="*/ 421188 h 1516072"/>
                  <a:gd name="connsiteX93" fmla="*/ 440002 w 974607"/>
                  <a:gd name="connsiteY93" fmla="*/ 789160 h 1516072"/>
                  <a:gd name="connsiteX94" fmla="*/ 430322 w 974607"/>
                  <a:gd name="connsiteY9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800664 w 974607"/>
                  <a:gd name="connsiteY44" fmla="*/ 1284153 h 1516072"/>
                  <a:gd name="connsiteX45" fmla="*/ 783519 w 974607"/>
                  <a:gd name="connsiteY45" fmla="*/ 1253673 h 1516072"/>
                  <a:gd name="connsiteX46" fmla="*/ 773994 w 974607"/>
                  <a:gd name="connsiteY46" fmla="*/ 1247958 h 1516072"/>
                  <a:gd name="connsiteX47" fmla="*/ 648264 w 974607"/>
                  <a:gd name="connsiteY47" fmla="*/ 1156518 h 1516072"/>
                  <a:gd name="connsiteX48" fmla="*/ 645998 w 974607"/>
                  <a:gd name="connsiteY48" fmla="*/ 1108121 h 1516072"/>
                  <a:gd name="connsiteX49" fmla="*/ 671124 w 974607"/>
                  <a:gd name="connsiteY49" fmla="*/ 1089843 h 1516072"/>
                  <a:gd name="connsiteX50" fmla="*/ 724464 w 974607"/>
                  <a:gd name="connsiteY50" fmla="*/ 1082223 h 1516072"/>
                  <a:gd name="connsiteX51" fmla="*/ 871149 w 974607"/>
                  <a:gd name="connsiteY51" fmla="*/ 1086033 h 1516072"/>
                  <a:gd name="connsiteX52" fmla="*/ 899724 w 974607"/>
                  <a:gd name="connsiteY52" fmla="*/ 1091748 h 1516072"/>
                  <a:gd name="connsiteX53" fmla="*/ 963835 w 974607"/>
                  <a:gd name="connsiteY53" fmla="*/ 1090672 h 1516072"/>
                  <a:gd name="connsiteX54" fmla="*/ 970209 w 974607"/>
                  <a:gd name="connsiteY54" fmla="*/ 1054008 h 1516072"/>
                  <a:gd name="connsiteX55" fmla="*/ 918620 w 974607"/>
                  <a:gd name="connsiteY55" fmla="*/ 1034598 h 1516072"/>
                  <a:gd name="connsiteX56" fmla="*/ 803186 w 974607"/>
                  <a:gd name="connsiteY56" fmla="*/ 1037069 h 1516072"/>
                  <a:gd name="connsiteX57" fmla="*/ 646360 w 974607"/>
                  <a:gd name="connsiteY57" fmla="*/ 1049838 h 1516072"/>
                  <a:gd name="connsiteX58" fmla="*/ 640078 w 974607"/>
                  <a:gd name="connsiteY58" fmla="*/ 1026051 h 1516072"/>
                  <a:gd name="connsiteX59" fmla="*/ 673029 w 974607"/>
                  <a:gd name="connsiteY59" fmla="*/ 992688 h 1516072"/>
                  <a:gd name="connsiteX60" fmla="*/ 674934 w 974607"/>
                  <a:gd name="connsiteY60" fmla="*/ 986973 h 1516072"/>
                  <a:gd name="connsiteX61" fmla="*/ 680649 w 974607"/>
                  <a:gd name="connsiteY61" fmla="*/ 985068 h 1516072"/>
                  <a:gd name="connsiteX62" fmla="*/ 686364 w 974607"/>
                  <a:gd name="connsiteY62" fmla="*/ 981258 h 1516072"/>
                  <a:gd name="connsiteX63" fmla="*/ 695889 w 974607"/>
                  <a:gd name="connsiteY63" fmla="*/ 971733 h 1516072"/>
                  <a:gd name="connsiteX64" fmla="*/ 705414 w 974607"/>
                  <a:gd name="connsiteY64" fmla="*/ 960303 h 1516072"/>
                  <a:gd name="connsiteX65" fmla="*/ 716844 w 974607"/>
                  <a:gd name="connsiteY65" fmla="*/ 952683 h 1516072"/>
                  <a:gd name="connsiteX66" fmla="*/ 732084 w 974607"/>
                  <a:gd name="connsiteY66" fmla="*/ 939348 h 1516072"/>
                  <a:gd name="connsiteX67" fmla="*/ 741609 w 974607"/>
                  <a:gd name="connsiteY67" fmla="*/ 927918 h 1516072"/>
                  <a:gd name="connsiteX68" fmla="*/ 753039 w 974607"/>
                  <a:gd name="connsiteY68" fmla="*/ 918393 h 1516072"/>
                  <a:gd name="connsiteX69" fmla="*/ 758754 w 974607"/>
                  <a:gd name="connsiteY69" fmla="*/ 906963 h 1516072"/>
                  <a:gd name="connsiteX70" fmla="*/ 760659 w 974607"/>
                  <a:gd name="connsiteY70" fmla="*/ 901248 h 1516072"/>
                  <a:gd name="connsiteX71" fmla="*/ 766374 w 974607"/>
                  <a:gd name="connsiteY71" fmla="*/ 889818 h 1516072"/>
                  <a:gd name="connsiteX72" fmla="*/ 764469 w 974607"/>
                  <a:gd name="connsiteY72" fmla="*/ 874578 h 1516072"/>
                  <a:gd name="connsiteX73" fmla="*/ 758754 w 974607"/>
                  <a:gd name="connsiteY73" fmla="*/ 872673 h 1516072"/>
                  <a:gd name="connsiteX74" fmla="*/ 737799 w 974607"/>
                  <a:gd name="connsiteY74" fmla="*/ 874578 h 1516072"/>
                  <a:gd name="connsiteX75" fmla="*/ 732084 w 974607"/>
                  <a:gd name="connsiteY75" fmla="*/ 878388 h 1516072"/>
                  <a:gd name="connsiteX76" fmla="*/ 699699 w 974607"/>
                  <a:gd name="connsiteY76" fmla="*/ 899343 h 1516072"/>
                  <a:gd name="connsiteX77" fmla="*/ 595181 w 974607"/>
                  <a:gd name="connsiteY77" fmla="*/ 957831 h 1516072"/>
                  <a:gd name="connsiteX78" fmla="*/ 507294 w 974607"/>
                  <a:gd name="connsiteY78" fmla="*/ 847908 h 1516072"/>
                  <a:gd name="connsiteX79" fmla="*/ 503484 w 974607"/>
                  <a:gd name="connsiteY79" fmla="*/ 358323 h 1516072"/>
                  <a:gd name="connsiteX80" fmla="*/ 499674 w 974607"/>
                  <a:gd name="connsiteY80" fmla="*/ 66858 h 1516072"/>
                  <a:gd name="connsiteX81" fmla="*/ 490149 w 974607"/>
                  <a:gd name="connsiteY81" fmla="*/ 40188 h 1516072"/>
                  <a:gd name="connsiteX82" fmla="*/ 488244 w 974607"/>
                  <a:gd name="connsiteY82" fmla="*/ 34473 h 1516072"/>
                  <a:gd name="connsiteX83" fmla="*/ 484434 w 974607"/>
                  <a:gd name="connsiteY83" fmla="*/ 28758 h 1516072"/>
                  <a:gd name="connsiteX84" fmla="*/ 478719 w 974607"/>
                  <a:gd name="connsiteY84" fmla="*/ 17328 h 1516072"/>
                  <a:gd name="connsiteX85" fmla="*/ 473004 w 974607"/>
                  <a:gd name="connsiteY85" fmla="*/ 13518 h 1516072"/>
                  <a:gd name="connsiteX86" fmla="*/ 469194 w 974607"/>
                  <a:gd name="connsiteY86" fmla="*/ 7803 h 1516072"/>
                  <a:gd name="connsiteX87" fmla="*/ 429189 w 974607"/>
                  <a:gd name="connsiteY87" fmla="*/ 11613 h 1516072"/>
                  <a:gd name="connsiteX88" fmla="*/ 425379 w 974607"/>
                  <a:gd name="connsiteY88" fmla="*/ 78288 h 1516072"/>
                  <a:gd name="connsiteX89" fmla="*/ 425379 w 974607"/>
                  <a:gd name="connsiteY89" fmla="*/ 84003 h 1516072"/>
                  <a:gd name="connsiteX90" fmla="*/ 436603 w 974607"/>
                  <a:gd name="connsiteY90" fmla="*/ 225952 h 1516072"/>
                  <a:gd name="connsiteX91" fmla="*/ 440619 w 974607"/>
                  <a:gd name="connsiteY91" fmla="*/ 421188 h 1516072"/>
                  <a:gd name="connsiteX92" fmla="*/ 440002 w 974607"/>
                  <a:gd name="connsiteY92" fmla="*/ 789160 h 1516072"/>
                  <a:gd name="connsiteX93" fmla="*/ 430322 w 974607"/>
                  <a:gd name="connsiteY9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694447 w 974607"/>
                  <a:gd name="connsiteY41" fmla="*/ 1286520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7849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16844 w 974607"/>
                  <a:gd name="connsiteY62" fmla="*/ 952683 h 1516072"/>
                  <a:gd name="connsiteX63" fmla="*/ 732084 w 974607"/>
                  <a:gd name="connsiteY63" fmla="*/ 939348 h 1516072"/>
                  <a:gd name="connsiteX64" fmla="*/ 741609 w 974607"/>
                  <a:gd name="connsiteY64" fmla="*/ 927918 h 1516072"/>
                  <a:gd name="connsiteX65" fmla="*/ 753039 w 974607"/>
                  <a:gd name="connsiteY65" fmla="*/ 918393 h 1516072"/>
                  <a:gd name="connsiteX66" fmla="*/ 758754 w 974607"/>
                  <a:gd name="connsiteY66" fmla="*/ 906963 h 1516072"/>
                  <a:gd name="connsiteX67" fmla="*/ 760659 w 974607"/>
                  <a:gd name="connsiteY67" fmla="*/ 901248 h 1516072"/>
                  <a:gd name="connsiteX68" fmla="*/ 766374 w 974607"/>
                  <a:gd name="connsiteY68" fmla="*/ 889818 h 1516072"/>
                  <a:gd name="connsiteX69" fmla="*/ 764469 w 974607"/>
                  <a:gd name="connsiteY69" fmla="*/ 874578 h 1516072"/>
                  <a:gd name="connsiteX70" fmla="*/ 758754 w 974607"/>
                  <a:gd name="connsiteY70" fmla="*/ 872673 h 1516072"/>
                  <a:gd name="connsiteX71" fmla="*/ 737799 w 974607"/>
                  <a:gd name="connsiteY71" fmla="*/ 874578 h 1516072"/>
                  <a:gd name="connsiteX72" fmla="*/ 732084 w 974607"/>
                  <a:gd name="connsiteY72" fmla="*/ 878388 h 1516072"/>
                  <a:gd name="connsiteX73" fmla="*/ 699699 w 974607"/>
                  <a:gd name="connsiteY73" fmla="*/ 899343 h 1516072"/>
                  <a:gd name="connsiteX74" fmla="*/ 595181 w 974607"/>
                  <a:gd name="connsiteY74" fmla="*/ 957831 h 1516072"/>
                  <a:gd name="connsiteX75" fmla="*/ 507294 w 974607"/>
                  <a:gd name="connsiteY75" fmla="*/ 847908 h 1516072"/>
                  <a:gd name="connsiteX76" fmla="*/ 503484 w 974607"/>
                  <a:gd name="connsiteY76" fmla="*/ 358323 h 1516072"/>
                  <a:gd name="connsiteX77" fmla="*/ 499674 w 974607"/>
                  <a:gd name="connsiteY77" fmla="*/ 66858 h 1516072"/>
                  <a:gd name="connsiteX78" fmla="*/ 490149 w 974607"/>
                  <a:gd name="connsiteY78" fmla="*/ 40188 h 1516072"/>
                  <a:gd name="connsiteX79" fmla="*/ 488244 w 974607"/>
                  <a:gd name="connsiteY79" fmla="*/ 34473 h 1516072"/>
                  <a:gd name="connsiteX80" fmla="*/ 484434 w 974607"/>
                  <a:gd name="connsiteY80" fmla="*/ 28758 h 1516072"/>
                  <a:gd name="connsiteX81" fmla="*/ 478719 w 974607"/>
                  <a:gd name="connsiteY81" fmla="*/ 17328 h 1516072"/>
                  <a:gd name="connsiteX82" fmla="*/ 473004 w 974607"/>
                  <a:gd name="connsiteY82" fmla="*/ 13518 h 1516072"/>
                  <a:gd name="connsiteX83" fmla="*/ 469194 w 974607"/>
                  <a:gd name="connsiteY83" fmla="*/ 7803 h 1516072"/>
                  <a:gd name="connsiteX84" fmla="*/ 429189 w 974607"/>
                  <a:gd name="connsiteY84" fmla="*/ 11613 h 1516072"/>
                  <a:gd name="connsiteX85" fmla="*/ 425379 w 974607"/>
                  <a:gd name="connsiteY85" fmla="*/ 78288 h 1516072"/>
                  <a:gd name="connsiteX86" fmla="*/ 425379 w 974607"/>
                  <a:gd name="connsiteY86" fmla="*/ 84003 h 1516072"/>
                  <a:gd name="connsiteX87" fmla="*/ 436603 w 974607"/>
                  <a:gd name="connsiteY87" fmla="*/ 225952 h 1516072"/>
                  <a:gd name="connsiteX88" fmla="*/ 440619 w 974607"/>
                  <a:gd name="connsiteY88" fmla="*/ 421188 h 1516072"/>
                  <a:gd name="connsiteX89" fmla="*/ 440002 w 974607"/>
                  <a:gd name="connsiteY89" fmla="*/ 789160 h 1516072"/>
                  <a:gd name="connsiteX90" fmla="*/ 430322 w 974607"/>
                  <a:gd name="connsiteY9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95889 w 974607"/>
                  <a:gd name="connsiteY60" fmla="*/ 971733 h 1516072"/>
                  <a:gd name="connsiteX61" fmla="*/ 716844 w 974607"/>
                  <a:gd name="connsiteY61" fmla="*/ 952683 h 1516072"/>
                  <a:gd name="connsiteX62" fmla="*/ 732084 w 974607"/>
                  <a:gd name="connsiteY62" fmla="*/ 939348 h 1516072"/>
                  <a:gd name="connsiteX63" fmla="*/ 741609 w 974607"/>
                  <a:gd name="connsiteY63" fmla="*/ 927918 h 1516072"/>
                  <a:gd name="connsiteX64" fmla="*/ 753039 w 974607"/>
                  <a:gd name="connsiteY64" fmla="*/ 918393 h 1516072"/>
                  <a:gd name="connsiteX65" fmla="*/ 758754 w 974607"/>
                  <a:gd name="connsiteY65" fmla="*/ 906963 h 1516072"/>
                  <a:gd name="connsiteX66" fmla="*/ 760659 w 974607"/>
                  <a:gd name="connsiteY66" fmla="*/ 901248 h 1516072"/>
                  <a:gd name="connsiteX67" fmla="*/ 766374 w 974607"/>
                  <a:gd name="connsiteY67" fmla="*/ 889818 h 1516072"/>
                  <a:gd name="connsiteX68" fmla="*/ 764469 w 974607"/>
                  <a:gd name="connsiteY68" fmla="*/ 874578 h 1516072"/>
                  <a:gd name="connsiteX69" fmla="*/ 758754 w 974607"/>
                  <a:gd name="connsiteY69" fmla="*/ 872673 h 1516072"/>
                  <a:gd name="connsiteX70" fmla="*/ 737799 w 974607"/>
                  <a:gd name="connsiteY70" fmla="*/ 874578 h 1516072"/>
                  <a:gd name="connsiteX71" fmla="*/ 732084 w 974607"/>
                  <a:gd name="connsiteY71" fmla="*/ 878388 h 1516072"/>
                  <a:gd name="connsiteX72" fmla="*/ 699699 w 974607"/>
                  <a:gd name="connsiteY72" fmla="*/ 899343 h 1516072"/>
                  <a:gd name="connsiteX73" fmla="*/ 595181 w 974607"/>
                  <a:gd name="connsiteY73" fmla="*/ 957831 h 1516072"/>
                  <a:gd name="connsiteX74" fmla="*/ 507294 w 974607"/>
                  <a:gd name="connsiteY74" fmla="*/ 847908 h 1516072"/>
                  <a:gd name="connsiteX75" fmla="*/ 503484 w 974607"/>
                  <a:gd name="connsiteY75" fmla="*/ 358323 h 1516072"/>
                  <a:gd name="connsiteX76" fmla="*/ 499674 w 974607"/>
                  <a:gd name="connsiteY76" fmla="*/ 66858 h 1516072"/>
                  <a:gd name="connsiteX77" fmla="*/ 490149 w 974607"/>
                  <a:gd name="connsiteY77" fmla="*/ 40188 h 1516072"/>
                  <a:gd name="connsiteX78" fmla="*/ 488244 w 974607"/>
                  <a:gd name="connsiteY78" fmla="*/ 34473 h 1516072"/>
                  <a:gd name="connsiteX79" fmla="*/ 484434 w 974607"/>
                  <a:gd name="connsiteY79" fmla="*/ 28758 h 1516072"/>
                  <a:gd name="connsiteX80" fmla="*/ 478719 w 974607"/>
                  <a:gd name="connsiteY80" fmla="*/ 17328 h 1516072"/>
                  <a:gd name="connsiteX81" fmla="*/ 473004 w 974607"/>
                  <a:gd name="connsiteY81" fmla="*/ 13518 h 1516072"/>
                  <a:gd name="connsiteX82" fmla="*/ 469194 w 974607"/>
                  <a:gd name="connsiteY82" fmla="*/ 7803 h 1516072"/>
                  <a:gd name="connsiteX83" fmla="*/ 429189 w 974607"/>
                  <a:gd name="connsiteY83" fmla="*/ 11613 h 1516072"/>
                  <a:gd name="connsiteX84" fmla="*/ 425379 w 974607"/>
                  <a:gd name="connsiteY84" fmla="*/ 78288 h 1516072"/>
                  <a:gd name="connsiteX85" fmla="*/ 425379 w 974607"/>
                  <a:gd name="connsiteY85" fmla="*/ 84003 h 1516072"/>
                  <a:gd name="connsiteX86" fmla="*/ 436603 w 974607"/>
                  <a:gd name="connsiteY86" fmla="*/ 225952 h 1516072"/>
                  <a:gd name="connsiteX87" fmla="*/ 440619 w 974607"/>
                  <a:gd name="connsiteY87" fmla="*/ 421188 h 1516072"/>
                  <a:gd name="connsiteX88" fmla="*/ 440002 w 974607"/>
                  <a:gd name="connsiteY88" fmla="*/ 789160 h 1516072"/>
                  <a:gd name="connsiteX89" fmla="*/ 430322 w 974607"/>
                  <a:gd name="connsiteY8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95889 w 974607"/>
                  <a:gd name="connsiteY59" fmla="*/ 971733 h 1516072"/>
                  <a:gd name="connsiteX60" fmla="*/ 716844 w 974607"/>
                  <a:gd name="connsiteY60" fmla="*/ 952683 h 1516072"/>
                  <a:gd name="connsiteX61" fmla="*/ 732084 w 974607"/>
                  <a:gd name="connsiteY61" fmla="*/ 939348 h 1516072"/>
                  <a:gd name="connsiteX62" fmla="*/ 741609 w 974607"/>
                  <a:gd name="connsiteY62" fmla="*/ 927918 h 1516072"/>
                  <a:gd name="connsiteX63" fmla="*/ 753039 w 974607"/>
                  <a:gd name="connsiteY63" fmla="*/ 918393 h 1516072"/>
                  <a:gd name="connsiteX64" fmla="*/ 758754 w 974607"/>
                  <a:gd name="connsiteY64" fmla="*/ 906963 h 1516072"/>
                  <a:gd name="connsiteX65" fmla="*/ 760659 w 974607"/>
                  <a:gd name="connsiteY65" fmla="*/ 901248 h 1516072"/>
                  <a:gd name="connsiteX66" fmla="*/ 766374 w 974607"/>
                  <a:gd name="connsiteY66" fmla="*/ 889818 h 1516072"/>
                  <a:gd name="connsiteX67" fmla="*/ 764469 w 974607"/>
                  <a:gd name="connsiteY67" fmla="*/ 874578 h 1516072"/>
                  <a:gd name="connsiteX68" fmla="*/ 758754 w 974607"/>
                  <a:gd name="connsiteY68" fmla="*/ 872673 h 1516072"/>
                  <a:gd name="connsiteX69" fmla="*/ 737799 w 974607"/>
                  <a:gd name="connsiteY69" fmla="*/ 874578 h 1516072"/>
                  <a:gd name="connsiteX70" fmla="*/ 732084 w 974607"/>
                  <a:gd name="connsiteY70" fmla="*/ 878388 h 1516072"/>
                  <a:gd name="connsiteX71" fmla="*/ 699699 w 974607"/>
                  <a:gd name="connsiteY71" fmla="*/ 899343 h 1516072"/>
                  <a:gd name="connsiteX72" fmla="*/ 595181 w 974607"/>
                  <a:gd name="connsiteY72" fmla="*/ 957831 h 1516072"/>
                  <a:gd name="connsiteX73" fmla="*/ 507294 w 974607"/>
                  <a:gd name="connsiteY73" fmla="*/ 847908 h 1516072"/>
                  <a:gd name="connsiteX74" fmla="*/ 503484 w 974607"/>
                  <a:gd name="connsiteY74" fmla="*/ 358323 h 1516072"/>
                  <a:gd name="connsiteX75" fmla="*/ 499674 w 974607"/>
                  <a:gd name="connsiteY75" fmla="*/ 66858 h 1516072"/>
                  <a:gd name="connsiteX76" fmla="*/ 490149 w 974607"/>
                  <a:gd name="connsiteY76" fmla="*/ 40188 h 1516072"/>
                  <a:gd name="connsiteX77" fmla="*/ 488244 w 974607"/>
                  <a:gd name="connsiteY77" fmla="*/ 34473 h 1516072"/>
                  <a:gd name="connsiteX78" fmla="*/ 484434 w 974607"/>
                  <a:gd name="connsiteY78" fmla="*/ 28758 h 1516072"/>
                  <a:gd name="connsiteX79" fmla="*/ 478719 w 974607"/>
                  <a:gd name="connsiteY79" fmla="*/ 17328 h 1516072"/>
                  <a:gd name="connsiteX80" fmla="*/ 473004 w 974607"/>
                  <a:gd name="connsiteY80" fmla="*/ 13518 h 1516072"/>
                  <a:gd name="connsiteX81" fmla="*/ 469194 w 974607"/>
                  <a:gd name="connsiteY81" fmla="*/ 7803 h 1516072"/>
                  <a:gd name="connsiteX82" fmla="*/ 429189 w 974607"/>
                  <a:gd name="connsiteY82" fmla="*/ 11613 h 1516072"/>
                  <a:gd name="connsiteX83" fmla="*/ 425379 w 974607"/>
                  <a:gd name="connsiteY83" fmla="*/ 78288 h 1516072"/>
                  <a:gd name="connsiteX84" fmla="*/ 425379 w 974607"/>
                  <a:gd name="connsiteY84" fmla="*/ 84003 h 1516072"/>
                  <a:gd name="connsiteX85" fmla="*/ 436603 w 974607"/>
                  <a:gd name="connsiteY85" fmla="*/ 225952 h 1516072"/>
                  <a:gd name="connsiteX86" fmla="*/ 440619 w 974607"/>
                  <a:gd name="connsiteY86" fmla="*/ 421188 h 1516072"/>
                  <a:gd name="connsiteX87" fmla="*/ 440002 w 974607"/>
                  <a:gd name="connsiteY87" fmla="*/ 789160 h 1516072"/>
                  <a:gd name="connsiteX88" fmla="*/ 430322 w 974607"/>
                  <a:gd name="connsiteY8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716844 w 974607"/>
                  <a:gd name="connsiteY59" fmla="*/ 952683 h 1516072"/>
                  <a:gd name="connsiteX60" fmla="*/ 732084 w 974607"/>
                  <a:gd name="connsiteY60" fmla="*/ 939348 h 1516072"/>
                  <a:gd name="connsiteX61" fmla="*/ 741609 w 974607"/>
                  <a:gd name="connsiteY61" fmla="*/ 927918 h 1516072"/>
                  <a:gd name="connsiteX62" fmla="*/ 753039 w 974607"/>
                  <a:gd name="connsiteY62" fmla="*/ 918393 h 1516072"/>
                  <a:gd name="connsiteX63" fmla="*/ 758754 w 974607"/>
                  <a:gd name="connsiteY63" fmla="*/ 906963 h 1516072"/>
                  <a:gd name="connsiteX64" fmla="*/ 760659 w 974607"/>
                  <a:gd name="connsiteY64" fmla="*/ 901248 h 1516072"/>
                  <a:gd name="connsiteX65" fmla="*/ 766374 w 974607"/>
                  <a:gd name="connsiteY65" fmla="*/ 889818 h 1516072"/>
                  <a:gd name="connsiteX66" fmla="*/ 764469 w 974607"/>
                  <a:gd name="connsiteY66" fmla="*/ 874578 h 1516072"/>
                  <a:gd name="connsiteX67" fmla="*/ 758754 w 974607"/>
                  <a:gd name="connsiteY67" fmla="*/ 872673 h 1516072"/>
                  <a:gd name="connsiteX68" fmla="*/ 737799 w 974607"/>
                  <a:gd name="connsiteY68" fmla="*/ 874578 h 1516072"/>
                  <a:gd name="connsiteX69" fmla="*/ 732084 w 974607"/>
                  <a:gd name="connsiteY69" fmla="*/ 878388 h 1516072"/>
                  <a:gd name="connsiteX70" fmla="*/ 699699 w 974607"/>
                  <a:gd name="connsiteY70" fmla="*/ 899343 h 1516072"/>
                  <a:gd name="connsiteX71" fmla="*/ 595181 w 974607"/>
                  <a:gd name="connsiteY71" fmla="*/ 957831 h 1516072"/>
                  <a:gd name="connsiteX72" fmla="*/ 507294 w 974607"/>
                  <a:gd name="connsiteY72" fmla="*/ 847908 h 1516072"/>
                  <a:gd name="connsiteX73" fmla="*/ 503484 w 974607"/>
                  <a:gd name="connsiteY73" fmla="*/ 358323 h 1516072"/>
                  <a:gd name="connsiteX74" fmla="*/ 499674 w 974607"/>
                  <a:gd name="connsiteY74" fmla="*/ 66858 h 1516072"/>
                  <a:gd name="connsiteX75" fmla="*/ 490149 w 974607"/>
                  <a:gd name="connsiteY75" fmla="*/ 40188 h 1516072"/>
                  <a:gd name="connsiteX76" fmla="*/ 488244 w 974607"/>
                  <a:gd name="connsiteY76" fmla="*/ 34473 h 1516072"/>
                  <a:gd name="connsiteX77" fmla="*/ 484434 w 974607"/>
                  <a:gd name="connsiteY77" fmla="*/ 28758 h 1516072"/>
                  <a:gd name="connsiteX78" fmla="*/ 478719 w 974607"/>
                  <a:gd name="connsiteY78" fmla="*/ 17328 h 1516072"/>
                  <a:gd name="connsiteX79" fmla="*/ 473004 w 974607"/>
                  <a:gd name="connsiteY79" fmla="*/ 13518 h 1516072"/>
                  <a:gd name="connsiteX80" fmla="*/ 469194 w 974607"/>
                  <a:gd name="connsiteY80" fmla="*/ 7803 h 1516072"/>
                  <a:gd name="connsiteX81" fmla="*/ 429189 w 974607"/>
                  <a:gd name="connsiteY81" fmla="*/ 11613 h 1516072"/>
                  <a:gd name="connsiteX82" fmla="*/ 425379 w 974607"/>
                  <a:gd name="connsiteY82" fmla="*/ 78288 h 1516072"/>
                  <a:gd name="connsiteX83" fmla="*/ 425379 w 974607"/>
                  <a:gd name="connsiteY83" fmla="*/ 84003 h 1516072"/>
                  <a:gd name="connsiteX84" fmla="*/ 436603 w 974607"/>
                  <a:gd name="connsiteY84" fmla="*/ 225952 h 1516072"/>
                  <a:gd name="connsiteX85" fmla="*/ 440619 w 974607"/>
                  <a:gd name="connsiteY85" fmla="*/ 421188 h 1516072"/>
                  <a:gd name="connsiteX86" fmla="*/ 440002 w 974607"/>
                  <a:gd name="connsiteY86" fmla="*/ 789160 h 1516072"/>
                  <a:gd name="connsiteX87" fmla="*/ 430322 w 974607"/>
                  <a:gd name="connsiteY8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41609 w 974607"/>
                  <a:gd name="connsiteY60" fmla="*/ 927918 h 1516072"/>
                  <a:gd name="connsiteX61" fmla="*/ 753039 w 974607"/>
                  <a:gd name="connsiteY61" fmla="*/ 918393 h 1516072"/>
                  <a:gd name="connsiteX62" fmla="*/ 758754 w 974607"/>
                  <a:gd name="connsiteY62" fmla="*/ 906963 h 1516072"/>
                  <a:gd name="connsiteX63" fmla="*/ 760659 w 974607"/>
                  <a:gd name="connsiteY63" fmla="*/ 901248 h 1516072"/>
                  <a:gd name="connsiteX64" fmla="*/ 766374 w 974607"/>
                  <a:gd name="connsiteY64" fmla="*/ 889818 h 1516072"/>
                  <a:gd name="connsiteX65" fmla="*/ 764469 w 974607"/>
                  <a:gd name="connsiteY65" fmla="*/ 874578 h 1516072"/>
                  <a:gd name="connsiteX66" fmla="*/ 758754 w 974607"/>
                  <a:gd name="connsiteY66" fmla="*/ 872673 h 1516072"/>
                  <a:gd name="connsiteX67" fmla="*/ 737799 w 974607"/>
                  <a:gd name="connsiteY67" fmla="*/ 874578 h 1516072"/>
                  <a:gd name="connsiteX68" fmla="*/ 732084 w 974607"/>
                  <a:gd name="connsiteY68" fmla="*/ 878388 h 1516072"/>
                  <a:gd name="connsiteX69" fmla="*/ 699699 w 974607"/>
                  <a:gd name="connsiteY69" fmla="*/ 899343 h 1516072"/>
                  <a:gd name="connsiteX70" fmla="*/ 595181 w 974607"/>
                  <a:gd name="connsiteY70" fmla="*/ 957831 h 1516072"/>
                  <a:gd name="connsiteX71" fmla="*/ 507294 w 974607"/>
                  <a:gd name="connsiteY71" fmla="*/ 847908 h 1516072"/>
                  <a:gd name="connsiteX72" fmla="*/ 503484 w 974607"/>
                  <a:gd name="connsiteY72" fmla="*/ 358323 h 1516072"/>
                  <a:gd name="connsiteX73" fmla="*/ 499674 w 974607"/>
                  <a:gd name="connsiteY73" fmla="*/ 66858 h 1516072"/>
                  <a:gd name="connsiteX74" fmla="*/ 490149 w 974607"/>
                  <a:gd name="connsiteY74" fmla="*/ 40188 h 1516072"/>
                  <a:gd name="connsiteX75" fmla="*/ 488244 w 974607"/>
                  <a:gd name="connsiteY75" fmla="*/ 34473 h 1516072"/>
                  <a:gd name="connsiteX76" fmla="*/ 484434 w 974607"/>
                  <a:gd name="connsiteY76" fmla="*/ 28758 h 1516072"/>
                  <a:gd name="connsiteX77" fmla="*/ 478719 w 974607"/>
                  <a:gd name="connsiteY77" fmla="*/ 17328 h 1516072"/>
                  <a:gd name="connsiteX78" fmla="*/ 473004 w 974607"/>
                  <a:gd name="connsiteY78" fmla="*/ 13518 h 1516072"/>
                  <a:gd name="connsiteX79" fmla="*/ 469194 w 974607"/>
                  <a:gd name="connsiteY79" fmla="*/ 7803 h 1516072"/>
                  <a:gd name="connsiteX80" fmla="*/ 429189 w 974607"/>
                  <a:gd name="connsiteY80" fmla="*/ 11613 h 1516072"/>
                  <a:gd name="connsiteX81" fmla="*/ 425379 w 974607"/>
                  <a:gd name="connsiteY81" fmla="*/ 78288 h 1516072"/>
                  <a:gd name="connsiteX82" fmla="*/ 425379 w 974607"/>
                  <a:gd name="connsiteY82" fmla="*/ 84003 h 1516072"/>
                  <a:gd name="connsiteX83" fmla="*/ 436603 w 974607"/>
                  <a:gd name="connsiteY83" fmla="*/ 225952 h 1516072"/>
                  <a:gd name="connsiteX84" fmla="*/ 440619 w 974607"/>
                  <a:gd name="connsiteY84" fmla="*/ 421188 h 1516072"/>
                  <a:gd name="connsiteX85" fmla="*/ 440002 w 974607"/>
                  <a:gd name="connsiteY85" fmla="*/ 789160 h 1516072"/>
                  <a:gd name="connsiteX86" fmla="*/ 430322 w 974607"/>
                  <a:gd name="connsiteY8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58754 w 974607"/>
                  <a:gd name="connsiteY61" fmla="*/ 906963 h 1516072"/>
                  <a:gd name="connsiteX62" fmla="*/ 760659 w 974607"/>
                  <a:gd name="connsiteY62" fmla="*/ 901248 h 1516072"/>
                  <a:gd name="connsiteX63" fmla="*/ 766374 w 974607"/>
                  <a:gd name="connsiteY63" fmla="*/ 889818 h 1516072"/>
                  <a:gd name="connsiteX64" fmla="*/ 764469 w 974607"/>
                  <a:gd name="connsiteY64" fmla="*/ 874578 h 1516072"/>
                  <a:gd name="connsiteX65" fmla="*/ 758754 w 974607"/>
                  <a:gd name="connsiteY65" fmla="*/ 872673 h 1516072"/>
                  <a:gd name="connsiteX66" fmla="*/ 737799 w 974607"/>
                  <a:gd name="connsiteY66" fmla="*/ 874578 h 1516072"/>
                  <a:gd name="connsiteX67" fmla="*/ 732084 w 974607"/>
                  <a:gd name="connsiteY67" fmla="*/ 878388 h 1516072"/>
                  <a:gd name="connsiteX68" fmla="*/ 699699 w 974607"/>
                  <a:gd name="connsiteY68" fmla="*/ 899343 h 1516072"/>
                  <a:gd name="connsiteX69" fmla="*/ 595181 w 974607"/>
                  <a:gd name="connsiteY69" fmla="*/ 957831 h 1516072"/>
                  <a:gd name="connsiteX70" fmla="*/ 507294 w 974607"/>
                  <a:gd name="connsiteY70" fmla="*/ 847908 h 1516072"/>
                  <a:gd name="connsiteX71" fmla="*/ 503484 w 974607"/>
                  <a:gd name="connsiteY71" fmla="*/ 358323 h 1516072"/>
                  <a:gd name="connsiteX72" fmla="*/ 499674 w 974607"/>
                  <a:gd name="connsiteY72" fmla="*/ 66858 h 1516072"/>
                  <a:gd name="connsiteX73" fmla="*/ 490149 w 974607"/>
                  <a:gd name="connsiteY73" fmla="*/ 40188 h 1516072"/>
                  <a:gd name="connsiteX74" fmla="*/ 488244 w 974607"/>
                  <a:gd name="connsiteY74" fmla="*/ 34473 h 1516072"/>
                  <a:gd name="connsiteX75" fmla="*/ 484434 w 974607"/>
                  <a:gd name="connsiteY75" fmla="*/ 28758 h 1516072"/>
                  <a:gd name="connsiteX76" fmla="*/ 478719 w 974607"/>
                  <a:gd name="connsiteY76" fmla="*/ 17328 h 1516072"/>
                  <a:gd name="connsiteX77" fmla="*/ 473004 w 974607"/>
                  <a:gd name="connsiteY77" fmla="*/ 13518 h 1516072"/>
                  <a:gd name="connsiteX78" fmla="*/ 469194 w 974607"/>
                  <a:gd name="connsiteY78" fmla="*/ 7803 h 1516072"/>
                  <a:gd name="connsiteX79" fmla="*/ 429189 w 974607"/>
                  <a:gd name="connsiteY79" fmla="*/ 11613 h 1516072"/>
                  <a:gd name="connsiteX80" fmla="*/ 425379 w 974607"/>
                  <a:gd name="connsiteY80" fmla="*/ 78288 h 1516072"/>
                  <a:gd name="connsiteX81" fmla="*/ 425379 w 974607"/>
                  <a:gd name="connsiteY81" fmla="*/ 84003 h 1516072"/>
                  <a:gd name="connsiteX82" fmla="*/ 436603 w 974607"/>
                  <a:gd name="connsiteY82" fmla="*/ 225952 h 1516072"/>
                  <a:gd name="connsiteX83" fmla="*/ 440619 w 974607"/>
                  <a:gd name="connsiteY83" fmla="*/ 421188 h 1516072"/>
                  <a:gd name="connsiteX84" fmla="*/ 440002 w 974607"/>
                  <a:gd name="connsiteY84" fmla="*/ 789160 h 1516072"/>
                  <a:gd name="connsiteX85" fmla="*/ 430322 w 974607"/>
                  <a:gd name="connsiteY8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0659 w 974607"/>
                  <a:gd name="connsiteY61" fmla="*/ 901248 h 1516072"/>
                  <a:gd name="connsiteX62" fmla="*/ 766374 w 974607"/>
                  <a:gd name="connsiteY62" fmla="*/ 889818 h 1516072"/>
                  <a:gd name="connsiteX63" fmla="*/ 764469 w 974607"/>
                  <a:gd name="connsiteY63" fmla="*/ 874578 h 1516072"/>
                  <a:gd name="connsiteX64" fmla="*/ 758754 w 974607"/>
                  <a:gd name="connsiteY64" fmla="*/ 872673 h 1516072"/>
                  <a:gd name="connsiteX65" fmla="*/ 737799 w 974607"/>
                  <a:gd name="connsiteY65" fmla="*/ 874578 h 1516072"/>
                  <a:gd name="connsiteX66" fmla="*/ 732084 w 974607"/>
                  <a:gd name="connsiteY66" fmla="*/ 878388 h 1516072"/>
                  <a:gd name="connsiteX67" fmla="*/ 699699 w 974607"/>
                  <a:gd name="connsiteY67" fmla="*/ 899343 h 1516072"/>
                  <a:gd name="connsiteX68" fmla="*/ 595181 w 974607"/>
                  <a:gd name="connsiteY68" fmla="*/ 957831 h 1516072"/>
                  <a:gd name="connsiteX69" fmla="*/ 507294 w 974607"/>
                  <a:gd name="connsiteY69" fmla="*/ 847908 h 1516072"/>
                  <a:gd name="connsiteX70" fmla="*/ 503484 w 974607"/>
                  <a:gd name="connsiteY70" fmla="*/ 358323 h 1516072"/>
                  <a:gd name="connsiteX71" fmla="*/ 499674 w 974607"/>
                  <a:gd name="connsiteY71" fmla="*/ 66858 h 1516072"/>
                  <a:gd name="connsiteX72" fmla="*/ 490149 w 974607"/>
                  <a:gd name="connsiteY72" fmla="*/ 40188 h 1516072"/>
                  <a:gd name="connsiteX73" fmla="*/ 488244 w 974607"/>
                  <a:gd name="connsiteY73" fmla="*/ 34473 h 1516072"/>
                  <a:gd name="connsiteX74" fmla="*/ 484434 w 974607"/>
                  <a:gd name="connsiteY74" fmla="*/ 28758 h 1516072"/>
                  <a:gd name="connsiteX75" fmla="*/ 478719 w 974607"/>
                  <a:gd name="connsiteY75" fmla="*/ 17328 h 1516072"/>
                  <a:gd name="connsiteX76" fmla="*/ 473004 w 974607"/>
                  <a:gd name="connsiteY76" fmla="*/ 13518 h 1516072"/>
                  <a:gd name="connsiteX77" fmla="*/ 469194 w 974607"/>
                  <a:gd name="connsiteY77" fmla="*/ 7803 h 1516072"/>
                  <a:gd name="connsiteX78" fmla="*/ 429189 w 974607"/>
                  <a:gd name="connsiteY78" fmla="*/ 11613 h 1516072"/>
                  <a:gd name="connsiteX79" fmla="*/ 425379 w 974607"/>
                  <a:gd name="connsiteY79" fmla="*/ 78288 h 1516072"/>
                  <a:gd name="connsiteX80" fmla="*/ 425379 w 974607"/>
                  <a:gd name="connsiteY80" fmla="*/ 84003 h 1516072"/>
                  <a:gd name="connsiteX81" fmla="*/ 436603 w 974607"/>
                  <a:gd name="connsiteY81" fmla="*/ 225952 h 1516072"/>
                  <a:gd name="connsiteX82" fmla="*/ 440619 w 974607"/>
                  <a:gd name="connsiteY82" fmla="*/ 421188 h 1516072"/>
                  <a:gd name="connsiteX83" fmla="*/ 440002 w 974607"/>
                  <a:gd name="connsiteY83" fmla="*/ 789160 h 1516072"/>
                  <a:gd name="connsiteX84" fmla="*/ 430322 w 974607"/>
                  <a:gd name="connsiteY8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58754 w 974607"/>
                  <a:gd name="connsiteY63" fmla="*/ 872673 h 1516072"/>
                  <a:gd name="connsiteX64" fmla="*/ 737799 w 974607"/>
                  <a:gd name="connsiteY64" fmla="*/ 874578 h 1516072"/>
                  <a:gd name="connsiteX65" fmla="*/ 732084 w 974607"/>
                  <a:gd name="connsiteY65" fmla="*/ 878388 h 1516072"/>
                  <a:gd name="connsiteX66" fmla="*/ 699699 w 974607"/>
                  <a:gd name="connsiteY66" fmla="*/ 899343 h 1516072"/>
                  <a:gd name="connsiteX67" fmla="*/ 595181 w 974607"/>
                  <a:gd name="connsiteY67" fmla="*/ 957831 h 1516072"/>
                  <a:gd name="connsiteX68" fmla="*/ 507294 w 974607"/>
                  <a:gd name="connsiteY68" fmla="*/ 847908 h 1516072"/>
                  <a:gd name="connsiteX69" fmla="*/ 503484 w 974607"/>
                  <a:gd name="connsiteY69" fmla="*/ 358323 h 1516072"/>
                  <a:gd name="connsiteX70" fmla="*/ 499674 w 974607"/>
                  <a:gd name="connsiteY70" fmla="*/ 66858 h 1516072"/>
                  <a:gd name="connsiteX71" fmla="*/ 490149 w 974607"/>
                  <a:gd name="connsiteY71" fmla="*/ 40188 h 1516072"/>
                  <a:gd name="connsiteX72" fmla="*/ 488244 w 974607"/>
                  <a:gd name="connsiteY72" fmla="*/ 34473 h 1516072"/>
                  <a:gd name="connsiteX73" fmla="*/ 484434 w 974607"/>
                  <a:gd name="connsiteY73" fmla="*/ 28758 h 1516072"/>
                  <a:gd name="connsiteX74" fmla="*/ 478719 w 974607"/>
                  <a:gd name="connsiteY74" fmla="*/ 17328 h 1516072"/>
                  <a:gd name="connsiteX75" fmla="*/ 473004 w 974607"/>
                  <a:gd name="connsiteY75" fmla="*/ 13518 h 1516072"/>
                  <a:gd name="connsiteX76" fmla="*/ 469194 w 974607"/>
                  <a:gd name="connsiteY76" fmla="*/ 7803 h 1516072"/>
                  <a:gd name="connsiteX77" fmla="*/ 429189 w 974607"/>
                  <a:gd name="connsiteY77" fmla="*/ 11613 h 1516072"/>
                  <a:gd name="connsiteX78" fmla="*/ 425379 w 974607"/>
                  <a:gd name="connsiteY78" fmla="*/ 78288 h 1516072"/>
                  <a:gd name="connsiteX79" fmla="*/ 425379 w 974607"/>
                  <a:gd name="connsiteY79" fmla="*/ 84003 h 1516072"/>
                  <a:gd name="connsiteX80" fmla="*/ 436603 w 974607"/>
                  <a:gd name="connsiteY80" fmla="*/ 225952 h 1516072"/>
                  <a:gd name="connsiteX81" fmla="*/ 440619 w 974607"/>
                  <a:gd name="connsiteY81" fmla="*/ 421188 h 1516072"/>
                  <a:gd name="connsiteX82" fmla="*/ 440002 w 974607"/>
                  <a:gd name="connsiteY82" fmla="*/ 789160 h 1516072"/>
                  <a:gd name="connsiteX83" fmla="*/ 430322 w 974607"/>
                  <a:gd name="connsiteY8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732084 w 974607"/>
                  <a:gd name="connsiteY64" fmla="*/ 878388 h 1516072"/>
                  <a:gd name="connsiteX65" fmla="*/ 699699 w 974607"/>
                  <a:gd name="connsiteY65" fmla="*/ 899343 h 1516072"/>
                  <a:gd name="connsiteX66" fmla="*/ 595181 w 974607"/>
                  <a:gd name="connsiteY66" fmla="*/ 957831 h 1516072"/>
                  <a:gd name="connsiteX67" fmla="*/ 507294 w 974607"/>
                  <a:gd name="connsiteY67" fmla="*/ 847908 h 1516072"/>
                  <a:gd name="connsiteX68" fmla="*/ 503484 w 974607"/>
                  <a:gd name="connsiteY68" fmla="*/ 358323 h 1516072"/>
                  <a:gd name="connsiteX69" fmla="*/ 499674 w 974607"/>
                  <a:gd name="connsiteY69" fmla="*/ 66858 h 1516072"/>
                  <a:gd name="connsiteX70" fmla="*/ 490149 w 974607"/>
                  <a:gd name="connsiteY70" fmla="*/ 40188 h 1516072"/>
                  <a:gd name="connsiteX71" fmla="*/ 488244 w 974607"/>
                  <a:gd name="connsiteY71" fmla="*/ 34473 h 1516072"/>
                  <a:gd name="connsiteX72" fmla="*/ 484434 w 974607"/>
                  <a:gd name="connsiteY72" fmla="*/ 28758 h 1516072"/>
                  <a:gd name="connsiteX73" fmla="*/ 478719 w 974607"/>
                  <a:gd name="connsiteY73" fmla="*/ 17328 h 1516072"/>
                  <a:gd name="connsiteX74" fmla="*/ 473004 w 974607"/>
                  <a:gd name="connsiteY74" fmla="*/ 13518 h 1516072"/>
                  <a:gd name="connsiteX75" fmla="*/ 469194 w 974607"/>
                  <a:gd name="connsiteY75" fmla="*/ 7803 h 1516072"/>
                  <a:gd name="connsiteX76" fmla="*/ 429189 w 974607"/>
                  <a:gd name="connsiteY76" fmla="*/ 11613 h 1516072"/>
                  <a:gd name="connsiteX77" fmla="*/ 425379 w 974607"/>
                  <a:gd name="connsiteY77" fmla="*/ 78288 h 1516072"/>
                  <a:gd name="connsiteX78" fmla="*/ 425379 w 974607"/>
                  <a:gd name="connsiteY78" fmla="*/ 84003 h 1516072"/>
                  <a:gd name="connsiteX79" fmla="*/ 436603 w 974607"/>
                  <a:gd name="connsiteY79" fmla="*/ 225952 h 1516072"/>
                  <a:gd name="connsiteX80" fmla="*/ 440619 w 974607"/>
                  <a:gd name="connsiteY80" fmla="*/ 421188 h 1516072"/>
                  <a:gd name="connsiteX81" fmla="*/ 440002 w 974607"/>
                  <a:gd name="connsiteY81" fmla="*/ 789160 h 1516072"/>
                  <a:gd name="connsiteX82" fmla="*/ 430322 w 974607"/>
                  <a:gd name="connsiteY8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699699 w 974607"/>
                  <a:gd name="connsiteY64" fmla="*/ 899343 h 1516072"/>
                  <a:gd name="connsiteX65" fmla="*/ 595181 w 974607"/>
                  <a:gd name="connsiteY65" fmla="*/ 957831 h 1516072"/>
                  <a:gd name="connsiteX66" fmla="*/ 507294 w 974607"/>
                  <a:gd name="connsiteY66" fmla="*/ 847908 h 1516072"/>
                  <a:gd name="connsiteX67" fmla="*/ 503484 w 974607"/>
                  <a:gd name="connsiteY67" fmla="*/ 358323 h 1516072"/>
                  <a:gd name="connsiteX68" fmla="*/ 499674 w 974607"/>
                  <a:gd name="connsiteY68" fmla="*/ 66858 h 1516072"/>
                  <a:gd name="connsiteX69" fmla="*/ 490149 w 974607"/>
                  <a:gd name="connsiteY69" fmla="*/ 40188 h 1516072"/>
                  <a:gd name="connsiteX70" fmla="*/ 488244 w 974607"/>
                  <a:gd name="connsiteY70" fmla="*/ 34473 h 1516072"/>
                  <a:gd name="connsiteX71" fmla="*/ 484434 w 974607"/>
                  <a:gd name="connsiteY71" fmla="*/ 28758 h 1516072"/>
                  <a:gd name="connsiteX72" fmla="*/ 478719 w 974607"/>
                  <a:gd name="connsiteY72" fmla="*/ 17328 h 1516072"/>
                  <a:gd name="connsiteX73" fmla="*/ 473004 w 974607"/>
                  <a:gd name="connsiteY73" fmla="*/ 13518 h 1516072"/>
                  <a:gd name="connsiteX74" fmla="*/ 469194 w 974607"/>
                  <a:gd name="connsiteY74" fmla="*/ 7803 h 1516072"/>
                  <a:gd name="connsiteX75" fmla="*/ 429189 w 974607"/>
                  <a:gd name="connsiteY75" fmla="*/ 11613 h 1516072"/>
                  <a:gd name="connsiteX76" fmla="*/ 425379 w 974607"/>
                  <a:gd name="connsiteY76" fmla="*/ 78288 h 1516072"/>
                  <a:gd name="connsiteX77" fmla="*/ 425379 w 974607"/>
                  <a:gd name="connsiteY77" fmla="*/ 84003 h 1516072"/>
                  <a:gd name="connsiteX78" fmla="*/ 436603 w 974607"/>
                  <a:gd name="connsiteY78" fmla="*/ 225952 h 1516072"/>
                  <a:gd name="connsiteX79" fmla="*/ 440619 w 974607"/>
                  <a:gd name="connsiteY79" fmla="*/ 421188 h 1516072"/>
                  <a:gd name="connsiteX80" fmla="*/ 440002 w 974607"/>
                  <a:gd name="connsiteY80" fmla="*/ 789160 h 1516072"/>
                  <a:gd name="connsiteX81" fmla="*/ 430322 w 974607"/>
                  <a:gd name="connsiteY81" fmla="*/ 879006 h 1516072"/>
                  <a:gd name="connsiteX0" fmla="*/ 430941 w 975226"/>
                  <a:gd name="connsiteY0" fmla="*/ 879006 h 1516072"/>
                  <a:gd name="connsiteX1" fmla="*/ 393046 w 975226"/>
                  <a:gd name="connsiteY1" fmla="*/ 931934 h 1516072"/>
                  <a:gd name="connsiteX2" fmla="*/ 313603 w 975226"/>
                  <a:gd name="connsiteY2" fmla="*/ 966018 h 1516072"/>
                  <a:gd name="connsiteX3" fmla="*/ 258564 w 975226"/>
                  <a:gd name="connsiteY3" fmla="*/ 967151 h 1516072"/>
                  <a:gd name="connsiteX4" fmla="*/ 189572 w 975226"/>
                  <a:gd name="connsiteY4" fmla="*/ 949800 h 1516072"/>
                  <a:gd name="connsiteX5" fmla="*/ 117388 w 975226"/>
                  <a:gd name="connsiteY5" fmla="*/ 903153 h 1516072"/>
                  <a:gd name="connsiteX6" fmla="*/ 60238 w 975226"/>
                  <a:gd name="connsiteY6" fmla="*/ 874578 h 1516072"/>
                  <a:gd name="connsiteX7" fmla="*/ 46903 w 975226"/>
                  <a:gd name="connsiteY7" fmla="*/ 895533 h 1516072"/>
                  <a:gd name="connsiteX8" fmla="*/ 50713 w 975226"/>
                  <a:gd name="connsiteY8" fmla="*/ 933633 h 1516072"/>
                  <a:gd name="connsiteX9" fmla="*/ 54523 w 975226"/>
                  <a:gd name="connsiteY9" fmla="*/ 939348 h 1516072"/>
                  <a:gd name="connsiteX10" fmla="*/ 60238 w 975226"/>
                  <a:gd name="connsiteY10" fmla="*/ 943158 h 1516072"/>
                  <a:gd name="connsiteX11" fmla="*/ 64048 w 975226"/>
                  <a:gd name="connsiteY11" fmla="*/ 948873 h 1516072"/>
                  <a:gd name="connsiteX12" fmla="*/ 81193 w 975226"/>
                  <a:gd name="connsiteY12" fmla="*/ 958398 h 1516072"/>
                  <a:gd name="connsiteX13" fmla="*/ 166918 w 975226"/>
                  <a:gd name="connsiteY13" fmla="*/ 979353 h 1516072"/>
                  <a:gd name="connsiteX14" fmla="*/ 267883 w 975226"/>
                  <a:gd name="connsiteY14" fmla="*/ 1021263 h 1516072"/>
                  <a:gd name="connsiteX15" fmla="*/ 279313 w 975226"/>
                  <a:gd name="connsiteY15" fmla="*/ 1076508 h 1516072"/>
                  <a:gd name="connsiteX16" fmla="*/ 265000 w 975226"/>
                  <a:gd name="connsiteY16" fmla="*/ 1119397 h 1516072"/>
                  <a:gd name="connsiteX17" fmla="*/ 186843 w 975226"/>
                  <a:gd name="connsiteY17" fmla="*/ 1150391 h 1516072"/>
                  <a:gd name="connsiteX18" fmla="*/ 16423 w 975226"/>
                  <a:gd name="connsiteY18" fmla="*/ 1160328 h 1516072"/>
                  <a:gd name="connsiteX19" fmla="*/ 4993 w 975226"/>
                  <a:gd name="connsiteY19" fmla="*/ 1175568 h 1516072"/>
                  <a:gd name="connsiteX20" fmla="*/ 1183 w 975226"/>
                  <a:gd name="connsiteY20" fmla="*/ 1181283 h 1516072"/>
                  <a:gd name="connsiteX21" fmla="*/ 6898 w 975226"/>
                  <a:gd name="connsiteY21" fmla="*/ 1213668 h 1516072"/>
                  <a:gd name="connsiteX22" fmla="*/ 12613 w 975226"/>
                  <a:gd name="connsiteY22" fmla="*/ 1217478 h 1516072"/>
                  <a:gd name="connsiteX23" fmla="*/ 18328 w 975226"/>
                  <a:gd name="connsiteY23" fmla="*/ 1219383 h 1516072"/>
                  <a:gd name="connsiteX24" fmla="*/ 145963 w 975226"/>
                  <a:gd name="connsiteY24" fmla="*/ 1222421 h 1516072"/>
                  <a:gd name="connsiteX25" fmla="*/ 336618 w 975226"/>
                  <a:gd name="connsiteY25" fmla="*/ 1217478 h 1516072"/>
                  <a:gd name="connsiteX26" fmla="*/ 363133 w 975226"/>
                  <a:gd name="connsiteY26" fmla="*/ 1273701 h 1516072"/>
                  <a:gd name="connsiteX27" fmla="*/ 335690 w 975226"/>
                  <a:gd name="connsiteY27" fmla="*/ 1356594 h 1516072"/>
                  <a:gd name="connsiteX28" fmla="*/ 328843 w 975226"/>
                  <a:gd name="connsiteY28" fmla="*/ 1420386 h 1516072"/>
                  <a:gd name="connsiteX29" fmla="*/ 332653 w 975226"/>
                  <a:gd name="connsiteY29" fmla="*/ 1463223 h 1516072"/>
                  <a:gd name="connsiteX30" fmla="*/ 365038 w 975226"/>
                  <a:gd name="connsiteY30" fmla="*/ 1512753 h 1516072"/>
                  <a:gd name="connsiteX31" fmla="*/ 387898 w 975226"/>
                  <a:gd name="connsiteY31" fmla="*/ 1514658 h 1516072"/>
                  <a:gd name="connsiteX32" fmla="*/ 397423 w 975226"/>
                  <a:gd name="connsiteY32" fmla="*/ 1491798 h 1516072"/>
                  <a:gd name="connsiteX33" fmla="*/ 403704 w 975226"/>
                  <a:gd name="connsiteY33" fmla="*/ 1451433 h 1516072"/>
                  <a:gd name="connsiteX34" fmla="*/ 409986 w 975226"/>
                  <a:gd name="connsiteY34" fmla="*/ 1389340 h 1516072"/>
                  <a:gd name="connsiteX35" fmla="*/ 424660 w 975226"/>
                  <a:gd name="connsiteY35" fmla="*/ 1329152 h 1516072"/>
                  <a:gd name="connsiteX36" fmla="*/ 467908 w 975226"/>
                  <a:gd name="connsiteY36" fmla="*/ 1265103 h 1516072"/>
                  <a:gd name="connsiteX37" fmla="*/ 529074 w 975226"/>
                  <a:gd name="connsiteY37" fmla="*/ 1230091 h 1516072"/>
                  <a:gd name="connsiteX38" fmla="*/ 601773 w 975226"/>
                  <a:gd name="connsiteY38" fmla="*/ 1221700 h 1516072"/>
                  <a:gd name="connsiteX39" fmla="*/ 721273 w 975226"/>
                  <a:gd name="connsiteY39" fmla="*/ 1316538 h 1516072"/>
                  <a:gd name="connsiteX40" fmla="*/ 778423 w 975226"/>
                  <a:gd name="connsiteY40" fmla="*/ 1323798 h 1516072"/>
                  <a:gd name="connsiteX41" fmla="*/ 821054 w 975226"/>
                  <a:gd name="connsiteY41" fmla="*/ 1303924 h 1516072"/>
                  <a:gd name="connsiteX42" fmla="*/ 784138 w 975226"/>
                  <a:gd name="connsiteY42" fmla="*/ 1253673 h 1516072"/>
                  <a:gd name="connsiteX43" fmla="*/ 774613 w 975226"/>
                  <a:gd name="connsiteY43" fmla="*/ 1247958 h 1516072"/>
                  <a:gd name="connsiteX44" fmla="*/ 648883 w 975226"/>
                  <a:gd name="connsiteY44" fmla="*/ 1156518 h 1516072"/>
                  <a:gd name="connsiteX45" fmla="*/ 646617 w 975226"/>
                  <a:gd name="connsiteY45" fmla="*/ 1108121 h 1516072"/>
                  <a:gd name="connsiteX46" fmla="*/ 671743 w 975226"/>
                  <a:gd name="connsiteY46" fmla="*/ 1089843 h 1516072"/>
                  <a:gd name="connsiteX47" fmla="*/ 725083 w 975226"/>
                  <a:gd name="connsiteY47" fmla="*/ 1082223 h 1516072"/>
                  <a:gd name="connsiteX48" fmla="*/ 871768 w 975226"/>
                  <a:gd name="connsiteY48" fmla="*/ 1086033 h 1516072"/>
                  <a:gd name="connsiteX49" fmla="*/ 900343 w 975226"/>
                  <a:gd name="connsiteY49" fmla="*/ 1091748 h 1516072"/>
                  <a:gd name="connsiteX50" fmla="*/ 964454 w 975226"/>
                  <a:gd name="connsiteY50" fmla="*/ 1090672 h 1516072"/>
                  <a:gd name="connsiteX51" fmla="*/ 970828 w 975226"/>
                  <a:gd name="connsiteY51" fmla="*/ 1054008 h 1516072"/>
                  <a:gd name="connsiteX52" fmla="*/ 919239 w 975226"/>
                  <a:gd name="connsiteY52" fmla="*/ 1034598 h 1516072"/>
                  <a:gd name="connsiteX53" fmla="*/ 803805 w 975226"/>
                  <a:gd name="connsiteY53" fmla="*/ 1037069 h 1516072"/>
                  <a:gd name="connsiteX54" fmla="*/ 646979 w 975226"/>
                  <a:gd name="connsiteY54" fmla="*/ 1049838 h 1516072"/>
                  <a:gd name="connsiteX55" fmla="*/ 640697 w 975226"/>
                  <a:gd name="connsiteY55" fmla="*/ 1026051 h 1516072"/>
                  <a:gd name="connsiteX56" fmla="*/ 673648 w 975226"/>
                  <a:gd name="connsiteY56" fmla="*/ 992688 h 1516072"/>
                  <a:gd name="connsiteX57" fmla="*/ 717463 w 975226"/>
                  <a:gd name="connsiteY57" fmla="*/ 952683 h 1516072"/>
                  <a:gd name="connsiteX58" fmla="*/ 732703 w 975226"/>
                  <a:gd name="connsiteY58" fmla="*/ 939348 h 1516072"/>
                  <a:gd name="connsiteX59" fmla="*/ 753658 w 975226"/>
                  <a:gd name="connsiteY59" fmla="*/ 918393 h 1516072"/>
                  <a:gd name="connsiteX60" fmla="*/ 766993 w 975226"/>
                  <a:gd name="connsiteY60" fmla="*/ 889818 h 1516072"/>
                  <a:gd name="connsiteX61" fmla="*/ 765088 w 975226"/>
                  <a:gd name="connsiteY61" fmla="*/ 874578 h 1516072"/>
                  <a:gd name="connsiteX62" fmla="*/ 738418 w 975226"/>
                  <a:gd name="connsiteY62" fmla="*/ 874578 h 1516072"/>
                  <a:gd name="connsiteX63" fmla="*/ 700318 w 975226"/>
                  <a:gd name="connsiteY63" fmla="*/ 899343 h 1516072"/>
                  <a:gd name="connsiteX64" fmla="*/ 595800 w 975226"/>
                  <a:gd name="connsiteY64" fmla="*/ 957831 h 1516072"/>
                  <a:gd name="connsiteX65" fmla="*/ 507913 w 975226"/>
                  <a:gd name="connsiteY65" fmla="*/ 847908 h 1516072"/>
                  <a:gd name="connsiteX66" fmla="*/ 504103 w 975226"/>
                  <a:gd name="connsiteY66" fmla="*/ 358323 h 1516072"/>
                  <a:gd name="connsiteX67" fmla="*/ 500293 w 975226"/>
                  <a:gd name="connsiteY67" fmla="*/ 66858 h 1516072"/>
                  <a:gd name="connsiteX68" fmla="*/ 490768 w 975226"/>
                  <a:gd name="connsiteY68" fmla="*/ 40188 h 1516072"/>
                  <a:gd name="connsiteX69" fmla="*/ 488863 w 975226"/>
                  <a:gd name="connsiteY69" fmla="*/ 34473 h 1516072"/>
                  <a:gd name="connsiteX70" fmla="*/ 485053 w 975226"/>
                  <a:gd name="connsiteY70" fmla="*/ 28758 h 1516072"/>
                  <a:gd name="connsiteX71" fmla="*/ 479338 w 975226"/>
                  <a:gd name="connsiteY71" fmla="*/ 17328 h 1516072"/>
                  <a:gd name="connsiteX72" fmla="*/ 473623 w 975226"/>
                  <a:gd name="connsiteY72" fmla="*/ 13518 h 1516072"/>
                  <a:gd name="connsiteX73" fmla="*/ 469813 w 975226"/>
                  <a:gd name="connsiteY73" fmla="*/ 7803 h 1516072"/>
                  <a:gd name="connsiteX74" fmla="*/ 429808 w 975226"/>
                  <a:gd name="connsiteY74" fmla="*/ 11613 h 1516072"/>
                  <a:gd name="connsiteX75" fmla="*/ 425998 w 975226"/>
                  <a:gd name="connsiteY75" fmla="*/ 78288 h 1516072"/>
                  <a:gd name="connsiteX76" fmla="*/ 425998 w 975226"/>
                  <a:gd name="connsiteY76" fmla="*/ 84003 h 1516072"/>
                  <a:gd name="connsiteX77" fmla="*/ 437222 w 975226"/>
                  <a:gd name="connsiteY77" fmla="*/ 225952 h 1516072"/>
                  <a:gd name="connsiteX78" fmla="*/ 441238 w 975226"/>
                  <a:gd name="connsiteY78" fmla="*/ 421188 h 1516072"/>
                  <a:gd name="connsiteX79" fmla="*/ 440621 w 975226"/>
                  <a:gd name="connsiteY79" fmla="*/ 789160 h 1516072"/>
                  <a:gd name="connsiteX80" fmla="*/ 430941 w 975226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79353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38628 w 975537"/>
                  <a:gd name="connsiteY2" fmla="*/ 970961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3724 w 975537"/>
                  <a:gd name="connsiteY80" fmla="*/ 871592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33724 w 975537"/>
                  <a:gd name="connsiteY80" fmla="*/ 871592 h 1516072"/>
                  <a:gd name="connsiteX0" fmla="*/ 428781 w 975537"/>
                  <a:gd name="connsiteY0" fmla="*/ 864178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649194 w 975537"/>
                  <a:gd name="connsiteY43" fmla="*/ 1156518 h 1516072"/>
                  <a:gd name="connsiteX44" fmla="*/ 646928 w 975537"/>
                  <a:gd name="connsiteY44" fmla="*/ 1108121 h 1516072"/>
                  <a:gd name="connsiteX45" fmla="*/ 672054 w 975537"/>
                  <a:gd name="connsiteY45" fmla="*/ 1089843 h 1516072"/>
                  <a:gd name="connsiteX46" fmla="*/ 725394 w 975537"/>
                  <a:gd name="connsiteY46" fmla="*/ 1082223 h 1516072"/>
                  <a:gd name="connsiteX47" fmla="*/ 872079 w 975537"/>
                  <a:gd name="connsiteY47" fmla="*/ 1086033 h 1516072"/>
                  <a:gd name="connsiteX48" fmla="*/ 900654 w 975537"/>
                  <a:gd name="connsiteY48" fmla="*/ 1091748 h 1516072"/>
                  <a:gd name="connsiteX49" fmla="*/ 964765 w 975537"/>
                  <a:gd name="connsiteY49" fmla="*/ 1090672 h 1516072"/>
                  <a:gd name="connsiteX50" fmla="*/ 971139 w 975537"/>
                  <a:gd name="connsiteY50" fmla="*/ 1054008 h 1516072"/>
                  <a:gd name="connsiteX51" fmla="*/ 919550 w 975537"/>
                  <a:gd name="connsiteY51" fmla="*/ 1034598 h 1516072"/>
                  <a:gd name="connsiteX52" fmla="*/ 804116 w 975537"/>
                  <a:gd name="connsiteY52" fmla="*/ 1037069 h 1516072"/>
                  <a:gd name="connsiteX53" fmla="*/ 647290 w 975537"/>
                  <a:gd name="connsiteY53" fmla="*/ 1049838 h 1516072"/>
                  <a:gd name="connsiteX54" fmla="*/ 641008 w 975537"/>
                  <a:gd name="connsiteY54" fmla="*/ 1026051 h 1516072"/>
                  <a:gd name="connsiteX55" fmla="*/ 673959 w 975537"/>
                  <a:gd name="connsiteY55" fmla="*/ 992688 h 1516072"/>
                  <a:gd name="connsiteX56" fmla="*/ 717774 w 975537"/>
                  <a:gd name="connsiteY56" fmla="*/ 952683 h 1516072"/>
                  <a:gd name="connsiteX57" fmla="*/ 733014 w 975537"/>
                  <a:gd name="connsiteY57" fmla="*/ 939348 h 1516072"/>
                  <a:gd name="connsiteX58" fmla="*/ 753969 w 975537"/>
                  <a:gd name="connsiteY58" fmla="*/ 918393 h 1516072"/>
                  <a:gd name="connsiteX59" fmla="*/ 767304 w 975537"/>
                  <a:gd name="connsiteY59" fmla="*/ 889818 h 1516072"/>
                  <a:gd name="connsiteX60" fmla="*/ 765399 w 975537"/>
                  <a:gd name="connsiteY60" fmla="*/ 874578 h 1516072"/>
                  <a:gd name="connsiteX61" fmla="*/ 738729 w 975537"/>
                  <a:gd name="connsiteY61" fmla="*/ 874578 h 1516072"/>
                  <a:gd name="connsiteX62" fmla="*/ 700629 w 975537"/>
                  <a:gd name="connsiteY62" fmla="*/ 899343 h 1516072"/>
                  <a:gd name="connsiteX63" fmla="*/ 583755 w 975537"/>
                  <a:gd name="connsiteY63" fmla="*/ 945474 h 1516072"/>
                  <a:gd name="connsiteX64" fmla="*/ 508224 w 975537"/>
                  <a:gd name="connsiteY64" fmla="*/ 847908 h 1516072"/>
                  <a:gd name="connsiteX65" fmla="*/ 504414 w 975537"/>
                  <a:gd name="connsiteY65" fmla="*/ 358323 h 1516072"/>
                  <a:gd name="connsiteX66" fmla="*/ 500604 w 975537"/>
                  <a:gd name="connsiteY66" fmla="*/ 66858 h 1516072"/>
                  <a:gd name="connsiteX67" fmla="*/ 491079 w 975537"/>
                  <a:gd name="connsiteY67" fmla="*/ 40188 h 1516072"/>
                  <a:gd name="connsiteX68" fmla="*/ 489174 w 975537"/>
                  <a:gd name="connsiteY68" fmla="*/ 34473 h 1516072"/>
                  <a:gd name="connsiteX69" fmla="*/ 485364 w 975537"/>
                  <a:gd name="connsiteY69" fmla="*/ 28758 h 1516072"/>
                  <a:gd name="connsiteX70" fmla="*/ 479649 w 975537"/>
                  <a:gd name="connsiteY70" fmla="*/ 17328 h 1516072"/>
                  <a:gd name="connsiteX71" fmla="*/ 473934 w 975537"/>
                  <a:gd name="connsiteY71" fmla="*/ 13518 h 1516072"/>
                  <a:gd name="connsiteX72" fmla="*/ 470124 w 975537"/>
                  <a:gd name="connsiteY72" fmla="*/ 7803 h 1516072"/>
                  <a:gd name="connsiteX73" fmla="*/ 430119 w 975537"/>
                  <a:gd name="connsiteY73" fmla="*/ 11613 h 1516072"/>
                  <a:gd name="connsiteX74" fmla="*/ 426309 w 975537"/>
                  <a:gd name="connsiteY74" fmla="*/ 78288 h 1516072"/>
                  <a:gd name="connsiteX75" fmla="*/ 426309 w 975537"/>
                  <a:gd name="connsiteY75" fmla="*/ 84003 h 1516072"/>
                  <a:gd name="connsiteX76" fmla="*/ 437533 w 975537"/>
                  <a:gd name="connsiteY76" fmla="*/ 225952 h 1516072"/>
                  <a:gd name="connsiteX77" fmla="*/ 441549 w 975537"/>
                  <a:gd name="connsiteY77" fmla="*/ 421188 h 1516072"/>
                  <a:gd name="connsiteX78" fmla="*/ 445875 w 975537"/>
                  <a:gd name="connsiteY78" fmla="*/ 757032 h 1516072"/>
                  <a:gd name="connsiteX79" fmla="*/ 428781 w 975537"/>
                  <a:gd name="connsiteY79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70213 w 973671"/>
                  <a:gd name="connsiteY46" fmla="*/ 1086033 h 1516072"/>
                  <a:gd name="connsiteX47" fmla="*/ 898788 w 973671"/>
                  <a:gd name="connsiteY47" fmla="*/ 1091748 h 1516072"/>
                  <a:gd name="connsiteX48" fmla="*/ 962899 w 973671"/>
                  <a:gd name="connsiteY48" fmla="*/ 1090672 h 1516072"/>
                  <a:gd name="connsiteX49" fmla="*/ 969273 w 973671"/>
                  <a:gd name="connsiteY49" fmla="*/ 1054008 h 1516072"/>
                  <a:gd name="connsiteX50" fmla="*/ 917684 w 973671"/>
                  <a:gd name="connsiteY50" fmla="*/ 1034598 h 1516072"/>
                  <a:gd name="connsiteX51" fmla="*/ 802250 w 973671"/>
                  <a:gd name="connsiteY51" fmla="*/ 1037069 h 1516072"/>
                  <a:gd name="connsiteX52" fmla="*/ 645424 w 973671"/>
                  <a:gd name="connsiteY52" fmla="*/ 1049838 h 1516072"/>
                  <a:gd name="connsiteX53" fmla="*/ 639142 w 973671"/>
                  <a:gd name="connsiteY53" fmla="*/ 1026051 h 1516072"/>
                  <a:gd name="connsiteX54" fmla="*/ 672093 w 973671"/>
                  <a:gd name="connsiteY54" fmla="*/ 992688 h 1516072"/>
                  <a:gd name="connsiteX55" fmla="*/ 715908 w 973671"/>
                  <a:gd name="connsiteY55" fmla="*/ 952683 h 1516072"/>
                  <a:gd name="connsiteX56" fmla="*/ 731148 w 973671"/>
                  <a:gd name="connsiteY56" fmla="*/ 939348 h 1516072"/>
                  <a:gd name="connsiteX57" fmla="*/ 752103 w 973671"/>
                  <a:gd name="connsiteY57" fmla="*/ 918393 h 1516072"/>
                  <a:gd name="connsiteX58" fmla="*/ 765438 w 973671"/>
                  <a:gd name="connsiteY58" fmla="*/ 889818 h 1516072"/>
                  <a:gd name="connsiteX59" fmla="*/ 763533 w 973671"/>
                  <a:gd name="connsiteY59" fmla="*/ 874578 h 1516072"/>
                  <a:gd name="connsiteX60" fmla="*/ 736863 w 973671"/>
                  <a:gd name="connsiteY60" fmla="*/ 874578 h 1516072"/>
                  <a:gd name="connsiteX61" fmla="*/ 698763 w 973671"/>
                  <a:gd name="connsiteY61" fmla="*/ 899343 h 1516072"/>
                  <a:gd name="connsiteX62" fmla="*/ 581889 w 973671"/>
                  <a:gd name="connsiteY62" fmla="*/ 945474 h 1516072"/>
                  <a:gd name="connsiteX63" fmla="*/ 506358 w 973671"/>
                  <a:gd name="connsiteY63" fmla="*/ 847908 h 1516072"/>
                  <a:gd name="connsiteX64" fmla="*/ 502548 w 973671"/>
                  <a:gd name="connsiteY64" fmla="*/ 358323 h 1516072"/>
                  <a:gd name="connsiteX65" fmla="*/ 498738 w 973671"/>
                  <a:gd name="connsiteY65" fmla="*/ 66858 h 1516072"/>
                  <a:gd name="connsiteX66" fmla="*/ 489213 w 973671"/>
                  <a:gd name="connsiteY66" fmla="*/ 40188 h 1516072"/>
                  <a:gd name="connsiteX67" fmla="*/ 487308 w 973671"/>
                  <a:gd name="connsiteY67" fmla="*/ 34473 h 1516072"/>
                  <a:gd name="connsiteX68" fmla="*/ 483498 w 973671"/>
                  <a:gd name="connsiteY68" fmla="*/ 28758 h 1516072"/>
                  <a:gd name="connsiteX69" fmla="*/ 477783 w 973671"/>
                  <a:gd name="connsiteY69" fmla="*/ 17328 h 1516072"/>
                  <a:gd name="connsiteX70" fmla="*/ 472068 w 973671"/>
                  <a:gd name="connsiteY70" fmla="*/ 13518 h 1516072"/>
                  <a:gd name="connsiteX71" fmla="*/ 468258 w 973671"/>
                  <a:gd name="connsiteY71" fmla="*/ 7803 h 1516072"/>
                  <a:gd name="connsiteX72" fmla="*/ 428253 w 973671"/>
                  <a:gd name="connsiteY72" fmla="*/ 11613 h 1516072"/>
                  <a:gd name="connsiteX73" fmla="*/ 424443 w 973671"/>
                  <a:gd name="connsiteY73" fmla="*/ 78288 h 1516072"/>
                  <a:gd name="connsiteX74" fmla="*/ 424443 w 973671"/>
                  <a:gd name="connsiteY74" fmla="*/ 84003 h 1516072"/>
                  <a:gd name="connsiteX75" fmla="*/ 435667 w 973671"/>
                  <a:gd name="connsiteY75" fmla="*/ 225952 h 1516072"/>
                  <a:gd name="connsiteX76" fmla="*/ 439683 w 973671"/>
                  <a:gd name="connsiteY76" fmla="*/ 421188 h 1516072"/>
                  <a:gd name="connsiteX77" fmla="*/ 444009 w 973671"/>
                  <a:gd name="connsiteY77" fmla="*/ 757032 h 1516072"/>
                  <a:gd name="connsiteX78" fmla="*/ 426915 w 973671"/>
                  <a:gd name="connsiteY78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98788 w 973671"/>
                  <a:gd name="connsiteY46" fmla="*/ 1091748 h 1516072"/>
                  <a:gd name="connsiteX47" fmla="*/ 962899 w 973671"/>
                  <a:gd name="connsiteY47" fmla="*/ 1090672 h 1516072"/>
                  <a:gd name="connsiteX48" fmla="*/ 969273 w 973671"/>
                  <a:gd name="connsiteY48" fmla="*/ 1054008 h 1516072"/>
                  <a:gd name="connsiteX49" fmla="*/ 917684 w 973671"/>
                  <a:gd name="connsiteY49" fmla="*/ 1034598 h 1516072"/>
                  <a:gd name="connsiteX50" fmla="*/ 802250 w 973671"/>
                  <a:gd name="connsiteY50" fmla="*/ 1037069 h 1516072"/>
                  <a:gd name="connsiteX51" fmla="*/ 645424 w 973671"/>
                  <a:gd name="connsiteY51" fmla="*/ 1049838 h 1516072"/>
                  <a:gd name="connsiteX52" fmla="*/ 639142 w 973671"/>
                  <a:gd name="connsiteY52" fmla="*/ 1026051 h 1516072"/>
                  <a:gd name="connsiteX53" fmla="*/ 672093 w 973671"/>
                  <a:gd name="connsiteY53" fmla="*/ 992688 h 1516072"/>
                  <a:gd name="connsiteX54" fmla="*/ 715908 w 973671"/>
                  <a:gd name="connsiteY54" fmla="*/ 952683 h 1516072"/>
                  <a:gd name="connsiteX55" fmla="*/ 731148 w 973671"/>
                  <a:gd name="connsiteY55" fmla="*/ 939348 h 1516072"/>
                  <a:gd name="connsiteX56" fmla="*/ 752103 w 973671"/>
                  <a:gd name="connsiteY56" fmla="*/ 918393 h 1516072"/>
                  <a:gd name="connsiteX57" fmla="*/ 765438 w 973671"/>
                  <a:gd name="connsiteY57" fmla="*/ 889818 h 1516072"/>
                  <a:gd name="connsiteX58" fmla="*/ 763533 w 973671"/>
                  <a:gd name="connsiteY58" fmla="*/ 874578 h 1516072"/>
                  <a:gd name="connsiteX59" fmla="*/ 736863 w 973671"/>
                  <a:gd name="connsiteY59" fmla="*/ 874578 h 1516072"/>
                  <a:gd name="connsiteX60" fmla="*/ 698763 w 973671"/>
                  <a:gd name="connsiteY60" fmla="*/ 899343 h 1516072"/>
                  <a:gd name="connsiteX61" fmla="*/ 581889 w 973671"/>
                  <a:gd name="connsiteY61" fmla="*/ 945474 h 1516072"/>
                  <a:gd name="connsiteX62" fmla="*/ 506358 w 973671"/>
                  <a:gd name="connsiteY62" fmla="*/ 847908 h 1516072"/>
                  <a:gd name="connsiteX63" fmla="*/ 502548 w 973671"/>
                  <a:gd name="connsiteY63" fmla="*/ 358323 h 1516072"/>
                  <a:gd name="connsiteX64" fmla="*/ 498738 w 973671"/>
                  <a:gd name="connsiteY64" fmla="*/ 66858 h 1516072"/>
                  <a:gd name="connsiteX65" fmla="*/ 489213 w 973671"/>
                  <a:gd name="connsiteY65" fmla="*/ 40188 h 1516072"/>
                  <a:gd name="connsiteX66" fmla="*/ 487308 w 973671"/>
                  <a:gd name="connsiteY66" fmla="*/ 34473 h 1516072"/>
                  <a:gd name="connsiteX67" fmla="*/ 483498 w 973671"/>
                  <a:gd name="connsiteY67" fmla="*/ 28758 h 1516072"/>
                  <a:gd name="connsiteX68" fmla="*/ 477783 w 973671"/>
                  <a:gd name="connsiteY68" fmla="*/ 17328 h 1516072"/>
                  <a:gd name="connsiteX69" fmla="*/ 472068 w 973671"/>
                  <a:gd name="connsiteY69" fmla="*/ 13518 h 1516072"/>
                  <a:gd name="connsiteX70" fmla="*/ 468258 w 973671"/>
                  <a:gd name="connsiteY70" fmla="*/ 7803 h 1516072"/>
                  <a:gd name="connsiteX71" fmla="*/ 428253 w 973671"/>
                  <a:gd name="connsiteY71" fmla="*/ 11613 h 1516072"/>
                  <a:gd name="connsiteX72" fmla="*/ 424443 w 973671"/>
                  <a:gd name="connsiteY72" fmla="*/ 78288 h 1516072"/>
                  <a:gd name="connsiteX73" fmla="*/ 424443 w 973671"/>
                  <a:gd name="connsiteY73" fmla="*/ 84003 h 1516072"/>
                  <a:gd name="connsiteX74" fmla="*/ 435667 w 973671"/>
                  <a:gd name="connsiteY74" fmla="*/ 225952 h 1516072"/>
                  <a:gd name="connsiteX75" fmla="*/ 439683 w 973671"/>
                  <a:gd name="connsiteY75" fmla="*/ 421188 h 1516072"/>
                  <a:gd name="connsiteX76" fmla="*/ 444009 w 973671"/>
                  <a:gd name="connsiteY76" fmla="*/ 757032 h 1516072"/>
                  <a:gd name="connsiteX77" fmla="*/ 426915 w 973671"/>
                  <a:gd name="connsiteY77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79638 w 973671"/>
                  <a:gd name="connsiteY10" fmla="*/ 958398 h 1516072"/>
                  <a:gd name="connsiteX11" fmla="*/ 165363 w 973671"/>
                  <a:gd name="connsiteY11" fmla="*/ 989239 h 1516072"/>
                  <a:gd name="connsiteX12" fmla="*/ 261385 w 973671"/>
                  <a:gd name="connsiteY12" fmla="*/ 1036092 h 1516072"/>
                  <a:gd name="connsiteX13" fmla="*/ 277758 w 973671"/>
                  <a:gd name="connsiteY13" fmla="*/ 1076508 h 1516072"/>
                  <a:gd name="connsiteX14" fmla="*/ 263445 w 973671"/>
                  <a:gd name="connsiteY14" fmla="*/ 1119397 h 1516072"/>
                  <a:gd name="connsiteX15" fmla="*/ 185288 w 973671"/>
                  <a:gd name="connsiteY15" fmla="*/ 1150391 h 1516072"/>
                  <a:gd name="connsiteX16" fmla="*/ 54410 w 973671"/>
                  <a:gd name="connsiteY16" fmla="*/ 1165271 h 1516072"/>
                  <a:gd name="connsiteX17" fmla="*/ 3438 w 973671"/>
                  <a:gd name="connsiteY17" fmla="*/ 1175568 h 1516072"/>
                  <a:gd name="connsiteX18" fmla="*/ 5343 w 973671"/>
                  <a:gd name="connsiteY18" fmla="*/ 1213668 h 1516072"/>
                  <a:gd name="connsiteX19" fmla="*/ 11058 w 973671"/>
                  <a:gd name="connsiteY19" fmla="*/ 1217478 h 1516072"/>
                  <a:gd name="connsiteX20" fmla="*/ 16773 w 973671"/>
                  <a:gd name="connsiteY20" fmla="*/ 1219383 h 1516072"/>
                  <a:gd name="connsiteX21" fmla="*/ 144408 w 973671"/>
                  <a:gd name="connsiteY21" fmla="*/ 1222421 h 1516072"/>
                  <a:gd name="connsiteX22" fmla="*/ 335063 w 973671"/>
                  <a:gd name="connsiteY22" fmla="*/ 1217478 h 1516072"/>
                  <a:gd name="connsiteX23" fmla="*/ 361578 w 973671"/>
                  <a:gd name="connsiteY23" fmla="*/ 1273701 h 1516072"/>
                  <a:gd name="connsiteX24" fmla="*/ 334135 w 973671"/>
                  <a:gd name="connsiteY24" fmla="*/ 1356594 h 1516072"/>
                  <a:gd name="connsiteX25" fmla="*/ 327288 w 973671"/>
                  <a:gd name="connsiteY25" fmla="*/ 1420386 h 1516072"/>
                  <a:gd name="connsiteX26" fmla="*/ 331098 w 973671"/>
                  <a:gd name="connsiteY26" fmla="*/ 1463223 h 1516072"/>
                  <a:gd name="connsiteX27" fmla="*/ 363483 w 973671"/>
                  <a:gd name="connsiteY27" fmla="*/ 1512753 h 1516072"/>
                  <a:gd name="connsiteX28" fmla="*/ 386343 w 973671"/>
                  <a:gd name="connsiteY28" fmla="*/ 1514658 h 1516072"/>
                  <a:gd name="connsiteX29" fmla="*/ 395868 w 973671"/>
                  <a:gd name="connsiteY29" fmla="*/ 1491798 h 1516072"/>
                  <a:gd name="connsiteX30" fmla="*/ 402149 w 973671"/>
                  <a:gd name="connsiteY30" fmla="*/ 1451433 h 1516072"/>
                  <a:gd name="connsiteX31" fmla="*/ 408431 w 973671"/>
                  <a:gd name="connsiteY31" fmla="*/ 1389340 h 1516072"/>
                  <a:gd name="connsiteX32" fmla="*/ 423105 w 973671"/>
                  <a:gd name="connsiteY32" fmla="*/ 1329152 h 1516072"/>
                  <a:gd name="connsiteX33" fmla="*/ 466353 w 973671"/>
                  <a:gd name="connsiteY33" fmla="*/ 1265103 h 1516072"/>
                  <a:gd name="connsiteX34" fmla="*/ 527519 w 973671"/>
                  <a:gd name="connsiteY34" fmla="*/ 1230091 h 1516072"/>
                  <a:gd name="connsiteX35" fmla="*/ 600218 w 973671"/>
                  <a:gd name="connsiteY35" fmla="*/ 1221700 h 1516072"/>
                  <a:gd name="connsiteX36" fmla="*/ 719718 w 973671"/>
                  <a:gd name="connsiteY36" fmla="*/ 1316538 h 1516072"/>
                  <a:gd name="connsiteX37" fmla="*/ 776868 w 973671"/>
                  <a:gd name="connsiteY37" fmla="*/ 1323798 h 1516072"/>
                  <a:gd name="connsiteX38" fmla="*/ 819499 w 973671"/>
                  <a:gd name="connsiteY38" fmla="*/ 1303924 h 1516072"/>
                  <a:gd name="connsiteX39" fmla="*/ 782583 w 973671"/>
                  <a:gd name="connsiteY39" fmla="*/ 1253673 h 1516072"/>
                  <a:gd name="connsiteX40" fmla="*/ 647328 w 973671"/>
                  <a:gd name="connsiteY40" fmla="*/ 1156518 h 1516072"/>
                  <a:gd name="connsiteX41" fmla="*/ 645062 w 973671"/>
                  <a:gd name="connsiteY41" fmla="*/ 1108121 h 1516072"/>
                  <a:gd name="connsiteX42" fmla="*/ 670188 w 973671"/>
                  <a:gd name="connsiteY42" fmla="*/ 1089843 h 1516072"/>
                  <a:gd name="connsiteX43" fmla="*/ 723528 w 973671"/>
                  <a:gd name="connsiteY43" fmla="*/ 1082223 h 1516072"/>
                  <a:gd name="connsiteX44" fmla="*/ 898788 w 973671"/>
                  <a:gd name="connsiteY44" fmla="*/ 1091748 h 1516072"/>
                  <a:gd name="connsiteX45" fmla="*/ 962899 w 973671"/>
                  <a:gd name="connsiteY45" fmla="*/ 1090672 h 1516072"/>
                  <a:gd name="connsiteX46" fmla="*/ 969273 w 973671"/>
                  <a:gd name="connsiteY46" fmla="*/ 1054008 h 1516072"/>
                  <a:gd name="connsiteX47" fmla="*/ 917684 w 973671"/>
                  <a:gd name="connsiteY47" fmla="*/ 1034598 h 1516072"/>
                  <a:gd name="connsiteX48" fmla="*/ 802250 w 973671"/>
                  <a:gd name="connsiteY48" fmla="*/ 1037069 h 1516072"/>
                  <a:gd name="connsiteX49" fmla="*/ 645424 w 973671"/>
                  <a:gd name="connsiteY49" fmla="*/ 1049838 h 1516072"/>
                  <a:gd name="connsiteX50" fmla="*/ 639142 w 973671"/>
                  <a:gd name="connsiteY50" fmla="*/ 1026051 h 1516072"/>
                  <a:gd name="connsiteX51" fmla="*/ 672093 w 973671"/>
                  <a:gd name="connsiteY51" fmla="*/ 992688 h 1516072"/>
                  <a:gd name="connsiteX52" fmla="*/ 715908 w 973671"/>
                  <a:gd name="connsiteY52" fmla="*/ 952683 h 1516072"/>
                  <a:gd name="connsiteX53" fmla="*/ 731148 w 973671"/>
                  <a:gd name="connsiteY53" fmla="*/ 939348 h 1516072"/>
                  <a:gd name="connsiteX54" fmla="*/ 752103 w 973671"/>
                  <a:gd name="connsiteY54" fmla="*/ 918393 h 1516072"/>
                  <a:gd name="connsiteX55" fmla="*/ 765438 w 973671"/>
                  <a:gd name="connsiteY55" fmla="*/ 889818 h 1516072"/>
                  <a:gd name="connsiteX56" fmla="*/ 763533 w 973671"/>
                  <a:gd name="connsiteY56" fmla="*/ 874578 h 1516072"/>
                  <a:gd name="connsiteX57" fmla="*/ 736863 w 973671"/>
                  <a:gd name="connsiteY57" fmla="*/ 874578 h 1516072"/>
                  <a:gd name="connsiteX58" fmla="*/ 698763 w 973671"/>
                  <a:gd name="connsiteY58" fmla="*/ 899343 h 1516072"/>
                  <a:gd name="connsiteX59" fmla="*/ 581889 w 973671"/>
                  <a:gd name="connsiteY59" fmla="*/ 945474 h 1516072"/>
                  <a:gd name="connsiteX60" fmla="*/ 506358 w 973671"/>
                  <a:gd name="connsiteY60" fmla="*/ 847908 h 1516072"/>
                  <a:gd name="connsiteX61" fmla="*/ 502548 w 973671"/>
                  <a:gd name="connsiteY61" fmla="*/ 358323 h 1516072"/>
                  <a:gd name="connsiteX62" fmla="*/ 498738 w 973671"/>
                  <a:gd name="connsiteY62" fmla="*/ 66858 h 1516072"/>
                  <a:gd name="connsiteX63" fmla="*/ 489213 w 973671"/>
                  <a:gd name="connsiteY63" fmla="*/ 40188 h 1516072"/>
                  <a:gd name="connsiteX64" fmla="*/ 487308 w 973671"/>
                  <a:gd name="connsiteY64" fmla="*/ 34473 h 1516072"/>
                  <a:gd name="connsiteX65" fmla="*/ 483498 w 973671"/>
                  <a:gd name="connsiteY65" fmla="*/ 28758 h 1516072"/>
                  <a:gd name="connsiteX66" fmla="*/ 477783 w 973671"/>
                  <a:gd name="connsiteY66" fmla="*/ 17328 h 1516072"/>
                  <a:gd name="connsiteX67" fmla="*/ 472068 w 973671"/>
                  <a:gd name="connsiteY67" fmla="*/ 13518 h 1516072"/>
                  <a:gd name="connsiteX68" fmla="*/ 468258 w 973671"/>
                  <a:gd name="connsiteY68" fmla="*/ 7803 h 1516072"/>
                  <a:gd name="connsiteX69" fmla="*/ 428253 w 973671"/>
                  <a:gd name="connsiteY69" fmla="*/ 11613 h 1516072"/>
                  <a:gd name="connsiteX70" fmla="*/ 424443 w 973671"/>
                  <a:gd name="connsiteY70" fmla="*/ 78288 h 1516072"/>
                  <a:gd name="connsiteX71" fmla="*/ 424443 w 973671"/>
                  <a:gd name="connsiteY71" fmla="*/ 84003 h 1516072"/>
                  <a:gd name="connsiteX72" fmla="*/ 435667 w 973671"/>
                  <a:gd name="connsiteY72" fmla="*/ 225952 h 1516072"/>
                  <a:gd name="connsiteX73" fmla="*/ 439683 w 973671"/>
                  <a:gd name="connsiteY73" fmla="*/ 421188 h 1516072"/>
                  <a:gd name="connsiteX74" fmla="*/ 444009 w 973671"/>
                  <a:gd name="connsiteY74" fmla="*/ 757032 h 1516072"/>
                  <a:gd name="connsiteX75" fmla="*/ 426915 w 973671"/>
                  <a:gd name="connsiteY75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79638 w 973671"/>
                  <a:gd name="connsiteY9" fmla="*/ 958398 h 1516072"/>
                  <a:gd name="connsiteX10" fmla="*/ 165363 w 973671"/>
                  <a:gd name="connsiteY10" fmla="*/ 989239 h 1516072"/>
                  <a:gd name="connsiteX11" fmla="*/ 261385 w 973671"/>
                  <a:gd name="connsiteY11" fmla="*/ 1036092 h 1516072"/>
                  <a:gd name="connsiteX12" fmla="*/ 277758 w 973671"/>
                  <a:gd name="connsiteY12" fmla="*/ 1076508 h 1516072"/>
                  <a:gd name="connsiteX13" fmla="*/ 263445 w 973671"/>
                  <a:gd name="connsiteY13" fmla="*/ 1119397 h 1516072"/>
                  <a:gd name="connsiteX14" fmla="*/ 185288 w 973671"/>
                  <a:gd name="connsiteY14" fmla="*/ 1150391 h 1516072"/>
                  <a:gd name="connsiteX15" fmla="*/ 54410 w 973671"/>
                  <a:gd name="connsiteY15" fmla="*/ 1165271 h 1516072"/>
                  <a:gd name="connsiteX16" fmla="*/ 3438 w 973671"/>
                  <a:gd name="connsiteY16" fmla="*/ 1175568 h 1516072"/>
                  <a:gd name="connsiteX17" fmla="*/ 5343 w 973671"/>
                  <a:gd name="connsiteY17" fmla="*/ 1213668 h 1516072"/>
                  <a:gd name="connsiteX18" fmla="*/ 11058 w 973671"/>
                  <a:gd name="connsiteY18" fmla="*/ 1217478 h 1516072"/>
                  <a:gd name="connsiteX19" fmla="*/ 16773 w 973671"/>
                  <a:gd name="connsiteY19" fmla="*/ 1219383 h 1516072"/>
                  <a:gd name="connsiteX20" fmla="*/ 144408 w 973671"/>
                  <a:gd name="connsiteY20" fmla="*/ 1222421 h 1516072"/>
                  <a:gd name="connsiteX21" fmla="*/ 335063 w 973671"/>
                  <a:gd name="connsiteY21" fmla="*/ 1217478 h 1516072"/>
                  <a:gd name="connsiteX22" fmla="*/ 361578 w 973671"/>
                  <a:gd name="connsiteY22" fmla="*/ 1273701 h 1516072"/>
                  <a:gd name="connsiteX23" fmla="*/ 334135 w 973671"/>
                  <a:gd name="connsiteY23" fmla="*/ 1356594 h 1516072"/>
                  <a:gd name="connsiteX24" fmla="*/ 327288 w 973671"/>
                  <a:gd name="connsiteY24" fmla="*/ 1420386 h 1516072"/>
                  <a:gd name="connsiteX25" fmla="*/ 331098 w 973671"/>
                  <a:gd name="connsiteY25" fmla="*/ 1463223 h 1516072"/>
                  <a:gd name="connsiteX26" fmla="*/ 363483 w 973671"/>
                  <a:gd name="connsiteY26" fmla="*/ 1512753 h 1516072"/>
                  <a:gd name="connsiteX27" fmla="*/ 386343 w 973671"/>
                  <a:gd name="connsiteY27" fmla="*/ 1514658 h 1516072"/>
                  <a:gd name="connsiteX28" fmla="*/ 395868 w 973671"/>
                  <a:gd name="connsiteY28" fmla="*/ 1491798 h 1516072"/>
                  <a:gd name="connsiteX29" fmla="*/ 402149 w 973671"/>
                  <a:gd name="connsiteY29" fmla="*/ 1451433 h 1516072"/>
                  <a:gd name="connsiteX30" fmla="*/ 408431 w 973671"/>
                  <a:gd name="connsiteY30" fmla="*/ 1389340 h 1516072"/>
                  <a:gd name="connsiteX31" fmla="*/ 423105 w 973671"/>
                  <a:gd name="connsiteY31" fmla="*/ 1329152 h 1516072"/>
                  <a:gd name="connsiteX32" fmla="*/ 466353 w 973671"/>
                  <a:gd name="connsiteY32" fmla="*/ 1265103 h 1516072"/>
                  <a:gd name="connsiteX33" fmla="*/ 527519 w 973671"/>
                  <a:gd name="connsiteY33" fmla="*/ 1230091 h 1516072"/>
                  <a:gd name="connsiteX34" fmla="*/ 600218 w 973671"/>
                  <a:gd name="connsiteY34" fmla="*/ 1221700 h 1516072"/>
                  <a:gd name="connsiteX35" fmla="*/ 719718 w 973671"/>
                  <a:gd name="connsiteY35" fmla="*/ 1316538 h 1516072"/>
                  <a:gd name="connsiteX36" fmla="*/ 776868 w 973671"/>
                  <a:gd name="connsiteY36" fmla="*/ 1323798 h 1516072"/>
                  <a:gd name="connsiteX37" fmla="*/ 819499 w 973671"/>
                  <a:gd name="connsiteY37" fmla="*/ 1303924 h 1516072"/>
                  <a:gd name="connsiteX38" fmla="*/ 782583 w 973671"/>
                  <a:gd name="connsiteY38" fmla="*/ 1253673 h 1516072"/>
                  <a:gd name="connsiteX39" fmla="*/ 647328 w 973671"/>
                  <a:gd name="connsiteY39" fmla="*/ 1156518 h 1516072"/>
                  <a:gd name="connsiteX40" fmla="*/ 645062 w 973671"/>
                  <a:gd name="connsiteY40" fmla="*/ 1108121 h 1516072"/>
                  <a:gd name="connsiteX41" fmla="*/ 670188 w 973671"/>
                  <a:gd name="connsiteY41" fmla="*/ 1089843 h 1516072"/>
                  <a:gd name="connsiteX42" fmla="*/ 723528 w 973671"/>
                  <a:gd name="connsiteY42" fmla="*/ 1082223 h 1516072"/>
                  <a:gd name="connsiteX43" fmla="*/ 898788 w 973671"/>
                  <a:gd name="connsiteY43" fmla="*/ 1091748 h 1516072"/>
                  <a:gd name="connsiteX44" fmla="*/ 962899 w 973671"/>
                  <a:gd name="connsiteY44" fmla="*/ 1090672 h 1516072"/>
                  <a:gd name="connsiteX45" fmla="*/ 969273 w 973671"/>
                  <a:gd name="connsiteY45" fmla="*/ 1054008 h 1516072"/>
                  <a:gd name="connsiteX46" fmla="*/ 917684 w 973671"/>
                  <a:gd name="connsiteY46" fmla="*/ 1034598 h 1516072"/>
                  <a:gd name="connsiteX47" fmla="*/ 802250 w 973671"/>
                  <a:gd name="connsiteY47" fmla="*/ 1037069 h 1516072"/>
                  <a:gd name="connsiteX48" fmla="*/ 645424 w 973671"/>
                  <a:gd name="connsiteY48" fmla="*/ 1049838 h 1516072"/>
                  <a:gd name="connsiteX49" fmla="*/ 639142 w 973671"/>
                  <a:gd name="connsiteY49" fmla="*/ 1026051 h 1516072"/>
                  <a:gd name="connsiteX50" fmla="*/ 672093 w 973671"/>
                  <a:gd name="connsiteY50" fmla="*/ 992688 h 1516072"/>
                  <a:gd name="connsiteX51" fmla="*/ 715908 w 973671"/>
                  <a:gd name="connsiteY51" fmla="*/ 952683 h 1516072"/>
                  <a:gd name="connsiteX52" fmla="*/ 731148 w 973671"/>
                  <a:gd name="connsiteY52" fmla="*/ 939348 h 1516072"/>
                  <a:gd name="connsiteX53" fmla="*/ 752103 w 973671"/>
                  <a:gd name="connsiteY53" fmla="*/ 918393 h 1516072"/>
                  <a:gd name="connsiteX54" fmla="*/ 765438 w 973671"/>
                  <a:gd name="connsiteY54" fmla="*/ 889818 h 1516072"/>
                  <a:gd name="connsiteX55" fmla="*/ 763533 w 973671"/>
                  <a:gd name="connsiteY55" fmla="*/ 874578 h 1516072"/>
                  <a:gd name="connsiteX56" fmla="*/ 736863 w 973671"/>
                  <a:gd name="connsiteY56" fmla="*/ 874578 h 1516072"/>
                  <a:gd name="connsiteX57" fmla="*/ 698763 w 973671"/>
                  <a:gd name="connsiteY57" fmla="*/ 899343 h 1516072"/>
                  <a:gd name="connsiteX58" fmla="*/ 581889 w 973671"/>
                  <a:gd name="connsiteY58" fmla="*/ 945474 h 1516072"/>
                  <a:gd name="connsiteX59" fmla="*/ 506358 w 973671"/>
                  <a:gd name="connsiteY59" fmla="*/ 847908 h 1516072"/>
                  <a:gd name="connsiteX60" fmla="*/ 502548 w 973671"/>
                  <a:gd name="connsiteY60" fmla="*/ 358323 h 1516072"/>
                  <a:gd name="connsiteX61" fmla="*/ 498738 w 973671"/>
                  <a:gd name="connsiteY61" fmla="*/ 66858 h 1516072"/>
                  <a:gd name="connsiteX62" fmla="*/ 489213 w 973671"/>
                  <a:gd name="connsiteY62" fmla="*/ 40188 h 1516072"/>
                  <a:gd name="connsiteX63" fmla="*/ 487308 w 973671"/>
                  <a:gd name="connsiteY63" fmla="*/ 34473 h 1516072"/>
                  <a:gd name="connsiteX64" fmla="*/ 483498 w 973671"/>
                  <a:gd name="connsiteY64" fmla="*/ 28758 h 1516072"/>
                  <a:gd name="connsiteX65" fmla="*/ 477783 w 973671"/>
                  <a:gd name="connsiteY65" fmla="*/ 17328 h 1516072"/>
                  <a:gd name="connsiteX66" fmla="*/ 472068 w 973671"/>
                  <a:gd name="connsiteY66" fmla="*/ 13518 h 1516072"/>
                  <a:gd name="connsiteX67" fmla="*/ 468258 w 973671"/>
                  <a:gd name="connsiteY67" fmla="*/ 7803 h 1516072"/>
                  <a:gd name="connsiteX68" fmla="*/ 428253 w 973671"/>
                  <a:gd name="connsiteY68" fmla="*/ 11613 h 1516072"/>
                  <a:gd name="connsiteX69" fmla="*/ 424443 w 973671"/>
                  <a:gd name="connsiteY69" fmla="*/ 78288 h 1516072"/>
                  <a:gd name="connsiteX70" fmla="*/ 424443 w 973671"/>
                  <a:gd name="connsiteY70" fmla="*/ 84003 h 1516072"/>
                  <a:gd name="connsiteX71" fmla="*/ 435667 w 973671"/>
                  <a:gd name="connsiteY71" fmla="*/ 225952 h 1516072"/>
                  <a:gd name="connsiteX72" fmla="*/ 439683 w 973671"/>
                  <a:gd name="connsiteY72" fmla="*/ 421188 h 1516072"/>
                  <a:gd name="connsiteX73" fmla="*/ 444009 w 973671"/>
                  <a:gd name="connsiteY73" fmla="*/ 757032 h 1516072"/>
                  <a:gd name="connsiteX74" fmla="*/ 426915 w 973671"/>
                  <a:gd name="connsiteY74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79638 w 973671"/>
                  <a:gd name="connsiteY8" fmla="*/ 958398 h 1516072"/>
                  <a:gd name="connsiteX9" fmla="*/ 165363 w 973671"/>
                  <a:gd name="connsiteY9" fmla="*/ 989239 h 1516072"/>
                  <a:gd name="connsiteX10" fmla="*/ 261385 w 973671"/>
                  <a:gd name="connsiteY10" fmla="*/ 1036092 h 1516072"/>
                  <a:gd name="connsiteX11" fmla="*/ 277758 w 973671"/>
                  <a:gd name="connsiteY11" fmla="*/ 1076508 h 1516072"/>
                  <a:gd name="connsiteX12" fmla="*/ 263445 w 973671"/>
                  <a:gd name="connsiteY12" fmla="*/ 1119397 h 1516072"/>
                  <a:gd name="connsiteX13" fmla="*/ 185288 w 973671"/>
                  <a:gd name="connsiteY13" fmla="*/ 1150391 h 1516072"/>
                  <a:gd name="connsiteX14" fmla="*/ 54410 w 973671"/>
                  <a:gd name="connsiteY14" fmla="*/ 1165271 h 1516072"/>
                  <a:gd name="connsiteX15" fmla="*/ 3438 w 973671"/>
                  <a:gd name="connsiteY15" fmla="*/ 1175568 h 1516072"/>
                  <a:gd name="connsiteX16" fmla="*/ 5343 w 973671"/>
                  <a:gd name="connsiteY16" fmla="*/ 1213668 h 1516072"/>
                  <a:gd name="connsiteX17" fmla="*/ 11058 w 973671"/>
                  <a:gd name="connsiteY17" fmla="*/ 1217478 h 1516072"/>
                  <a:gd name="connsiteX18" fmla="*/ 16773 w 973671"/>
                  <a:gd name="connsiteY18" fmla="*/ 1219383 h 1516072"/>
                  <a:gd name="connsiteX19" fmla="*/ 144408 w 973671"/>
                  <a:gd name="connsiteY19" fmla="*/ 1222421 h 1516072"/>
                  <a:gd name="connsiteX20" fmla="*/ 335063 w 973671"/>
                  <a:gd name="connsiteY20" fmla="*/ 1217478 h 1516072"/>
                  <a:gd name="connsiteX21" fmla="*/ 361578 w 973671"/>
                  <a:gd name="connsiteY21" fmla="*/ 1273701 h 1516072"/>
                  <a:gd name="connsiteX22" fmla="*/ 334135 w 973671"/>
                  <a:gd name="connsiteY22" fmla="*/ 1356594 h 1516072"/>
                  <a:gd name="connsiteX23" fmla="*/ 327288 w 973671"/>
                  <a:gd name="connsiteY23" fmla="*/ 1420386 h 1516072"/>
                  <a:gd name="connsiteX24" fmla="*/ 331098 w 973671"/>
                  <a:gd name="connsiteY24" fmla="*/ 1463223 h 1516072"/>
                  <a:gd name="connsiteX25" fmla="*/ 363483 w 973671"/>
                  <a:gd name="connsiteY25" fmla="*/ 1512753 h 1516072"/>
                  <a:gd name="connsiteX26" fmla="*/ 386343 w 973671"/>
                  <a:gd name="connsiteY26" fmla="*/ 1514658 h 1516072"/>
                  <a:gd name="connsiteX27" fmla="*/ 395868 w 973671"/>
                  <a:gd name="connsiteY27" fmla="*/ 1491798 h 1516072"/>
                  <a:gd name="connsiteX28" fmla="*/ 402149 w 973671"/>
                  <a:gd name="connsiteY28" fmla="*/ 1451433 h 1516072"/>
                  <a:gd name="connsiteX29" fmla="*/ 408431 w 973671"/>
                  <a:gd name="connsiteY29" fmla="*/ 1389340 h 1516072"/>
                  <a:gd name="connsiteX30" fmla="*/ 423105 w 973671"/>
                  <a:gd name="connsiteY30" fmla="*/ 1329152 h 1516072"/>
                  <a:gd name="connsiteX31" fmla="*/ 466353 w 973671"/>
                  <a:gd name="connsiteY31" fmla="*/ 1265103 h 1516072"/>
                  <a:gd name="connsiteX32" fmla="*/ 527519 w 973671"/>
                  <a:gd name="connsiteY32" fmla="*/ 1230091 h 1516072"/>
                  <a:gd name="connsiteX33" fmla="*/ 600218 w 973671"/>
                  <a:gd name="connsiteY33" fmla="*/ 1221700 h 1516072"/>
                  <a:gd name="connsiteX34" fmla="*/ 719718 w 973671"/>
                  <a:gd name="connsiteY34" fmla="*/ 1316538 h 1516072"/>
                  <a:gd name="connsiteX35" fmla="*/ 776868 w 973671"/>
                  <a:gd name="connsiteY35" fmla="*/ 1323798 h 1516072"/>
                  <a:gd name="connsiteX36" fmla="*/ 819499 w 973671"/>
                  <a:gd name="connsiteY36" fmla="*/ 1303924 h 1516072"/>
                  <a:gd name="connsiteX37" fmla="*/ 782583 w 973671"/>
                  <a:gd name="connsiteY37" fmla="*/ 1253673 h 1516072"/>
                  <a:gd name="connsiteX38" fmla="*/ 647328 w 973671"/>
                  <a:gd name="connsiteY38" fmla="*/ 1156518 h 1516072"/>
                  <a:gd name="connsiteX39" fmla="*/ 645062 w 973671"/>
                  <a:gd name="connsiteY39" fmla="*/ 1108121 h 1516072"/>
                  <a:gd name="connsiteX40" fmla="*/ 670188 w 973671"/>
                  <a:gd name="connsiteY40" fmla="*/ 1089843 h 1516072"/>
                  <a:gd name="connsiteX41" fmla="*/ 723528 w 973671"/>
                  <a:gd name="connsiteY41" fmla="*/ 1082223 h 1516072"/>
                  <a:gd name="connsiteX42" fmla="*/ 898788 w 973671"/>
                  <a:gd name="connsiteY42" fmla="*/ 1091748 h 1516072"/>
                  <a:gd name="connsiteX43" fmla="*/ 962899 w 973671"/>
                  <a:gd name="connsiteY43" fmla="*/ 1090672 h 1516072"/>
                  <a:gd name="connsiteX44" fmla="*/ 969273 w 973671"/>
                  <a:gd name="connsiteY44" fmla="*/ 1054008 h 1516072"/>
                  <a:gd name="connsiteX45" fmla="*/ 917684 w 973671"/>
                  <a:gd name="connsiteY45" fmla="*/ 1034598 h 1516072"/>
                  <a:gd name="connsiteX46" fmla="*/ 802250 w 973671"/>
                  <a:gd name="connsiteY46" fmla="*/ 1037069 h 1516072"/>
                  <a:gd name="connsiteX47" fmla="*/ 645424 w 973671"/>
                  <a:gd name="connsiteY47" fmla="*/ 1049838 h 1516072"/>
                  <a:gd name="connsiteX48" fmla="*/ 639142 w 973671"/>
                  <a:gd name="connsiteY48" fmla="*/ 1026051 h 1516072"/>
                  <a:gd name="connsiteX49" fmla="*/ 672093 w 973671"/>
                  <a:gd name="connsiteY49" fmla="*/ 992688 h 1516072"/>
                  <a:gd name="connsiteX50" fmla="*/ 715908 w 973671"/>
                  <a:gd name="connsiteY50" fmla="*/ 952683 h 1516072"/>
                  <a:gd name="connsiteX51" fmla="*/ 731148 w 973671"/>
                  <a:gd name="connsiteY51" fmla="*/ 939348 h 1516072"/>
                  <a:gd name="connsiteX52" fmla="*/ 752103 w 973671"/>
                  <a:gd name="connsiteY52" fmla="*/ 918393 h 1516072"/>
                  <a:gd name="connsiteX53" fmla="*/ 765438 w 973671"/>
                  <a:gd name="connsiteY53" fmla="*/ 889818 h 1516072"/>
                  <a:gd name="connsiteX54" fmla="*/ 763533 w 973671"/>
                  <a:gd name="connsiteY54" fmla="*/ 874578 h 1516072"/>
                  <a:gd name="connsiteX55" fmla="*/ 736863 w 973671"/>
                  <a:gd name="connsiteY55" fmla="*/ 874578 h 1516072"/>
                  <a:gd name="connsiteX56" fmla="*/ 698763 w 973671"/>
                  <a:gd name="connsiteY56" fmla="*/ 899343 h 1516072"/>
                  <a:gd name="connsiteX57" fmla="*/ 581889 w 973671"/>
                  <a:gd name="connsiteY57" fmla="*/ 945474 h 1516072"/>
                  <a:gd name="connsiteX58" fmla="*/ 506358 w 973671"/>
                  <a:gd name="connsiteY58" fmla="*/ 847908 h 1516072"/>
                  <a:gd name="connsiteX59" fmla="*/ 502548 w 973671"/>
                  <a:gd name="connsiteY59" fmla="*/ 358323 h 1516072"/>
                  <a:gd name="connsiteX60" fmla="*/ 498738 w 973671"/>
                  <a:gd name="connsiteY60" fmla="*/ 66858 h 1516072"/>
                  <a:gd name="connsiteX61" fmla="*/ 489213 w 973671"/>
                  <a:gd name="connsiteY61" fmla="*/ 40188 h 1516072"/>
                  <a:gd name="connsiteX62" fmla="*/ 487308 w 973671"/>
                  <a:gd name="connsiteY62" fmla="*/ 34473 h 1516072"/>
                  <a:gd name="connsiteX63" fmla="*/ 483498 w 973671"/>
                  <a:gd name="connsiteY63" fmla="*/ 28758 h 1516072"/>
                  <a:gd name="connsiteX64" fmla="*/ 477783 w 973671"/>
                  <a:gd name="connsiteY64" fmla="*/ 17328 h 1516072"/>
                  <a:gd name="connsiteX65" fmla="*/ 472068 w 973671"/>
                  <a:gd name="connsiteY65" fmla="*/ 13518 h 1516072"/>
                  <a:gd name="connsiteX66" fmla="*/ 468258 w 973671"/>
                  <a:gd name="connsiteY66" fmla="*/ 7803 h 1516072"/>
                  <a:gd name="connsiteX67" fmla="*/ 428253 w 973671"/>
                  <a:gd name="connsiteY67" fmla="*/ 11613 h 1516072"/>
                  <a:gd name="connsiteX68" fmla="*/ 424443 w 973671"/>
                  <a:gd name="connsiteY68" fmla="*/ 78288 h 1516072"/>
                  <a:gd name="connsiteX69" fmla="*/ 424443 w 973671"/>
                  <a:gd name="connsiteY69" fmla="*/ 84003 h 1516072"/>
                  <a:gd name="connsiteX70" fmla="*/ 435667 w 973671"/>
                  <a:gd name="connsiteY70" fmla="*/ 225952 h 1516072"/>
                  <a:gd name="connsiteX71" fmla="*/ 439683 w 973671"/>
                  <a:gd name="connsiteY71" fmla="*/ 421188 h 1516072"/>
                  <a:gd name="connsiteX72" fmla="*/ 444009 w 973671"/>
                  <a:gd name="connsiteY72" fmla="*/ 757032 h 1516072"/>
                  <a:gd name="connsiteX73" fmla="*/ 426915 w 973671"/>
                  <a:gd name="connsiteY73" fmla="*/ 864178 h 1516072"/>
                  <a:gd name="connsiteX0" fmla="*/ 426915 w 971434"/>
                  <a:gd name="connsiteY0" fmla="*/ 864178 h 1516072"/>
                  <a:gd name="connsiteX1" fmla="*/ 391491 w 971434"/>
                  <a:gd name="connsiteY1" fmla="*/ 926991 h 1516072"/>
                  <a:gd name="connsiteX2" fmla="*/ 341705 w 971434"/>
                  <a:gd name="connsiteY2" fmla="*/ 963547 h 1516072"/>
                  <a:gd name="connsiteX3" fmla="*/ 261952 w 971434"/>
                  <a:gd name="connsiteY3" fmla="*/ 967151 h 1516072"/>
                  <a:gd name="connsiteX4" fmla="*/ 170717 w 971434"/>
                  <a:gd name="connsiteY4" fmla="*/ 934972 h 1516072"/>
                  <a:gd name="connsiteX5" fmla="*/ 58683 w 971434"/>
                  <a:gd name="connsiteY5" fmla="*/ 874578 h 1516072"/>
                  <a:gd name="connsiteX6" fmla="*/ 45348 w 971434"/>
                  <a:gd name="connsiteY6" fmla="*/ 895533 h 1516072"/>
                  <a:gd name="connsiteX7" fmla="*/ 49158 w 971434"/>
                  <a:gd name="connsiteY7" fmla="*/ 933633 h 1516072"/>
                  <a:gd name="connsiteX8" fmla="*/ 79638 w 971434"/>
                  <a:gd name="connsiteY8" fmla="*/ 958398 h 1516072"/>
                  <a:gd name="connsiteX9" fmla="*/ 165363 w 971434"/>
                  <a:gd name="connsiteY9" fmla="*/ 989239 h 1516072"/>
                  <a:gd name="connsiteX10" fmla="*/ 261385 w 971434"/>
                  <a:gd name="connsiteY10" fmla="*/ 1036092 h 1516072"/>
                  <a:gd name="connsiteX11" fmla="*/ 277758 w 971434"/>
                  <a:gd name="connsiteY11" fmla="*/ 1076508 h 1516072"/>
                  <a:gd name="connsiteX12" fmla="*/ 263445 w 971434"/>
                  <a:gd name="connsiteY12" fmla="*/ 1119397 h 1516072"/>
                  <a:gd name="connsiteX13" fmla="*/ 185288 w 971434"/>
                  <a:gd name="connsiteY13" fmla="*/ 1150391 h 1516072"/>
                  <a:gd name="connsiteX14" fmla="*/ 54410 w 971434"/>
                  <a:gd name="connsiteY14" fmla="*/ 1165271 h 1516072"/>
                  <a:gd name="connsiteX15" fmla="*/ 3438 w 971434"/>
                  <a:gd name="connsiteY15" fmla="*/ 1175568 h 1516072"/>
                  <a:gd name="connsiteX16" fmla="*/ 5343 w 971434"/>
                  <a:gd name="connsiteY16" fmla="*/ 1213668 h 1516072"/>
                  <a:gd name="connsiteX17" fmla="*/ 11058 w 971434"/>
                  <a:gd name="connsiteY17" fmla="*/ 1217478 h 1516072"/>
                  <a:gd name="connsiteX18" fmla="*/ 16773 w 971434"/>
                  <a:gd name="connsiteY18" fmla="*/ 1219383 h 1516072"/>
                  <a:gd name="connsiteX19" fmla="*/ 144408 w 971434"/>
                  <a:gd name="connsiteY19" fmla="*/ 1222421 h 1516072"/>
                  <a:gd name="connsiteX20" fmla="*/ 335063 w 971434"/>
                  <a:gd name="connsiteY20" fmla="*/ 1217478 h 1516072"/>
                  <a:gd name="connsiteX21" fmla="*/ 361578 w 971434"/>
                  <a:gd name="connsiteY21" fmla="*/ 1273701 h 1516072"/>
                  <a:gd name="connsiteX22" fmla="*/ 334135 w 971434"/>
                  <a:gd name="connsiteY22" fmla="*/ 1356594 h 1516072"/>
                  <a:gd name="connsiteX23" fmla="*/ 327288 w 971434"/>
                  <a:gd name="connsiteY23" fmla="*/ 1420386 h 1516072"/>
                  <a:gd name="connsiteX24" fmla="*/ 331098 w 971434"/>
                  <a:gd name="connsiteY24" fmla="*/ 1463223 h 1516072"/>
                  <a:gd name="connsiteX25" fmla="*/ 363483 w 971434"/>
                  <a:gd name="connsiteY25" fmla="*/ 1512753 h 1516072"/>
                  <a:gd name="connsiteX26" fmla="*/ 386343 w 971434"/>
                  <a:gd name="connsiteY26" fmla="*/ 1514658 h 1516072"/>
                  <a:gd name="connsiteX27" fmla="*/ 395868 w 971434"/>
                  <a:gd name="connsiteY27" fmla="*/ 1491798 h 1516072"/>
                  <a:gd name="connsiteX28" fmla="*/ 402149 w 971434"/>
                  <a:gd name="connsiteY28" fmla="*/ 1451433 h 1516072"/>
                  <a:gd name="connsiteX29" fmla="*/ 408431 w 971434"/>
                  <a:gd name="connsiteY29" fmla="*/ 1389340 h 1516072"/>
                  <a:gd name="connsiteX30" fmla="*/ 423105 w 971434"/>
                  <a:gd name="connsiteY30" fmla="*/ 1329152 h 1516072"/>
                  <a:gd name="connsiteX31" fmla="*/ 466353 w 971434"/>
                  <a:gd name="connsiteY31" fmla="*/ 1265103 h 1516072"/>
                  <a:gd name="connsiteX32" fmla="*/ 527519 w 971434"/>
                  <a:gd name="connsiteY32" fmla="*/ 1230091 h 1516072"/>
                  <a:gd name="connsiteX33" fmla="*/ 600218 w 971434"/>
                  <a:gd name="connsiteY33" fmla="*/ 1221700 h 1516072"/>
                  <a:gd name="connsiteX34" fmla="*/ 719718 w 971434"/>
                  <a:gd name="connsiteY34" fmla="*/ 1316538 h 1516072"/>
                  <a:gd name="connsiteX35" fmla="*/ 776868 w 971434"/>
                  <a:gd name="connsiteY35" fmla="*/ 1323798 h 1516072"/>
                  <a:gd name="connsiteX36" fmla="*/ 819499 w 971434"/>
                  <a:gd name="connsiteY36" fmla="*/ 1303924 h 1516072"/>
                  <a:gd name="connsiteX37" fmla="*/ 782583 w 971434"/>
                  <a:gd name="connsiteY37" fmla="*/ 1253673 h 1516072"/>
                  <a:gd name="connsiteX38" fmla="*/ 647328 w 971434"/>
                  <a:gd name="connsiteY38" fmla="*/ 1156518 h 1516072"/>
                  <a:gd name="connsiteX39" fmla="*/ 645062 w 971434"/>
                  <a:gd name="connsiteY39" fmla="*/ 1108121 h 1516072"/>
                  <a:gd name="connsiteX40" fmla="*/ 670188 w 971434"/>
                  <a:gd name="connsiteY40" fmla="*/ 1089843 h 1516072"/>
                  <a:gd name="connsiteX41" fmla="*/ 723528 w 971434"/>
                  <a:gd name="connsiteY41" fmla="*/ 1082223 h 1516072"/>
                  <a:gd name="connsiteX42" fmla="*/ 898788 w 971434"/>
                  <a:gd name="connsiteY42" fmla="*/ 1091748 h 1516072"/>
                  <a:gd name="connsiteX43" fmla="*/ 955485 w 971434"/>
                  <a:gd name="connsiteY43" fmla="*/ 1095615 h 1516072"/>
                  <a:gd name="connsiteX44" fmla="*/ 969273 w 971434"/>
                  <a:gd name="connsiteY44" fmla="*/ 1054008 h 1516072"/>
                  <a:gd name="connsiteX45" fmla="*/ 917684 w 971434"/>
                  <a:gd name="connsiteY45" fmla="*/ 1034598 h 1516072"/>
                  <a:gd name="connsiteX46" fmla="*/ 802250 w 971434"/>
                  <a:gd name="connsiteY46" fmla="*/ 1037069 h 1516072"/>
                  <a:gd name="connsiteX47" fmla="*/ 645424 w 971434"/>
                  <a:gd name="connsiteY47" fmla="*/ 1049838 h 1516072"/>
                  <a:gd name="connsiteX48" fmla="*/ 639142 w 971434"/>
                  <a:gd name="connsiteY48" fmla="*/ 1026051 h 1516072"/>
                  <a:gd name="connsiteX49" fmla="*/ 672093 w 971434"/>
                  <a:gd name="connsiteY49" fmla="*/ 992688 h 1516072"/>
                  <a:gd name="connsiteX50" fmla="*/ 715908 w 971434"/>
                  <a:gd name="connsiteY50" fmla="*/ 952683 h 1516072"/>
                  <a:gd name="connsiteX51" fmla="*/ 731148 w 971434"/>
                  <a:gd name="connsiteY51" fmla="*/ 939348 h 1516072"/>
                  <a:gd name="connsiteX52" fmla="*/ 752103 w 971434"/>
                  <a:gd name="connsiteY52" fmla="*/ 918393 h 1516072"/>
                  <a:gd name="connsiteX53" fmla="*/ 765438 w 971434"/>
                  <a:gd name="connsiteY53" fmla="*/ 889818 h 1516072"/>
                  <a:gd name="connsiteX54" fmla="*/ 763533 w 971434"/>
                  <a:gd name="connsiteY54" fmla="*/ 874578 h 1516072"/>
                  <a:gd name="connsiteX55" fmla="*/ 736863 w 971434"/>
                  <a:gd name="connsiteY55" fmla="*/ 874578 h 1516072"/>
                  <a:gd name="connsiteX56" fmla="*/ 698763 w 971434"/>
                  <a:gd name="connsiteY56" fmla="*/ 899343 h 1516072"/>
                  <a:gd name="connsiteX57" fmla="*/ 581889 w 971434"/>
                  <a:gd name="connsiteY57" fmla="*/ 945474 h 1516072"/>
                  <a:gd name="connsiteX58" fmla="*/ 506358 w 971434"/>
                  <a:gd name="connsiteY58" fmla="*/ 847908 h 1516072"/>
                  <a:gd name="connsiteX59" fmla="*/ 502548 w 971434"/>
                  <a:gd name="connsiteY59" fmla="*/ 358323 h 1516072"/>
                  <a:gd name="connsiteX60" fmla="*/ 498738 w 971434"/>
                  <a:gd name="connsiteY60" fmla="*/ 66858 h 1516072"/>
                  <a:gd name="connsiteX61" fmla="*/ 489213 w 971434"/>
                  <a:gd name="connsiteY61" fmla="*/ 40188 h 1516072"/>
                  <a:gd name="connsiteX62" fmla="*/ 487308 w 971434"/>
                  <a:gd name="connsiteY62" fmla="*/ 34473 h 1516072"/>
                  <a:gd name="connsiteX63" fmla="*/ 483498 w 971434"/>
                  <a:gd name="connsiteY63" fmla="*/ 28758 h 1516072"/>
                  <a:gd name="connsiteX64" fmla="*/ 477783 w 971434"/>
                  <a:gd name="connsiteY64" fmla="*/ 17328 h 1516072"/>
                  <a:gd name="connsiteX65" fmla="*/ 472068 w 971434"/>
                  <a:gd name="connsiteY65" fmla="*/ 13518 h 1516072"/>
                  <a:gd name="connsiteX66" fmla="*/ 468258 w 971434"/>
                  <a:gd name="connsiteY66" fmla="*/ 7803 h 1516072"/>
                  <a:gd name="connsiteX67" fmla="*/ 428253 w 971434"/>
                  <a:gd name="connsiteY67" fmla="*/ 11613 h 1516072"/>
                  <a:gd name="connsiteX68" fmla="*/ 424443 w 971434"/>
                  <a:gd name="connsiteY68" fmla="*/ 78288 h 1516072"/>
                  <a:gd name="connsiteX69" fmla="*/ 424443 w 971434"/>
                  <a:gd name="connsiteY69" fmla="*/ 84003 h 1516072"/>
                  <a:gd name="connsiteX70" fmla="*/ 435667 w 971434"/>
                  <a:gd name="connsiteY70" fmla="*/ 225952 h 1516072"/>
                  <a:gd name="connsiteX71" fmla="*/ 439683 w 971434"/>
                  <a:gd name="connsiteY71" fmla="*/ 421188 h 1516072"/>
                  <a:gd name="connsiteX72" fmla="*/ 444009 w 971434"/>
                  <a:gd name="connsiteY72" fmla="*/ 757032 h 1516072"/>
                  <a:gd name="connsiteX73" fmla="*/ 426915 w 971434"/>
                  <a:gd name="connsiteY73" fmla="*/ 864178 h 1516072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68258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6915 w 971434"/>
                  <a:gd name="connsiteY68" fmla="*/ 92497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2278 h 1514172"/>
                  <a:gd name="connsiteX1" fmla="*/ 391491 w 971434"/>
                  <a:gd name="connsiteY1" fmla="*/ 925091 h 1514172"/>
                  <a:gd name="connsiteX2" fmla="*/ 341705 w 971434"/>
                  <a:gd name="connsiteY2" fmla="*/ 961647 h 1514172"/>
                  <a:gd name="connsiteX3" fmla="*/ 261952 w 971434"/>
                  <a:gd name="connsiteY3" fmla="*/ 965251 h 1514172"/>
                  <a:gd name="connsiteX4" fmla="*/ 170717 w 971434"/>
                  <a:gd name="connsiteY4" fmla="*/ 933072 h 1514172"/>
                  <a:gd name="connsiteX5" fmla="*/ 58683 w 971434"/>
                  <a:gd name="connsiteY5" fmla="*/ 872678 h 1514172"/>
                  <a:gd name="connsiteX6" fmla="*/ 45348 w 971434"/>
                  <a:gd name="connsiteY6" fmla="*/ 893633 h 1514172"/>
                  <a:gd name="connsiteX7" fmla="*/ 49158 w 971434"/>
                  <a:gd name="connsiteY7" fmla="*/ 931733 h 1514172"/>
                  <a:gd name="connsiteX8" fmla="*/ 79638 w 971434"/>
                  <a:gd name="connsiteY8" fmla="*/ 956498 h 1514172"/>
                  <a:gd name="connsiteX9" fmla="*/ 165363 w 971434"/>
                  <a:gd name="connsiteY9" fmla="*/ 987339 h 1514172"/>
                  <a:gd name="connsiteX10" fmla="*/ 261385 w 971434"/>
                  <a:gd name="connsiteY10" fmla="*/ 1034192 h 1514172"/>
                  <a:gd name="connsiteX11" fmla="*/ 277758 w 971434"/>
                  <a:gd name="connsiteY11" fmla="*/ 1074608 h 1514172"/>
                  <a:gd name="connsiteX12" fmla="*/ 263445 w 971434"/>
                  <a:gd name="connsiteY12" fmla="*/ 1117497 h 1514172"/>
                  <a:gd name="connsiteX13" fmla="*/ 185288 w 971434"/>
                  <a:gd name="connsiteY13" fmla="*/ 1148491 h 1514172"/>
                  <a:gd name="connsiteX14" fmla="*/ 54410 w 971434"/>
                  <a:gd name="connsiteY14" fmla="*/ 1163371 h 1514172"/>
                  <a:gd name="connsiteX15" fmla="*/ 3438 w 971434"/>
                  <a:gd name="connsiteY15" fmla="*/ 1173668 h 1514172"/>
                  <a:gd name="connsiteX16" fmla="*/ 5343 w 971434"/>
                  <a:gd name="connsiteY16" fmla="*/ 1211768 h 1514172"/>
                  <a:gd name="connsiteX17" fmla="*/ 11058 w 971434"/>
                  <a:gd name="connsiteY17" fmla="*/ 1215578 h 1514172"/>
                  <a:gd name="connsiteX18" fmla="*/ 16773 w 971434"/>
                  <a:gd name="connsiteY18" fmla="*/ 1217483 h 1514172"/>
                  <a:gd name="connsiteX19" fmla="*/ 144408 w 971434"/>
                  <a:gd name="connsiteY19" fmla="*/ 1220521 h 1514172"/>
                  <a:gd name="connsiteX20" fmla="*/ 335063 w 971434"/>
                  <a:gd name="connsiteY20" fmla="*/ 1215578 h 1514172"/>
                  <a:gd name="connsiteX21" fmla="*/ 361578 w 971434"/>
                  <a:gd name="connsiteY21" fmla="*/ 1271801 h 1514172"/>
                  <a:gd name="connsiteX22" fmla="*/ 334135 w 971434"/>
                  <a:gd name="connsiteY22" fmla="*/ 1354694 h 1514172"/>
                  <a:gd name="connsiteX23" fmla="*/ 327288 w 971434"/>
                  <a:gd name="connsiteY23" fmla="*/ 1418486 h 1514172"/>
                  <a:gd name="connsiteX24" fmla="*/ 331098 w 971434"/>
                  <a:gd name="connsiteY24" fmla="*/ 1461323 h 1514172"/>
                  <a:gd name="connsiteX25" fmla="*/ 363483 w 971434"/>
                  <a:gd name="connsiteY25" fmla="*/ 1510853 h 1514172"/>
                  <a:gd name="connsiteX26" fmla="*/ 386343 w 971434"/>
                  <a:gd name="connsiteY26" fmla="*/ 1512758 h 1514172"/>
                  <a:gd name="connsiteX27" fmla="*/ 395868 w 971434"/>
                  <a:gd name="connsiteY27" fmla="*/ 1489898 h 1514172"/>
                  <a:gd name="connsiteX28" fmla="*/ 402149 w 971434"/>
                  <a:gd name="connsiteY28" fmla="*/ 1449533 h 1514172"/>
                  <a:gd name="connsiteX29" fmla="*/ 408431 w 971434"/>
                  <a:gd name="connsiteY29" fmla="*/ 1387440 h 1514172"/>
                  <a:gd name="connsiteX30" fmla="*/ 423105 w 971434"/>
                  <a:gd name="connsiteY30" fmla="*/ 1327252 h 1514172"/>
                  <a:gd name="connsiteX31" fmla="*/ 466353 w 971434"/>
                  <a:gd name="connsiteY31" fmla="*/ 1263203 h 1514172"/>
                  <a:gd name="connsiteX32" fmla="*/ 527519 w 971434"/>
                  <a:gd name="connsiteY32" fmla="*/ 1228191 h 1514172"/>
                  <a:gd name="connsiteX33" fmla="*/ 600218 w 971434"/>
                  <a:gd name="connsiteY33" fmla="*/ 1219800 h 1514172"/>
                  <a:gd name="connsiteX34" fmla="*/ 719718 w 971434"/>
                  <a:gd name="connsiteY34" fmla="*/ 1314638 h 1514172"/>
                  <a:gd name="connsiteX35" fmla="*/ 776868 w 971434"/>
                  <a:gd name="connsiteY35" fmla="*/ 1321898 h 1514172"/>
                  <a:gd name="connsiteX36" fmla="*/ 819499 w 971434"/>
                  <a:gd name="connsiteY36" fmla="*/ 1302024 h 1514172"/>
                  <a:gd name="connsiteX37" fmla="*/ 782583 w 971434"/>
                  <a:gd name="connsiteY37" fmla="*/ 1251773 h 1514172"/>
                  <a:gd name="connsiteX38" fmla="*/ 647328 w 971434"/>
                  <a:gd name="connsiteY38" fmla="*/ 1154618 h 1514172"/>
                  <a:gd name="connsiteX39" fmla="*/ 645062 w 971434"/>
                  <a:gd name="connsiteY39" fmla="*/ 1106221 h 1514172"/>
                  <a:gd name="connsiteX40" fmla="*/ 670188 w 971434"/>
                  <a:gd name="connsiteY40" fmla="*/ 1087943 h 1514172"/>
                  <a:gd name="connsiteX41" fmla="*/ 723528 w 971434"/>
                  <a:gd name="connsiteY41" fmla="*/ 1080323 h 1514172"/>
                  <a:gd name="connsiteX42" fmla="*/ 898788 w 971434"/>
                  <a:gd name="connsiteY42" fmla="*/ 1089848 h 1514172"/>
                  <a:gd name="connsiteX43" fmla="*/ 955485 w 971434"/>
                  <a:gd name="connsiteY43" fmla="*/ 1093715 h 1514172"/>
                  <a:gd name="connsiteX44" fmla="*/ 969273 w 971434"/>
                  <a:gd name="connsiteY44" fmla="*/ 1052108 h 1514172"/>
                  <a:gd name="connsiteX45" fmla="*/ 917684 w 971434"/>
                  <a:gd name="connsiteY45" fmla="*/ 1032698 h 1514172"/>
                  <a:gd name="connsiteX46" fmla="*/ 802250 w 971434"/>
                  <a:gd name="connsiteY46" fmla="*/ 1035169 h 1514172"/>
                  <a:gd name="connsiteX47" fmla="*/ 645424 w 971434"/>
                  <a:gd name="connsiteY47" fmla="*/ 1047938 h 1514172"/>
                  <a:gd name="connsiteX48" fmla="*/ 639142 w 971434"/>
                  <a:gd name="connsiteY48" fmla="*/ 1024151 h 1514172"/>
                  <a:gd name="connsiteX49" fmla="*/ 672093 w 971434"/>
                  <a:gd name="connsiteY49" fmla="*/ 990788 h 1514172"/>
                  <a:gd name="connsiteX50" fmla="*/ 715908 w 971434"/>
                  <a:gd name="connsiteY50" fmla="*/ 950783 h 1514172"/>
                  <a:gd name="connsiteX51" fmla="*/ 731148 w 971434"/>
                  <a:gd name="connsiteY51" fmla="*/ 937448 h 1514172"/>
                  <a:gd name="connsiteX52" fmla="*/ 752103 w 971434"/>
                  <a:gd name="connsiteY52" fmla="*/ 916493 h 1514172"/>
                  <a:gd name="connsiteX53" fmla="*/ 765438 w 971434"/>
                  <a:gd name="connsiteY53" fmla="*/ 887918 h 1514172"/>
                  <a:gd name="connsiteX54" fmla="*/ 763533 w 971434"/>
                  <a:gd name="connsiteY54" fmla="*/ 872678 h 1514172"/>
                  <a:gd name="connsiteX55" fmla="*/ 736863 w 971434"/>
                  <a:gd name="connsiteY55" fmla="*/ 872678 h 1514172"/>
                  <a:gd name="connsiteX56" fmla="*/ 698763 w 971434"/>
                  <a:gd name="connsiteY56" fmla="*/ 897443 h 1514172"/>
                  <a:gd name="connsiteX57" fmla="*/ 581889 w 971434"/>
                  <a:gd name="connsiteY57" fmla="*/ 943574 h 1514172"/>
                  <a:gd name="connsiteX58" fmla="*/ 506358 w 971434"/>
                  <a:gd name="connsiteY58" fmla="*/ 846008 h 1514172"/>
                  <a:gd name="connsiteX59" fmla="*/ 502548 w 971434"/>
                  <a:gd name="connsiteY59" fmla="*/ 356423 h 1514172"/>
                  <a:gd name="connsiteX60" fmla="*/ 498738 w 971434"/>
                  <a:gd name="connsiteY60" fmla="*/ 64958 h 1514172"/>
                  <a:gd name="connsiteX61" fmla="*/ 489213 w 971434"/>
                  <a:gd name="connsiteY61" fmla="*/ 38288 h 1514172"/>
                  <a:gd name="connsiteX62" fmla="*/ 487308 w 971434"/>
                  <a:gd name="connsiteY62" fmla="*/ 32573 h 1514172"/>
                  <a:gd name="connsiteX63" fmla="*/ 483498 w 971434"/>
                  <a:gd name="connsiteY63" fmla="*/ 26858 h 1514172"/>
                  <a:gd name="connsiteX64" fmla="*/ 477783 w 971434"/>
                  <a:gd name="connsiteY64" fmla="*/ 15428 h 1514172"/>
                  <a:gd name="connsiteX65" fmla="*/ 472068 w 971434"/>
                  <a:gd name="connsiteY65" fmla="*/ 11618 h 1514172"/>
                  <a:gd name="connsiteX66" fmla="*/ 433659 w 971434"/>
                  <a:gd name="connsiteY66" fmla="*/ 5903 h 1514172"/>
                  <a:gd name="connsiteX67" fmla="*/ 424444 w 971434"/>
                  <a:gd name="connsiteY67" fmla="*/ 103574 h 1514172"/>
                  <a:gd name="connsiteX68" fmla="*/ 435667 w 971434"/>
                  <a:gd name="connsiteY68" fmla="*/ 224052 h 1514172"/>
                  <a:gd name="connsiteX69" fmla="*/ 439683 w 971434"/>
                  <a:gd name="connsiteY69" fmla="*/ 419288 h 1514172"/>
                  <a:gd name="connsiteX70" fmla="*/ 444009 w 971434"/>
                  <a:gd name="connsiteY70" fmla="*/ 755132 h 1514172"/>
                  <a:gd name="connsiteX71" fmla="*/ 426915 w 971434"/>
                  <a:gd name="connsiteY71" fmla="*/ 862278 h 1514172"/>
                  <a:gd name="connsiteX0" fmla="*/ 426915 w 971434"/>
                  <a:gd name="connsiteY0" fmla="*/ 856738 h 1508632"/>
                  <a:gd name="connsiteX1" fmla="*/ 391491 w 971434"/>
                  <a:gd name="connsiteY1" fmla="*/ 919551 h 1508632"/>
                  <a:gd name="connsiteX2" fmla="*/ 341705 w 971434"/>
                  <a:gd name="connsiteY2" fmla="*/ 956107 h 1508632"/>
                  <a:gd name="connsiteX3" fmla="*/ 261952 w 971434"/>
                  <a:gd name="connsiteY3" fmla="*/ 959711 h 1508632"/>
                  <a:gd name="connsiteX4" fmla="*/ 170717 w 971434"/>
                  <a:gd name="connsiteY4" fmla="*/ 927532 h 1508632"/>
                  <a:gd name="connsiteX5" fmla="*/ 58683 w 971434"/>
                  <a:gd name="connsiteY5" fmla="*/ 867138 h 1508632"/>
                  <a:gd name="connsiteX6" fmla="*/ 45348 w 971434"/>
                  <a:gd name="connsiteY6" fmla="*/ 888093 h 1508632"/>
                  <a:gd name="connsiteX7" fmla="*/ 49158 w 971434"/>
                  <a:gd name="connsiteY7" fmla="*/ 926193 h 1508632"/>
                  <a:gd name="connsiteX8" fmla="*/ 79638 w 971434"/>
                  <a:gd name="connsiteY8" fmla="*/ 950958 h 1508632"/>
                  <a:gd name="connsiteX9" fmla="*/ 165363 w 971434"/>
                  <a:gd name="connsiteY9" fmla="*/ 981799 h 1508632"/>
                  <a:gd name="connsiteX10" fmla="*/ 261385 w 971434"/>
                  <a:gd name="connsiteY10" fmla="*/ 1028652 h 1508632"/>
                  <a:gd name="connsiteX11" fmla="*/ 277758 w 971434"/>
                  <a:gd name="connsiteY11" fmla="*/ 1069068 h 1508632"/>
                  <a:gd name="connsiteX12" fmla="*/ 263445 w 971434"/>
                  <a:gd name="connsiteY12" fmla="*/ 1111957 h 1508632"/>
                  <a:gd name="connsiteX13" fmla="*/ 185288 w 971434"/>
                  <a:gd name="connsiteY13" fmla="*/ 1142951 h 1508632"/>
                  <a:gd name="connsiteX14" fmla="*/ 54410 w 971434"/>
                  <a:gd name="connsiteY14" fmla="*/ 1157831 h 1508632"/>
                  <a:gd name="connsiteX15" fmla="*/ 3438 w 971434"/>
                  <a:gd name="connsiteY15" fmla="*/ 1168128 h 1508632"/>
                  <a:gd name="connsiteX16" fmla="*/ 5343 w 971434"/>
                  <a:gd name="connsiteY16" fmla="*/ 1206228 h 1508632"/>
                  <a:gd name="connsiteX17" fmla="*/ 11058 w 971434"/>
                  <a:gd name="connsiteY17" fmla="*/ 1210038 h 1508632"/>
                  <a:gd name="connsiteX18" fmla="*/ 16773 w 971434"/>
                  <a:gd name="connsiteY18" fmla="*/ 1211943 h 1508632"/>
                  <a:gd name="connsiteX19" fmla="*/ 144408 w 971434"/>
                  <a:gd name="connsiteY19" fmla="*/ 1214981 h 1508632"/>
                  <a:gd name="connsiteX20" fmla="*/ 335063 w 971434"/>
                  <a:gd name="connsiteY20" fmla="*/ 1210038 h 1508632"/>
                  <a:gd name="connsiteX21" fmla="*/ 361578 w 971434"/>
                  <a:gd name="connsiteY21" fmla="*/ 1266261 h 1508632"/>
                  <a:gd name="connsiteX22" fmla="*/ 334135 w 971434"/>
                  <a:gd name="connsiteY22" fmla="*/ 1349154 h 1508632"/>
                  <a:gd name="connsiteX23" fmla="*/ 327288 w 971434"/>
                  <a:gd name="connsiteY23" fmla="*/ 1412946 h 1508632"/>
                  <a:gd name="connsiteX24" fmla="*/ 331098 w 971434"/>
                  <a:gd name="connsiteY24" fmla="*/ 1455783 h 1508632"/>
                  <a:gd name="connsiteX25" fmla="*/ 363483 w 971434"/>
                  <a:gd name="connsiteY25" fmla="*/ 1505313 h 1508632"/>
                  <a:gd name="connsiteX26" fmla="*/ 386343 w 971434"/>
                  <a:gd name="connsiteY26" fmla="*/ 1507218 h 1508632"/>
                  <a:gd name="connsiteX27" fmla="*/ 395868 w 971434"/>
                  <a:gd name="connsiteY27" fmla="*/ 1484358 h 1508632"/>
                  <a:gd name="connsiteX28" fmla="*/ 402149 w 971434"/>
                  <a:gd name="connsiteY28" fmla="*/ 1443993 h 1508632"/>
                  <a:gd name="connsiteX29" fmla="*/ 408431 w 971434"/>
                  <a:gd name="connsiteY29" fmla="*/ 1381900 h 1508632"/>
                  <a:gd name="connsiteX30" fmla="*/ 423105 w 971434"/>
                  <a:gd name="connsiteY30" fmla="*/ 1321712 h 1508632"/>
                  <a:gd name="connsiteX31" fmla="*/ 466353 w 971434"/>
                  <a:gd name="connsiteY31" fmla="*/ 1257663 h 1508632"/>
                  <a:gd name="connsiteX32" fmla="*/ 527519 w 971434"/>
                  <a:gd name="connsiteY32" fmla="*/ 1222651 h 1508632"/>
                  <a:gd name="connsiteX33" fmla="*/ 600218 w 971434"/>
                  <a:gd name="connsiteY33" fmla="*/ 1214260 h 1508632"/>
                  <a:gd name="connsiteX34" fmla="*/ 719718 w 971434"/>
                  <a:gd name="connsiteY34" fmla="*/ 1309098 h 1508632"/>
                  <a:gd name="connsiteX35" fmla="*/ 776868 w 971434"/>
                  <a:gd name="connsiteY35" fmla="*/ 1316358 h 1508632"/>
                  <a:gd name="connsiteX36" fmla="*/ 819499 w 971434"/>
                  <a:gd name="connsiteY36" fmla="*/ 1296484 h 1508632"/>
                  <a:gd name="connsiteX37" fmla="*/ 782583 w 971434"/>
                  <a:gd name="connsiteY37" fmla="*/ 1246233 h 1508632"/>
                  <a:gd name="connsiteX38" fmla="*/ 647328 w 971434"/>
                  <a:gd name="connsiteY38" fmla="*/ 1149078 h 1508632"/>
                  <a:gd name="connsiteX39" fmla="*/ 645062 w 971434"/>
                  <a:gd name="connsiteY39" fmla="*/ 1100681 h 1508632"/>
                  <a:gd name="connsiteX40" fmla="*/ 670188 w 971434"/>
                  <a:gd name="connsiteY40" fmla="*/ 1082403 h 1508632"/>
                  <a:gd name="connsiteX41" fmla="*/ 723528 w 971434"/>
                  <a:gd name="connsiteY41" fmla="*/ 1074783 h 1508632"/>
                  <a:gd name="connsiteX42" fmla="*/ 898788 w 971434"/>
                  <a:gd name="connsiteY42" fmla="*/ 1084308 h 1508632"/>
                  <a:gd name="connsiteX43" fmla="*/ 955485 w 971434"/>
                  <a:gd name="connsiteY43" fmla="*/ 1088175 h 1508632"/>
                  <a:gd name="connsiteX44" fmla="*/ 969273 w 971434"/>
                  <a:gd name="connsiteY44" fmla="*/ 1046568 h 1508632"/>
                  <a:gd name="connsiteX45" fmla="*/ 917684 w 971434"/>
                  <a:gd name="connsiteY45" fmla="*/ 1027158 h 1508632"/>
                  <a:gd name="connsiteX46" fmla="*/ 802250 w 971434"/>
                  <a:gd name="connsiteY46" fmla="*/ 1029629 h 1508632"/>
                  <a:gd name="connsiteX47" fmla="*/ 645424 w 971434"/>
                  <a:gd name="connsiteY47" fmla="*/ 1042398 h 1508632"/>
                  <a:gd name="connsiteX48" fmla="*/ 639142 w 971434"/>
                  <a:gd name="connsiteY48" fmla="*/ 1018611 h 1508632"/>
                  <a:gd name="connsiteX49" fmla="*/ 672093 w 971434"/>
                  <a:gd name="connsiteY49" fmla="*/ 985248 h 1508632"/>
                  <a:gd name="connsiteX50" fmla="*/ 715908 w 971434"/>
                  <a:gd name="connsiteY50" fmla="*/ 945243 h 1508632"/>
                  <a:gd name="connsiteX51" fmla="*/ 731148 w 971434"/>
                  <a:gd name="connsiteY51" fmla="*/ 931908 h 1508632"/>
                  <a:gd name="connsiteX52" fmla="*/ 752103 w 971434"/>
                  <a:gd name="connsiteY52" fmla="*/ 910953 h 1508632"/>
                  <a:gd name="connsiteX53" fmla="*/ 765438 w 971434"/>
                  <a:gd name="connsiteY53" fmla="*/ 882378 h 1508632"/>
                  <a:gd name="connsiteX54" fmla="*/ 763533 w 971434"/>
                  <a:gd name="connsiteY54" fmla="*/ 867138 h 1508632"/>
                  <a:gd name="connsiteX55" fmla="*/ 736863 w 971434"/>
                  <a:gd name="connsiteY55" fmla="*/ 867138 h 1508632"/>
                  <a:gd name="connsiteX56" fmla="*/ 698763 w 971434"/>
                  <a:gd name="connsiteY56" fmla="*/ 891903 h 1508632"/>
                  <a:gd name="connsiteX57" fmla="*/ 581889 w 971434"/>
                  <a:gd name="connsiteY57" fmla="*/ 938034 h 1508632"/>
                  <a:gd name="connsiteX58" fmla="*/ 506358 w 971434"/>
                  <a:gd name="connsiteY58" fmla="*/ 840468 h 1508632"/>
                  <a:gd name="connsiteX59" fmla="*/ 502548 w 971434"/>
                  <a:gd name="connsiteY59" fmla="*/ 350883 h 1508632"/>
                  <a:gd name="connsiteX60" fmla="*/ 498738 w 971434"/>
                  <a:gd name="connsiteY60" fmla="*/ 59418 h 1508632"/>
                  <a:gd name="connsiteX61" fmla="*/ 489213 w 971434"/>
                  <a:gd name="connsiteY61" fmla="*/ 32748 h 1508632"/>
                  <a:gd name="connsiteX62" fmla="*/ 487308 w 971434"/>
                  <a:gd name="connsiteY62" fmla="*/ 27033 h 1508632"/>
                  <a:gd name="connsiteX63" fmla="*/ 483498 w 971434"/>
                  <a:gd name="connsiteY63" fmla="*/ 21318 h 1508632"/>
                  <a:gd name="connsiteX64" fmla="*/ 477783 w 971434"/>
                  <a:gd name="connsiteY64" fmla="*/ 9888 h 1508632"/>
                  <a:gd name="connsiteX65" fmla="*/ 472068 w 971434"/>
                  <a:gd name="connsiteY65" fmla="*/ 6078 h 1508632"/>
                  <a:gd name="connsiteX66" fmla="*/ 428716 w 971434"/>
                  <a:gd name="connsiteY66" fmla="*/ 7777 h 1508632"/>
                  <a:gd name="connsiteX67" fmla="*/ 424444 w 971434"/>
                  <a:gd name="connsiteY67" fmla="*/ 98034 h 1508632"/>
                  <a:gd name="connsiteX68" fmla="*/ 435667 w 971434"/>
                  <a:gd name="connsiteY68" fmla="*/ 218512 h 1508632"/>
                  <a:gd name="connsiteX69" fmla="*/ 439683 w 971434"/>
                  <a:gd name="connsiteY69" fmla="*/ 413748 h 1508632"/>
                  <a:gd name="connsiteX70" fmla="*/ 444009 w 971434"/>
                  <a:gd name="connsiteY70" fmla="*/ 749592 h 1508632"/>
                  <a:gd name="connsiteX71" fmla="*/ 426915 w 971434"/>
                  <a:gd name="connsiteY71" fmla="*/ 856738 h 1508632"/>
                  <a:gd name="connsiteX0" fmla="*/ 427523 w 972042"/>
                  <a:gd name="connsiteY0" fmla="*/ 856738 h 1508632"/>
                  <a:gd name="connsiteX1" fmla="*/ 392099 w 972042"/>
                  <a:gd name="connsiteY1" fmla="*/ 919551 h 1508632"/>
                  <a:gd name="connsiteX2" fmla="*/ 342313 w 972042"/>
                  <a:gd name="connsiteY2" fmla="*/ 956107 h 1508632"/>
                  <a:gd name="connsiteX3" fmla="*/ 262560 w 972042"/>
                  <a:gd name="connsiteY3" fmla="*/ 959711 h 1508632"/>
                  <a:gd name="connsiteX4" fmla="*/ 171325 w 972042"/>
                  <a:gd name="connsiteY4" fmla="*/ 927532 h 1508632"/>
                  <a:gd name="connsiteX5" fmla="*/ 59291 w 972042"/>
                  <a:gd name="connsiteY5" fmla="*/ 867138 h 1508632"/>
                  <a:gd name="connsiteX6" fmla="*/ 45956 w 972042"/>
                  <a:gd name="connsiteY6" fmla="*/ 888093 h 1508632"/>
                  <a:gd name="connsiteX7" fmla="*/ 49766 w 972042"/>
                  <a:gd name="connsiteY7" fmla="*/ 926193 h 1508632"/>
                  <a:gd name="connsiteX8" fmla="*/ 80246 w 972042"/>
                  <a:gd name="connsiteY8" fmla="*/ 950958 h 1508632"/>
                  <a:gd name="connsiteX9" fmla="*/ 165971 w 972042"/>
                  <a:gd name="connsiteY9" fmla="*/ 981799 h 1508632"/>
                  <a:gd name="connsiteX10" fmla="*/ 261993 w 972042"/>
                  <a:gd name="connsiteY10" fmla="*/ 1028652 h 1508632"/>
                  <a:gd name="connsiteX11" fmla="*/ 278366 w 972042"/>
                  <a:gd name="connsiteY11" fmla="*/ 1069068 h 1508632"/>
                  <a:gd name="connsiteX12" fmla="*/ 264053 w 972042"/>
                  <a:gd name="connsiteY12" fmla="*/ 1111957 h 1508632"/>
                  <a:gd name="connsiteX13" fmla="*/ 185896 w 972042"/>
                  <a:gd name="connsiteY13" fmla="*/ 1142951 h 1508632"/>
                  <a:gd name="connsiteX14" fmla="*/ 55018 w 972042"/>
                  <a:gd name="connsiteY14" fmla="*/ 1157831 h 1508632"/>
                  <a:gd name="connsiteX15" fmla="*/ 4046 w 972042"/>
                  <a:gd name="connsiteY15" fmla="*/ 1168128 h 1508632"/>
                  <a:gd name="connsiteX16" fmla="*/ 5951 w 972042"/>
                  <a:gd name="connsiteY16" fmla="*/ 1206228 h 1508632"/>
                  <a:gd name="connsiteX17" fmla="*/ 11666 w 972042"/>
                  <a:gd name="connsiteY17" fmla="*/ 1210038 h 1508632"/>
                  <a:gd name="connsiteX18" fmla="*/ 145016 w 972042"/>
                  <a:gd name="connsiteY18" fmla="*/ 1214981 h 1508632"/>
                  <a:gd name="connsiteX19" fmla="*/ 335671 w 972042"/>
                  <a:gd name="connsiteY19" fmla="*/ 1210038 h 1508632"/>
                  <a:gd name="connsiteX20" fmla="*/ 362186 w 972042"/>
                  <a:gd name="connsiteY20" fmla="*/ 1266261 h 1508632"/>
                  <a:gd name="connsiteX21" fmla="*/ 334743 w 972042"/>
                  <a:gd name="connsiteY21" fmla="*/ 1349154 h 1508632"/>
                  <a:gd name="connsiteX22" fmla="*/ 327896 w 972042"/>
                  <a:gd name="connsiteY22" fmla="*/ 1412946 h 1508632"/>
                  <a:gd name="connsiteX23" fmla="*/ 331706 w 972042"/>
                  <a:gd name="connsiteY23" fmla="*/ 1455783 h 1508632"/>
                  <a:gd name="connsiteX24" fmla="*/ 364091 w 972042"/>
                  <a:gd name="connsiteY24" fmla="*/ 1505313 h 1508632"/>
                  <a:gd name="connsiteX25" fmla="*/ 386951 w 972042"/>
                  <a:gd name="connsiteY25" fmla="*/ 1507218 h 1508632"/>
                  <a:gd name="connsiteX26" fmla="*/ 396476 w 972042"/>
                  <a:gd name="connsiteY26" fmla="*/ 1484358 h 1508632"/>
                  <a:gd name="connsiteX27" fmla="*/ 402757 w 972042"/>
                  <a:gd name="connsiteY27" fmla="*/ 1443993 h 1508632"/>
                  <a:gd name="connsiteX28" fmla="*/ 409039 w 972042"/>
                  <a:gd name="connsiteY28" fmla="*/ 1381900 h 1508632"/>
                  <a:gd name="connsiteX29" fmla="*/ 423713 w 972042"/>
                  <a:gd name="connsiteY29" fmla="*/ 1321712 h 1508632"/>
                  <a:gd name="connsiteX30" fmla="*/ 466961 w 972042"/>
                  <a:gd name="connsiteY30" fmla="*/ 1257663 h 1508632"/>
                  <a:gd name="connsiteX31" fmla="*/ 528127 w 972042"/>
                  <a:gd name="connsiteY31" fmla="*/ 1222651 h 1508632"/>
                  <a:gd name="connsiteX32" fmla="*/ 600826 w 972042"/>
                  <a:gd name="connsiteY32" fmla="*/ 1214260 h 1508632"/>
                  <a:gd name="connsiteX33" fmla="*/ 720326 w 972042"/>
                  <a:gd name="connsiteY33" fmla="*/ 1309098 h 1508632"/>
                  <a:gd name="connsiteX34" fmla="*/ 777476 w 972042"/>
                  <a:gd name="connsiteY34" fmla="*/ 1316358 h 1508632"/>
                  <a:gd name="connsiteX35" fmla="*/ 820107 w 972042"/>
                  <a:gd name="connsiteY35" fmla="*/ 1296484 h 1508632"/>
                  <a:gd name="connsiteX36" fmla="*/ 783191 w 972042"/>
                  <a:gd name="connsiteY36" fmla="*/ 1246233 h 1508632"/>
                  <a:gd name="connsiteX37" fmla="*/ 647936 w 972042"/>
                  <a:gd name="connsiteY37" fmla="*/ 1149078 h 1508632"/>
                  <a:gd name="connsiteX38" fmla="*/ 645670 w 972042"/>
                  <a:gd name="connsiteY38" fmla="*/ 1100681 h 1508632"/>
                  <a:gd name="connsiteX39" fmla="*/ 670796 w 972042"/>
                  <a:gd name="connsiteY39" fmla="*/ 1082403 h 1508632"/>
                  <a:gd name="connsiteX40" fmla="*/ 724136 w 972042"/>
                  <a:gd name="connsiteY40" fmla="*/ 1074783 h 1508632"/>
                  <a:gd name="connsiteX41" fmla="*/ 899396 w 972042"/>
                  <a:gd name="connsiteY41" fmla="*/ 1084308 h 1508632"/>
                  <a:gd name="connsiteX42" fmla="*/ 956093 w 972042"/>
                  <a:gd name="connsiteY42" fmla="*/ 1088175 h 1508632"/>
                  <a:gd name="connsiteX43" fmla="*/ 969881 w 972042"/>
                  <a:gd name="connsiteY43" fmla="*/ 1046568 h 1508632"/>
                  <a:gd name="connsiteX44" fmla="*/ 918292 w 972042"/>
                  <a:gd name="connsiteY44" fmla="*/ 1027158 h 1508632"/>
                  <a:gd name="connsiteX45" fmla="*/ 802858 w 972042"/>
                  <a:gd name="connsiteY45" fmla="*/ 1029629 h 1508632"/>
                  <a:gd name="connsiteX46" fmla="*/ 646032 w 972042"/>
                  <a:gd name="connsiteY46" fmla="*/ 1042398 h 1508632"/>
                  <a:gd name="connsiteX47" fmla="*/ 639750 w 972042"/>
                  <a:gd name="connsiteY47" fmla="*/ 1018611 h 1508632"/>
                  <a:gd name="connsiteX48" fmla="*/ 672701 w 972042"/>
                  <a:gd name="connsiteY48" fmla="*/ 985248 h 1508632"/>
                  <a:gd name="connsiteX49" fmla="*/ 716516 w 972042"/>
                  <a:gd name="connsiteY49" fmla="*/ 945243 h 1508632"/>
                  <a:gd name="connsiteX50" fmla="*/ 731756 w 972042"/>
                  <a:gd name="connsiteY50" fmla="*/ 931908 h 1508632"/>
                  <a:gd name="connsiteX51" fmla="*/ 752711 w 972042"/>
                  <a:gd name="connsiteY51" fmla="*/ 910953 h 1508632"/>
                  <a:gd name="connsiteX52" fmla="*/ 766046 w 972042"/>
                  <a:gd name="connsiteY52" fmla="*/ 882378 h 1508632"/>
                  <a:gd name="connsiteX53" fmla="*/ 764141 w 972042"/>
                  <a:gd name="connsiteY53" fmla="*/ 867138 h 1508632"/>
                  <a:gd name="connsiteX54" fmla="*/ 737471 w 972042"/>
                  <a:gd name="connsiteY54" fmla="*/ 867138 h 1508632"/>
                  <a:gd name="connsiteX55" fmla="*/ 699371 w 972042"/>
                  <a:gd name="connsiteY55" fmla="*/ 891903 h 1508632"/>
                  <a:gd name="connsiteX56" fmla="*/ 582497 w 972042"/>
                  <a:gd name="connsiteY56" fmla="*/ 938034 h 1508632"/>
                  <a:gd name="connsiteX57" fmla="*/ 506966 w 972042"/>
                  <a:gd name="connsiteY57" fmla="*/ 840468 h 1508632"/>
                  <a:gd name="connsiteX58" fmla="*/ 503156 w 972042"/>
                  <a:gd name="connsiteY58" fmla="*/ 350883 h 1508632"/>
                  <a:gd name="connsiteX59" fmla="*/ 499346 w 972042"/>
                  <a:gd name="connsiteY59" fmla="*/ 59418 h 1508632"/>
                  <a:gd name="connsiteX60" fmla="*/ 489821 w 972042"/>
                  <a:gd name="connsiteY60" fmla="*/ 32748 h 1508632"/>
                  <a:gd name="connsiteX61" fmla="*/ 487916 w 972042"/>
                  <a:gd name="connsiteY61" fmla="*/ 27033 h 1508632"/>
                  <a:gd name="connsiteX62" fmla="*/ 484106 w 972042"/>
                  <a:gd name="connsiteY62" fmla="*/ 21318 h 1508632"/>
                  <a:gd name="connsiteX63" fmla="*/ 478391 w 972042"/>
                  <a:gd name="connsiteY63" fmla="*/ 9888 h 1508632"/>
                  <a:gd name="connsiteX64" fmla="*/ 472676 w 972042"/>
                  <a:gd name="connsiteY64" fmla="*/ 6078 h 1508632"/>
                  <a:gd name="connsiteX65" fmla="*/ 429324 w 972042"/>
                  <a:gd name="connsiteY65" fmla="*/ 7777 h 1508632"/>
                  <a:gd name="connsiteX66" fmla="*/ 425052 w 972042"/>
                  <a:gd name="connsiteY66" fmla="*/ 98034 h 1508632"/>
                  <a:gd name="connsiteX67" fmla="*/ 436275 w 972042"/>
                  <a:gd name="connsiteY67" fmla="*/ 218512 h 1508632"/>
                  <a:gd name="connsiteX68" fmla="*/ 440291 w 972042"/>
                  <a:gd name="connsiteY68" fmla="*/ 413748 h 1508632"/>
                  <a:gd name="connsiteX69" fmla="*/ 444617 w 972042"/>
                  <a:gd name="connsiteY69" fmla="*/ 749592 h 1508632"/>
                  <a:gd name="connsiteX70" fmla="*/ 427523 w 972042"/>
                  <a:gd name="connsiteY70" fmla="*/ 856738 h 1508632"/>
                  <a:gd name="connsiteX0" fmla="*/ 427524 w 972043"/>
                  <a:gd name="connsiteY0" fmla="*/ 856738 h 1508632"/>
                  <a:gd name="connsiteX1" fmla="*/ 392100 w 972043"/>
                  <a:gd name="connsiteY1" fmla="*/ 919551 h 1508632"/>
                  <a:gd name="connsiteX2" fmla="*/ 342314 w 972043"/>
                  <a:gd name="connsiteY2" fmla="*/ 956107 h 1508632"/>
                  <a:gd name="connsiteX3" fmla="*/ 262561 w 972043"/>
                  <a:gd name="connsiteY3" fmla="*/ 959711 h 1508632"/>
                  <a:gd name="connsiteX4" fmla="*/ 171326 w 972043"/>
                  <a:gd name="connsiteY4" fmla="*/ 927532 h 1508632"/>
                  <a:gd name="connsiteX5" fmla="*/ 59292 w 972043"/>
                  <a:gd name="connsiteY5" fmla="*/ 867138 h 1508632"/>
                  <a:gd name="connsiteX6" fmla="*/ 45957 w 972043"/>
                  <a:gd name="connsiteY6" fmla="*/ 888093 h 1508632"/>
                  <a:gd name="connsiteX7" fmla="*/ 49767 w 972043"/>
                  <a:gd name="connsiteY7" fmla="*/ 926193 h 1508632"/>
                  <a:gd name="connsiteX8" fmla="*/ 80247 w 972043"/>
                  <a:gd name="connsiteY8" fmla="*/ 950958 h 1508632"/>
                  <a:gd name="connsiteX9" fmla="*/ 165972 w 972043"/>
                  <a:gd name="connsiteY9" fmla="*/ 981799 h 1508632"/>
                  <a:gd name="connsiteX10" fmla="*/ 261994 w 972043"/>
                  <a:gd name="connsiteY10" fmla="*/ 1028652 h 1508632"/>
                  <a:gd name="connsiteX11" fmla="*/ 278367 w 972043"/>
                  <a:gd name="connsiteY11" fmla="*/ 1069068 h 1508632"/>
                  <a:gd name="connsiteX12" fmla="*/ 264054 w 972043"/>
                  <a:gd name="connsiteY12" fmla="*/ 1111957 h 1508632"/>
                  <a:gd name="connsiteX13" fmla="*/ 185897 w 972043"/>
                  <a:gd name="connsiteY13" fmla="*/ 1142951 h 1508632"/>
                  <a:gd name="connsiteX14" fmla="*/ 55019 w 972043"/>
                  <a:gd name="connsiteY14" fmla="*/ 1157831 h 1508632"/>
                  <a:gd name="connsiteX15" fmla="*/ 4047 w 972043"/>
                  <a:gd name="connsiteY15" fmla="*/ 1168128 h 1508632"/>
                  <a:gd name="connsiteX16" fmla="*/ 5952 w 972043"/>
                  <a:gd name="connsiteY16" fmla="*/ 1206228 h 1508632"/>
                  <a:gd name="connsiteX17" fmla="*/ 11667 w 972043"/>
                  <a:gd name="connsiteY17" fmla="*/ 1210038 h 1508632"/>
                  <a:gd name="connsiteX18" fmla="*/ 145017 w 972043"/>
                  <a:gd name="connsiteY18" fmla="*/ 1214981 h 1508632"/>
                  <a:gd name="connsiteX19" fmla="*/ 335672 w 972043"/>
                  <a:gd name="connsiteY19" fmla="*/ 1210038 h 1508632"/>
                  <a:gd name="connsiteX20" fmla="*/ 362187 w 972043"/>
                  <a:gd name="connsiteY20" fmla="*/ 1266261 h 1508632"/>
                  <a:gd name="connsiteX21" fmla="*/ 334744 w 972043"/>
                  <a:gd name="connsiteY21" fmla="*/ 1349154 h 1508632"/>
                  <a:gd name="connsiteX22" fmla="*/ 327897 w 972043"/>
                  <a:gd name="connsiteY22" fmla="*/ 1412946 h 1508632"/>
                  <a:gd name="connsiteX23" fmla="*/ 331707 w 972043"/>
                  <a:gd name="connsiteY23" fmla="*/ 1455783 h 1508632"/>
                  <a:gd name="connsiteX24" fmla="*/ 364092 w 972043"/>
                  <a:gd name="connsiteY24" fmla="*/ 1505313 h 1508632"/>
                  <a:gd name="connsiteX25" fmla="*/ 386952 w 972043"/>
                  <a:gd name="connsiteY25" fmla="*/ 1507218 h 1508632"/>
                  <a:gd name="connsiteX26" fmla="*/ 396477 w 972043"/>
                  <a:gd name="connsiteY26" fmla="*/ 1484358 h 1508632"/>
                  <a:gd name="connsiteX27" fmla="*/ 402758 w 972043"/>
                  <a:gd name="connsiteY27" fmla="*/ 1443993 h 1508632"/>
                  <a:gd name="connsiteX28" fmla="*/ 409040 w 972043"/>
                  <a:gd name="connsiteY28" fmla="*/ 1381900 h 1508632"/>
                  <a:gd name="connsiteX29" fmla="*/ 423714 w 972043"/>
                  <a:gd name="connsiteY29" fmla="*/ 1321712 h 1508632"/>
                  <a:gd name="connsiteX30" fmla="*/ 466962 w 972043"/>
                  <a:gd name="connsiteY30" fmla="*/ 1257663 h 1508632"/>
                  <a:gd name="connsiteX31" fmla="*/ 528128 w 972043"/>
                  <a:gd name="connsiteY31" fmla="*/ 1222651 h 1508632"/>
                  <a:gd name="connsiteX32" fmla="*/ 600827 w 972043"/>
                  <a:gd name="connsiteY32" fmla="*/ 1214260 h 1508632"/>
                  <a:gd name="connsiteX33" fmla="*/ 720327 w 972043"/>
                  <a:gd name="connsiteY33" fmla="*/ 1309098 h 1508632"/>
                  <a:gd name="connsiteX34" fmla="*/ 777477 w 972043"/>
                  <a:gd name="connsiteY34" fmla="*/ 1316358 h 1508632"/>
                  <a:gd name="connsiteX35" fmla="*/ 820108 w 972043"/>
                  <a:gd name="connsiteY35" fmla="*/ 1296484 h 1508632"/>
                  <a:gd name="connsiteX36" fmla="*/ 783192 w 972043"/>
                  <a:gd name="connsiteY36" fmla="*/ 1246233 h 1508632"/>
                  <a:gd name="connsiteX37" fmla="*/ 647937 w 972043"/>
                  <a:gd name="connsiteY37" fmla="*/ 1149078 h 1508632"/>
                  <a:gd name="connsiteX38" fmla="*/ 645671 w 972043"/>
                  <a:gd name="connsiteY38" fmla="*/ 1100681 h 1508632"/>
                  <a:gd name="connsiteX39" fmla="*/ 670797 w 972043"/>
                  <a:gd name="connsiteY39" fmla="*/ 1082403 h 1508632"/>
                  <a:gd name="connsiteX40" fmla="*/ 724137 w 972043"/>
                  <a:gd name="connsiteY40" fmla="*/ 1074783 h 1508632"/>
                  <a:gd name="connsiteX41" fmla="*/ 899397 w 972043"/>
                  <a:gd name="connsiteY41" fmla="*/ 1084308 h 1508632"/>
                  <a:gd name="connsiteX42" fmla="*/ 956094 w 972043"/>
                  <a:gd name="connsiteY42" fmla="*/ 1088175 h 1508632"/>
                  <a:gd name="connsiteX43" fmla="*/ 969882 w 972043"/>
                  <a:gd name="connsiteY43" fmla="*/ 1046568 h 1508632"/>
                  <a:gd name="connsiteX44" fmla="*/ 918293 w 972043"/>
                  <a:gd name="connsiteY44" fmla="*/ 1027158 h 1508632"/>
                  <a:gd name="connsiteX45" fmla="*/ 802859 w 972043"/>
                  <a:gd name="connsiteY45" fmla="*/ 1029629 h 1508632"/>
                  <a:gd name="connsiteX46" fmla="*/ 646033 w 972043"/>
                  <a:gd name="connsiteY46" fmla="*/ 1042398 h 1508632"/>
                  <a:gd name="connsiteX47" fmla="*/ 639751 w 972043"/>
                  <a:gd name="connsiteY47" fmla="*/ 1018611 h 1508632"/>
                  <a:gd name="connsiteX48" fmla="*/ 672702 w 972043"/>
                  <a:gd name="connsiteY48" fmla="*/ 985248 h 1508632"/>
                  <a:gd name="connsiteX49" fmla="*/ 716517 w 972043"/>
                  <a:gd name="connsiteY49" fmla="*/ 945243 h 1508632"/>
                  <a:gd name="connsiteX50" fmla="*/ 731757 w 972043"/>
                  <a:gd name="connsiteY50" fmla="*/ 931908 h 1508632"/>
                  <a:gd name="connsiteX51" fmla="*/ 752712 w 972043"/>
                  <a:gd name="connsiteY51" fmla="*/ 910953 h 1508632"/>
                  <a:gd name="connsiteX52" fmla="*/ 766047 w 972043"/>
                  <a:gd name="connsiteY52" fmla="*/ 882378 h 1508632"/>
                  <a:gd name="connsiteX53" fmla="*/ 764142 w 972043"/>
                  <a:gd name="connsiteY53" fmla="*/ 867138 h 1508632"/>
                  <a:gd name="connsiteX54" fmla="*/ 737472 w 972043"/>
                  <a:gd name="connsiteY54" fmla="*/ 867138 h 1508632"/>
                  <a:gd name="connsiteX55" fmla="*/ 699372 w 972043"/>
                  <a:gd name="connsiteY55" fmla="*/ 891903 h 1508632"/>
                  <a:gd name="connsiteX56" fmla="*/ 582498 w 972043"/>
                  <a:gd name="connsiteY56" fmla="*/ 938034 h 1508632"/>
                  <a:gd name="connsiteX57" fmla="*/ 506967 w 972043"/>
                  <a:gd name="connsiteY57" fmla="*/ 840468 h 1508632"/>
                  <a:gd name="connsiteX58" fmla="*/ 503157 w 972043"/>
                  <a:gd name="connsiteY58" fmla="*/ 350883 h 1508632"/>
                  <a:gd name="connsiteX59" fmla="*/ 499347 w 972043"/>
                  <a:gd name="connsiteY59" fmla="*/ 59418 h 1508632"/>
                  <a:gd name="connsiteX60" fmla="*/ 489822 w 972043"/>
                  <a:gd name="connsiteY60" fmla="*/ 32748 h 1508632"/>
                  <a:gd name="connsiteX61" fmla="*/ 487917 w 972043"/>
                  <a:gd name="connsiteY61" fmla="*/ 27033 h 1508632"/>
                  <a:gd name="connsiteX62" fmla="*/ 484107 w 972043"/>
                  <a:gd name="connsiteY62" fmla="*/ 21318 h 1508632"/>
                  <a:gd name="connsiteX63" fmla="*/ 478392 w 972043"/>
                  <a:gd name="connsiteY63" fmla="*/ 9888 h 1508632"/>
                  <a:gd name="connsiteX64" fmla="*/ 472677 w 972043"/>
                  <a:gd name="connsiteY64" fmla="*/ 6078 h 1508632"/>
                  <a:gd name="connsiteX65" fmla="*/ 429325 w 972043"/>
                  <a:gd name="connsiteY65" fmla="*/ 7777 h 1508632"/>
                  <a:gd name="connsiteX66" fmla="*/ 425053 w 972043"/>
                  <a:gd name="connsiteY66" fmla="*/ 98034 h 1508632"/>
                  <a:gd name="connsiteX67" fmla="*/ 436276 w 972043"/>
                  <a:gd name="connsiteY67" fmla="*/ 218512 h 1508632"/>
                  <a:gd name="connsiteX68" fmla="*/ 440292 w 972043"/>
                  <a:gd name="connsiteY68" fmla="*/ 413748 h 1508632"/>
                  <a:gd name="connsiteX69" fmla="*/ 444618 w 972043"/>
                  <a:gd name="connsiteY69" fmla="*/ 749592 h 1508632"/>
                  <a:gd name="connsiteX70" fmla="*/ 427524 w 972043"/>
                  <a:gd name="connsiteY70" fmla="*/ 856738 h 1508632"/>
                  <a:gd name="connsiteX0" fmla="*/ 437171 w 981690"/>
                  <a:gd name="connsiteY0" fmla="*/ 856738 h 1508632"/>
                  <a:gd name="connsiteX1" fmla="*/ 401747 w 981690"/>
                  <a:gd name="connsiteY1" fmla="*/ 919551 h 1508632"/>
                  <a:gd name="connsiteX2" fmla="*/ 351961 w 981690"/>
                  <a:gd name="connsiteY2" fmla="*/ 956107 h 1508632"/>
                  <a:gd name="connsiteX3" fmla="*/ 272208 w 981690"/>
                  <a:gd name="connsiteY3" fmla="*/ 959711 h 1508632"/>
                  <a:gd name="connsiteX4" fmla="*/ 180973 w 981690"/>
                  <a:gd name="connsiteY4" fmla="*/ 927532 h 1508632"/>
                  <a:gd name="connsiteX5" fmla="*/ 68939 w 981690"/>
                  <a:gd name="connsiteY5" fmla="*/ 867138 h 1508632"/>
                  <a:gd name="connsiteX6" fmla="*/ 55604 w 981690"/>
                  <a:gd name="connsiteY6" fmla="*/ 888093 h 1508632"/>
                  <a:gd name="connsiteX7" fmla="*/ 59414 w 981690"/>
                  <a:gd name="connsiteY7" fmla="*/ 926193 h 1508632"/>
                  <a:gd name="connsiteX8" fmla="*/ 89894 w 981690"/>
                  <a:gd name="connsiteY8" fmla="*/ 950958 h 1508632"/>
                  <a:gd name="connsiteX9" fmla="*/ 175619 w 981690"/>
                  <a:gd name="connsiteY9" fmla="*/ 981799 h 1508632"/>
                  <a:gd name="connsiteX10" fmla="*/ 271641 w 981690"/>
                  <a:gd name="connsiteY10" fmla="*/ 1028652 h 1508632"/>
                  <a:gd name="connsiteX11" fmla="*/ 288014 w 981690"/>
                  <a:gd name="connsiteY11" fmla="*/ 1069068 h 1508632"/>
                  <a:gd name="connsiteX12" fmla="*/ 273701 w 981690"/>
                  <a:gd name="connsiteY12" fmla="*/ 1111957 h 1508632"/>
                  <a:gd name="connsiteX13" fmla="*/ 195544 w 981690"/>
                  <a:gd name="connsiteY13" fmla="*/ 1142951 h 1508632"/>
                  <a:gd name="connsiteX14" fmla="*/ 64666 w 981690"/>
                  <a:gd name="connsiteY14" fmla="*/ 1157831 h 1508632"/>
                  <a:gd name="connsiteX15" fmla="*/ 13694 w 981690"/>
                  <a:gd name="connsiteY15" fmla="*/ 1168128 h 1508632"/>
                  <a:gd name="connsiteX16" fmla="*/ 15599 w 981690"/>
                  <a:gd name="connsiteY16" fmla="*/ 1206228 h 1508632"/>
                  <a:gd name="connsiteX17" fmla="*/ 8957 w 981690"/>
                  <a:gd name="connsiteY17" fmla="*/ 1205095 h 1508632"/>
                  <a:gd name="connsiteX18" fmla="*/ 154664 w 981690"/>
                  <a:gd name="connsiteY18" fmla="*/ 1214981 h 1508632"/>
                  <a:gd name="connsiteX19" fmla="*/ 345319 w 981690"/>
                  <a:gd name="connsiteY19" fmla="*/ 1210038 h 1508632"/>
                  <a:gd name="connsiteX20" fmla="*/ 371834 w 981690"/>
                  <a:gd name="connsiteY20" fmla="*/ 1266261 h 1508632"/>
                  <a:gd name="connsiteX21" fmla="*/ 344391 w 981690"/>
                  <a:gd name="connsiteY21" fmla="*/ 1349154 h 1508632"/>
                  <a:gd name="connsiteX22" fmla="*/ 337544 w 981690"/>
                  <a:gd name="connsiteY22" fmla="*/ 1412946 h 1508632"/>
                  <a:gd name="connsiteX23" fmla="*/ 341354 w 981690"/>
                  <a:gd name="connsiteY23" fmla="*/ 1455783 h 1508632"/>
                  <a:gd name="connsiteX24" fmla="*/ 373739 w 981690"/>
                  <a:gd name="connsiteY24" fmla="*/ 1505313 h 1508632"/>
                  <a:gd name="connsiteX25" fmla="*/ 396599 w 981690"/>
                  <a:gd name="connsiteY25" fmla="*/ 1507218 h 1508632"/>
                  <a:gd name="connsiteX26" fmla="*/ 406124 w 981690"/>
                  <a:gd name="connsiteY26" fmla="*/ 1484358 h 1508632"/>
                  <a:gd name="connsiteX27" fmla="*/ 412405 w 981690"/>
                  <a:gd name="connsiteY27" fmla="*/ 1443993 h 1508632"/>
                  <a:gd name="connsiteX28" fmla="*/ 418687 w 981690"/>
                  <a:gd name="connsiteY28" fmla="*/ 1381900 h 1508632"/>
                  <a:gd name="connsiteX29" fmla="*/ 433361 w 981690"/>
                  <a:gd name="connsiteY29" fmla="*/ 1321712 h 1508632"/>
                  <a:gd name="connsiteX30" fmla="*/ 476609 w 981690"/>
                  <a:gd name="connsiteY30" fmla="*/ 1257663 h 1508632"/>
                  <a:gd name="connsiteX31" fmla="*/ 537775 w 981690"/>
                  <a:gd name="connsiteY31" fmla="*/ 1222651 h 1508632"/>
                  <a:gd name="connsiteX32" fmla="*/ 610474 w 981690"/>
                  <a:gd name="connsiteY32" fmla="*/ 1214260 h 1508632"/>
                  <a:gd name="connsiteX33" fmla="*/ 729974 w 981690"/>
                  <a:gd name="connsiteY33" fmla="*/ 1309098 h 1508632"/>
                  <a:gd name="connsiteX34" fmla="*/ 787124 w 981690"/>
                  <a:gd name="connsiteY34" fmla="*/ 1316358 h 1508632"/>
                  <a:gd name="connsiteX35" fmla="*/ 829755 w 981690"/>
                  <a:gd name="connsiteY35" fmla="*/ 1296484 h 1508632"/>
                  <a:gd name="connsiteX36" fmla="*/ 792839 w 981690"/>
                  <a:gd name="connsiteY36" fmla="*/ 1246233 h 1508632"/>
                  <a:gd name="connsiteX37" fmla="*/ 657584 w 981690"/>
                  <a:gd name="connsiteY37" fmla="*/ 1149078 h 1508632"/>
                  <a:gd name="connsiteX38" fmla="*/ 655318 w 981690"/>
                  <a:gd name="connsiteY38" fmla="*/ 1100681 h 1508632"/>
                  <a:gd name="connsiteX39" fmla="*/ 680444 w 981690"/>
                  <a:gd name="connsiteY39" fmla="*/ 1082403 h 1508632"/>
                  <a:gd name="connsiteX40" fmla="*/ 733784 w 981690"/>
                  <a:gd name="connsiteY40" fmla="*/ 1074783 h 1508632"/>
                  <a:gd name="connsiteX41" fmla="*/ 909044 w 981690"/>
                  <a:gd name="connsiteY41" fmla="*/ 1084308 h 1508632"/>
                  <a:gd name="connsiteX42" fmla="*/ 965741 w 981690"/>
                  <a:gd name="connsiteY42" fmla="*/ 1088175 h 1508632"/>
                  <a:gd name="connsiteX43" fmla="*/ 979529 w 981690"/>
                  <a:gd name="connsiteY43" fmla="*/ 1046568 h 1508632"/>
                  <a:gd name="connsiteX44" fmla="*/ 927940 w 981690"/>
                  <a:gd name="connsiteY44" fmla="*/ 1027158 h 1508632"/>
                  <a:gd name="connsiteX45" fmla="*/ 812506 w 981690"/>
                  <a:gd name="connsiteY45" fmla="*/ 1029629 h 1508632"/>
                  <a:gd name="connsiteX46" fmla="*/ 655680 w 981690"/>
                  <a:gd name="connsiteY46" fmla="*/ 1042398 h 1508632"/>
                  <a:gd name="connsiteX47" fmla="*/ 649398 w 981690"/>
                  <a:gd name="connsiteY47" fmla="*/ 1018611 h 1508632"/>
                  <a:gd name="connsiteX48" fmla="*/ 682349 w 981690"/>
                  <a:gd name="connsiteY48" fmla="*/ 985248 h 1508632"/>
                  <a:gd name="connsiteX49" fmla="*/ 726164 w 981690"/>
                  <a:gd name="connsiteY49" fmla="*/ 945243 h 1508632"/>
                  <a:gd name="connsiteX50" fmla="*/ 741404 w 981690"/>
                  <a:gd name="connsiteY50" fmla="*/ 931908 h 1508632"/>
                  <a:gd name="connsiteX51" fmla="*/ 762359 w 981690"/>
                  <a:gd name="connsiteY51" fmla="*/ 910953 h 1508632"/>
                  <a:gd name="connsiteX52" fmla="*/ 775694 w 981690"/>
                  <a:gd name="connsiteY52" fmla="*/ 882378 h 1508632"/>
                  <a:gd name="connsiteX53" fmla="*/ 773789 w 981690"/>
                  <a:gd name="connsiteY53" fmla="*/ 867138 h 1508632"/>
                  <a:gd name="connsiteX54" fmla="*/ 747119 w 981690"/>
                  <a:gd name="connsiteY54" fmla="*/ 867138 h 1508632"/>
                  <a:gd name="connsiteX55" fmla="*/ 709019 w 981690"/>
                  <a:gd name="connsiteY55" fmla="*/ 891903 h 1508632"/>
                  <a:gd name="connsiteX56" fmla="*/ 592145 w 981690"/>
                  <a:gd name="connsiteY56" fmla="*/ 938034 h 1508632"/>
                  <a:gd name="connsiteX57" fmla="*/ 516614 w 981690"/>
                  <a:gd name="connsiteY57" fmla="*/ 840468 h 1508632"/>
                  <a:gd name="connsiteX58" fmla="*/ 512804 w 981690"/>
                  <a:gd name="connsiteY58" fmla="*/ 350883 h 1508632"/>
                  <a:gd name="connsiteX59" fmla="*/ 508994 w 981690"/>
                  <a:gd name="connsiteY59" fmla="*/ 59418 h 1508632"/>
                  <a:gd name="connsiteX60" fmla="*/ 499469 w 981690"/>
                  <a:gd name="connsiteY60" fmla="*/ 32748 h 1508632"/>
                  <a:gd name="connsiteX61" fmla="*/ 497564 w 981690"/>
                  <a:gd name="connsiteY61" fmla="*/ 27033 h 1508632"/>
                  <a:gd name="connsiteX62" fmla="*/ 493754 w 981690"/>
                  <a:gd name="connsiteY62" fmla="*/ 21318 h 1508632"/>
                  <a:gd name="connsiteX63" fmla="*/ 488039 w 981690"/>
                  <a:gd name="connsiteY63" fmla="*/ 9888 h 1508632"/>
                  <a:gd name="connsiteX64" fmla="*/ 482324 w 981690"/>
                  <a:gd name="connsiteY64" fmla="*/ 6078 h 1508632"/>
                  <a:gd name="connsiteX65" fmla="*/ 438972 w 981690"/>
                  <a:gd name="connsiteY65" fmla="*/ 7777 h 1508632"/>
                  <a:gd name="connsiteX66" fmla="*/ 434700 w 981690"/>
                  <a:gd name="connsiteY66" fmla="*/ 98034 h 1508632"/>
                  <a:gd name="connsiteX67" fmla="*/ 445923 w 981690"/>
                  <a:gd name="connsiteY67" fmla="*/ 218512 h 1508632"/>
                  <a:gd name="connsiteX68" fmla="*/ 449939 w 981690"/>
                  <a:gd name="connsiteY68" fmla="*/ 413748 h 1508632"/>
                  <a:gd name="connsiteX69" fmla="*/ 454265 w 981690"/>
                  <a:gd name="connsiteY69" fmla="*/ 749592 h 1508632"/>
                  <a:gd name="connsiteX70" fmla="*/ 437171 w 981690"/>
                  <a:gd name="connsiteY70" fmla="*/ 856738 h 1508632"/>
                  <a:gd name="connsiteX0" fmla="*/ 434767 w 979286"/>
                  <a:gd name="connsiteY0" fmla="*/ 856738 h 1508632"/>
                  <a:gd name="connsiteX1" fmla="*/ 399343 w 979286"/>
                  <a:gd name="connsiteY1" fmla="*/ 919551 h 1508632"/>
                  <a:gd name="connsiteX2" fmla="*/ 349557 w 979286"/>
                  <a:gd name="connsiteY2" fmla="*/ 956107 h 1508632"/>
                  <a:gd name="connsiteX3" fmla="*/ 269804 w 979286"/>
                  <a:gd name="connsiteY3" fmla="*/ 959711 h 1508632"/>
                  <a:gd name="connsiteX4" fmla="*/ 178569 w 979286"/>
                  <a:gd name="connsiteY4" fmla="*/ 927532 h 1508632"/>
                  <a:gd name="connsiteX5" fmla="*/ 66535 w 979286"/>
                  <a:gd name="connsiteY5" fmla="*/ 867138 h 1508632"/>
                  <a:gd name="connsiteX6" fmla="*/ 53200 w 979286"/>
                  <a:gd name="connsiteY6" fmla="*/ 888093 h 1508632"/>
                  <a:gd name="connsiteX7" fmla="*/ 57010 w 979286"/>
                  <a:gd name="connsiteY7" fmla="*/ 926193 h 1508632"/>
                  <a:gd name="connsiteX8" fmla="*/ 87490 w 979286"/>
                  <a:gd name="connsiteY8" fmla="*/ 950958 h 1508632"/>
                  <a:gd name="connsiteX9" fmla="*/ 173215 w 979286"/>
                  <a:gd name="connsiteY9" fmla="*/ 981799 h 1508632"/>
                  <a:gd name="connsiteX10" fmla="*/ 269237 w 979286"/>
                  <a:gd name="connsiteY10" fmla="*/ 1028652 h 1508632"/>
                  <a:gd name="connsiteX11" fmla="*/ 285610 w 979286"/>
                  <a:gd name="connsiteY11" fmla="*/ 1069068 h 1508632"/>
                  <a:gd name="connsiteX12" fmla="*/ 271297 w 979286"/>
                  <a:gd name="connsiteY12" fmla="*/ 1111957 h 1508632"/>
                  <a:gd name="connsiteX13" fmla="*/ 193140 w 979286"/>
                  <a:gd name="connsiteY13" fmla="*/ 1142951 h 1508632"/>
                  <a:gd name="connsiteX14" fmla="*/ 62262 w 979286"/>
                  <a:gd name="connsiteY14" fmla="*/ 1157831 h 1508632"/>
                  <a:gd name="connsiteX15" fmla="*/ 11290 w 979286"/>
                  <a:gd name="connsiteY15" fmla="*/ 1168128 h 1508632"/>
                  <a:gd name="connsiteX16" fmla="*/ 13195 w 979286"/>
                  <a:gd name="connsiteY16" fmla="*/ 1206228 h 1508632"/>
                  <a:gd name="connsiteX17" fmla="*/ 152260 w 979286"/>
                  <a:gd name="connsiteY17" fmla="*/ 1214981 h 1508632"/>
                  <a:gd name="connsiteX18" fmla="*/ 342915 w 979286"/>
                  <a:gd name="connsiteY18" fmla="*/ 1210038 h 1508632"/>
                  <a:gd name="connsiteX19" fmla="*/ 369430 w 979286"/>
                  <a:gd name="connsiteY19" fmla="*/ 1266261 h 1508632"/>
                  <a:gd name="connsiteX20" fmla="*/ 341987 w 979286"/>
                  <a:gd name="connsiteY20" fmla="*/ 1349154 h 1508632"/>
                  <a:gd name="connsiteX21" fmla="*/ 335140 w 979286"/>
                  <a:gd name="connsiteY21" fmla="*/ 1412946 h 1508632"/>
                  <a:gd name="connsiteX22" fmla="*/ 338950 w 979286"/>
                  <a:gd name="connsiteY22" fmla="*/ 1455783 h 1508632"/>
                  <a:gd name="connsiteX23" fmla="*/ 371335 w 979286"/>
                  <a:gd name="connsiteY23" fmla="*/ 1505313 h 1508632"/>
                  <a:gd name="connsiteX24" fmla="*/ 394195 w 979286"/>
                  <a:gd name="connsiteY24" fmla="*/ 1507218 h 1508632"/>
                  <a:gd name="connsiteX25" fmla="*/ 403720 w 979286"/>
                  <a:gd name="connsiteY25" fmla="*/ 1484358 h 1508632"/>
                  <a:gd name="connsiteX26" fmla="*/ 410001 w 979286"/>
                  <a:gd name="connsiteY26" fmla="*/ 1443993 h 1508632"/>
                  <a:gd name="connsiteX27" fmla="*/ 416283 w 979286"/>
                  <a:gd name="connsiteY27" fmla="*/ 1381900 h 1508632"/>
                  <a:gd name="connsiteX28" fmla="*/ 430957 w 979286"/>
                  <a:gd name="connsiteY28" fmla="*/ 1321712 h 1508632"/>
                  <a:gd name="connsiteX29" fmla="*/ 474205 w 979286"/>
                  <a:gd name="connsiteY29" fmla="*/ 1257663 h 1508632"/>
                  <a:gd name="connsiteX30" fmla="*/ 535371 w 979286"/>
                  <a:gd name="connsiteY30" fmla="*/ 1222651 h 1508632"/>
                  <a:gd name="connsiteX31" fmla="*/ 608070 w 979286"/>
                  <a:gd name="connsiteY31" fmla="*/ 1214260 h 1508632"/>
                  <a:gd name="connsiteX32" fmla="*/ 727570 w 979286"/>
                  <a:gd name="connsiteY32" fmla="*/ 1309098 h 1508632"/>
                  <a:gd name="connsiteX33" fmla="*/ 784720 w 979286"/>
                  <a:gd name="connsiteY33" fmla="*/ 1316358 h 1508632"/>
                  <a:gd name="connsiteX34" fmla="*/ 827351 w 979286"/>
                  <a:gd name="connsiteY34" fmla="*/ 1296484 h 1508632"/>
                  <a:gd name="connsiteX35" fmla="*/ 790435 w 979286"/>
                  <a:gd name="connsiteY35" fmla="*/ 1246233 h 1508632"/>
                  <a:gd name="connsiteX36" fmla="*/ 655180 w 979286"/>
                  <a:gd name="connsiteY36" fmla="*/ 1149078 h 1508632"/>
                  <a:gd name="connsiteX37" fmla="*/ 652914 w 979286"/>
                  <a:gd name="connsiteY37" fmla="*/ 1100681 h 1508632"/>
                  <a:gd name="connsiteX38" fmla="*/ 678040 w 979286"/>
                  <a:gd name="connsiteY38" fmla="*/ 1082403 h 1508632"/>
                  <a:gd name="connsiteX39" fmla="*/ 731380 w 979286"/>
                  <a:gd name="connsiteY39" fmla="*/ 1074783 h 1508632"/>
                  <a:gd name="connsiteX40" fmla="*/ 906640 w 979286"/>
                  <a:gd name="connsiteY40" fmla="*/ 1084308 h 1508632"/>
                  <a:gd name="connsiteX41" fmla="*/ 963337 w 979286"/>
                  <a:gd name="connsiteY41" fmla="*/ 1088175 h 1508632"/>
                  <a:gd name="connsiteX42" fmla="*/ 977125 w 979286"/>
                  <a:gd name="connsiteY42" fmla="*/ 1046568 h 1508632"/>
                  <a:gd name="connsiteX43" fmla="*/ 925536 w 979286"/>
                  <a:gd name="connsiteY43" fmla="*/ 1027158 h 1508632"/>
                  <a:gd name="connsiteX44" fmla="*/ 810102 w 979286"/>
                  <a:gd name="connsiteY44" fmla="*/ 1029629 h 1508632"/>
                  <a:gd name="connsiteX45" fmla="*/ 653276 w 979286"/>
                  <a:gd name="connsiteY45" fmla="*/ 1042398 h 1508632"/>
                  <a:gd name="connsiteX46" fmla="*/ 646994 w 979286"/>
                  <a:gd name="connsiteY46" fmla="*/ 1018611 h 1508632"/>
                  <a:gd name="connsiteX47" fmla="*/ 679945 w 979286"/>
                  <a:gd name="connsiteY47" fmla="*/ 985248 h 1508632"/>
                  <a:gd name="connsiteX48" fmla="*/ 723760 w 979286"/>
                  <a:gd name="connsiteY48" fmla="*/ 945243 h 1508632"/>
                  <a:gd name="connsiteX49" fmla="*/ 739000 w 979286"/>
                  <a:gd name="connsiteY49" fmla="*/ 931908 h 1508632"/>
                  <a:gd name="connsiteX50" fmla="*/ 759955 w 979286"/>
                  <a:gd name="connsiteY50" fmla="*/ 910953 h 1508632"/>
                  <a:gd name="connsiteX51" fmla="*/ 773290 w 979286"/>
                  <a:gd name="connsiteY51" fmla="*/ 882378 h 1508632"/>
                  <a:gd name="connsiteX52" fmla="*/ 771385 w 979286"/>
                  <a:gd name="connsiteY52" fmla="*/ 867138 h 1508632"/>
                  <a:gd name="connsiteX53" fmla="*/ 744715 w 979286"/>
                  <a:gd name="connsiteY53" fmla="*/ 867138 h 1508632"/>
                  <a:gd name="connsiteX54" fmla="*/ 706615 w 979286"/>
                  <a:gd name="connsiteY54" fmla="*/ 891903 h 1508632"/>
                  <a:gd name="connsiteX55" fmla="*/ 589741 w 979286"/>
                  <a:gd name="connsiteY55" fmla="*/ 938034 h 1508632"/>
                  <a:gd name="connsiteX56" fmla="*/ 514210 w 979286"/>
                  <a:gd name="connsiteY56" fmla="*/ 840468 h 1508632"/>
                  <a:gd name="connsiteX57" fmla="*/ 510400 w 979286"/>
                  <a:gd name="connsiteY57" fmla="*/ 350883 h 1508632"/>
                  <a:gd name="connsiteX58" fmla="*/ 506590 w 979286"/>
                  <a:gd name="connsiteY58" fmla="*/ 59418 h 1508632"/>
                  <a:gd name="connsiteX59" fmla="*/ 497065 w 979286"/>
                  <a:gd name="connsiteY59" fmla="*/ 32748 h 1508632"/>
                  <a:gd name="connsiteX60" fmla="*/ 495160 w 979286"/>
                  <a:gd name="connsiteY60" fmla="*/ 27033 h 1508632"/>
                  <a:gd name="connsiteX61" fmla="*/ 491350 w 979286"/>
                  <a:gd name="connsiteY61" fmla="*/ 21318 h 1508632"/>
                  <a:gd name="connsiteX62" fmla="*/ 485635 w 979286"/>
                  <a:gd name="connsiteY62" fmla="*/ 9888 h 1508632"/>
                  <a:gd name="connsiteX63" fmla="*/ 479920 w 979286"/>
                  <a:gd name="connsiteY63" fmla="*/ 6078 h 1508632"/>
                  <a:gd name="connsiteX64" fmla="*/ 436568 w 979286"/>
                  <a:gd name="connsiteY64" fmla="*/ 7777 h 1508632"/>
                  <a:gd name="connsiteX65" fmla="*/ 432296 w 979286"/>
                  <a:gd name="connsiteY65" fmla="*/ 98034 h 1508632"/>
                  <a:gd name="connsiteX66" fmla="*/ 443519 w 979286"/>
                  <a:gd name="connsiteY66" fmla="*/ 218512 h 1508632"/>
                  <a:gd name="connsiteX67" fmla="*/ 447535 w 979286"/>
                  <a:gd name="connsiteY67" fmla="*/ 413748 h 1508632"/>
                  <a:gd name="connsiteX68" fmla="*/ 451861 w 979286"/>
                  <a:gd name="connsiteY68" fmla="*/ 749592 h 1508632"/>
                  <a:gd name="connsiteX69" fmla="*/ 434767 w 979286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28888 w 980604"/>
                  <a:gd name="connsiteY32" fmla="*/ 1309098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86953 w 980604"/>
                  <a:gd name="connsiteY61" fmla="*/ 9888 h 1508632"/>
                  <a:gd name="connsiteX62" fmla="*/ 481238 w 980604"/>
                  <a:gd name="connsiteY62" fmla="*/ 6078 h 1508632"/>
                  <a:gd name="connsiteX63" fmla="*/ 437886 w 980604"/>
                  <a:gd name="connsiteY63" fmla="*/ 7777 h 1508632"/>
                  <a:gd name="connsiteX64" fmla="*/ 433614 w 980604"/>
                  <a:gd name="connsiteY64" fmla="*/ 98034 h 1508632"/>
                  <a:gd name="connsiteX65" fmla="*/ 444837 w 980604"/>
                  <a:gd name="connsiteY65" fmla="*/ 218512 h 1508632"/>
                  <a:gd name="connsiteX66" fmla="*/ 448853 w 980604"/>
                  <a:gd name="connsiteY66" fmla="*/ 413748 h 1508632"/>
                  <a:gd name="connsiteX67" fmla="*/ 453179 w 980604"/>
                  <a:gd name="connsiteY67" fmla="*/ 749592 h 1508632"/>
                  <a:gd name="connsiteX68" fmla="*/ 436085 w 980604"/>
                  <a:gd name="connsiteY68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86953 w 980604"/>
                  <a:gd name="connsiteY60" fmla="*/ 9888 h 1508632"/>
                  <a:gd name="connsiteX61" fmla="*/ 481238 w 980604"/>
                  <a:gd name="connsiteY61" fmla="*/ 6078 h 1508632"/>
                  <a:gd name="connsiteX62" fmla="*/ 437886 w 980604"/>
                  <a:gd name="connsiteY62" fmla="*/ 7777 h 1508632"/>
                  <a:gd name="connsiteX63" fmla="*/ 433614 w 980604"/>
                  <a:gd name="connsiteY63" fmla="*/ 98034 h 1508632"/>
                  <a:gd name="connsiteX64" fmla="*/ 444837 w 980604"/>
                  <a:gd name="connsiteY64" fmla="*/ 218512 h 1508632"/>
                  <a:gd name="connsiteX65" fmla="*/ 448853 w 980604"/>
                  <a:gd name="connsiteY65" fmla="*/ 413748 h 1508632"/>
                  <a:gd name="connsiteX66" fmla="*/ 453179 w 980604"/>
                  <a:gd name="connsiteY66" fmla="*/ 749592 h 1508632"/>
                  <a:gd name="connsiteX67" fmla="*/ 436085 w 980604"/>
                  <a:gd name="connsiteY67" fmla="*/ 856738 h 1508632"/>
                  <a:gd name="connsiteX0" fmla="*/ 436085 w 980604"/>
                  <a:gd name="connsiteY0" fmla="*/ 855878 h 1507772"/>
                  <a:gd name="connsiteX1" fmla="*/ 400661 w 980604"/>
                  <a:gd name="connsiteY1" fmla="*/ 918691 h 1507772"/>
                  <a:gd name="connsiteX2" fmla="*/ 350875 w 980604"/>
                  <a:gd name="connsiteY2" fmla="*/ 955247 h 1507772"/>
                  <a:gd name="connsiteX3" fmla="*/ 271122 w 980604"/>
                  <a:gd name="connsiteY3" fmla="*/ 958851 h 1507772"/>
                  <a:gd name="connsiteX4" fmla="*/ 179887 w 980604"/>
                  <a:gd name="connsiteY4" fmla="*/ 926672 h 1507772"/>
                  <a:gd name="connsiteX5" fmla="*/ 67853 w 980604"/>
                  <a:gd name="connsiteY5" fmla="*/ 866278 h 1507772"/>
                  <a:gd name="connsiteX6" fmla="*/ 54518 w 980604"/>
                  <a:gd name="connsiteY6" fmla="*/ 887233 h 1507772"/>
                  <a:gd name="connsiteX7" fmla="*/ 58328 w 980604"/>
                  <a:gd name="connsiteY7" fmla="*/ 925333 h 1507772"/>
                  <a:gd name="connsiteX8" fmla="*/ 88808 w 980604"/>
                  <a:gd name="connsiteY8" fmla="*/ 950098 h 1507772"/>
                  <a:gd name="connsiteX9" fmla="*/ 174533 w 980604"/>
                  <a:gd name="connsiteY9" fmla="*/ 980939 h 1507772"/>
                  <a:gd name="connsiteX10" fmla="*/ 270555 w 980604"/>
                  <a:gd name="connsiteY10" fmla="*/ 1027792 h 1507772"/>
                  <a:gd name="connsiteX11" fmla="*/ 286928 w 980604"/>
                  <a:gd name="connsiteY11" fmla="*/ 1068208 h 1507772"/>
                  <a:gd name="connsiteX12" fmla="*/ 272615 w 980604"/>
                  <a:gd name="connsiteY12" fmla="*/ 1111097 h 1507772"/>
                  <a:gd name="connsiteX13" fmla="*/ 194458 w 980604"/>
                  <a:gd name="connsiteY13" fmla="*/ 1142091 h 1507772"/>
                  <a:gd name="connsiteX14" fmla="*/ 88295 w 980604"/>
                  <a:gd name="connsiteY14" fmla="*/ 1156971 h 1507772"/>
                  <a:gd name="connsiteX15" fmla="*/ 12608 w 980604"/>
                  <a:gd name="connsiteY15" fmla="*/ 1167268 h 1507772"/>
                  <a:gd name="connsiteX16" fmla="*/ 14513 w 980604"/>
                  <a:gd name="connsiteY16" fmla="*/ 1205368 h 1507772"/>
                  <a:gd name="connsiteX17" fmla="*/ 153578 w 980604"/>
                  <a:gd name="connsiteY17" fmla="*/ 1214121 h 1507772"/>
                  <a:gd name="connsiteX18" fmla="*/ 344233 w 980604"/>
                  <a:gd name="connsiteY18" fmla="*/ 1209178 h 1507772"/>
                  <a:gd name="connsiteX19" fmla="*/ 370748 w 980604"/>
                  <a:gd name="connsiteY19" fmla="*/ 1265401 h 1507772"/>
                  <a:gd name="connsiteX20" fmla="*/ 343305 w 980604"/>
                  <a:gd name="connsiteY20" fmla="*/ 1348294 h 1507772"/>
                  <a:gd name="connsiteX21" fmla="*/ 336458 w 980604"/>
                  <a:gd name="connsiteY21" fmla="*/ 1412086 h 1507772"/>
                  <a:gd name="connsiteX22" fmla="*/ 340268 w 980604"/>
                  <a:gd name="connsiteY22" fmla="*/ 1454923 h 1507772"/>
                  <a:gd name="connsiteX23" fmla="*/ 372653 w 980604"/>
                  <a:gd name="connsiteY23" fmla="*/ 1504453 h 1507772"/>
                  <a:gd name="connsiteX24" fmla="*/ 395513 w 980604"/>
                  <a:gd name="connsiteY24" fmla="*/ 1506358 h 1507772"/>
                  <a:gd name="connsiteX25" fmla="*/ 405038 w 980604"/>
                  <a:gd name="connsiteY25" fmla="*/ 1483498 h 1507772"/>
                  <a:gd name="connsiteX26" fmla="*/ 411319 w 980604"/>
                  <a:gd name="connsiteY26" fmla="*/ 1443133 h 1507772"/>
                  <a:gd name="connsiteX27" fmla="*/ 417601 w 980604"/>
                  <a:gd name="connsiteY27" fmla="*/ 1381040 h 1507772"/>
                  <a:gd name="connsiteX28" fmla="*/ 432275 w 980604"/>
                  <a:gd name="connsiteY28" fmla="*/ 1320852 h 1507772"/>
                  <a:gd name="connsiteX29" fmla="*/ 475523 w 980604"/>
                  <a:gd name="connsiteY29" fmla="*/ 1256803 h 1507772"/>
                  <a:gd name="connsiteX30" fmla="*/ 536689 w 980604"/>
                  <a:gd name="connsiteY30" fmla="*/ 1221791 h 1507772"/>
                  <a:gd name="connsiteX31" fmla="*/ 609388 w 980604"/>
                  <a:gd name="connsiteY31" fmla="*/ 1213400 h 1507772"/>
                  <a:gd name="connsiteX32" fmla="*/ 709117 w 980604"/>
                  <a:gd name="connsiteY32" fmla="*/ 1278581 h 1507772"/>
                  <a:gd name="connsiteX33" fmla="*/ 786038 w 980604"/>
                  <a:gd name="connsiteY33" fmla="*/ 1315498 h 1507772"/>
                  <a:gd name="connsiteX34" fmla="*/ 828669 w 980604"/>
                  <a:gd name="connsiteY34" fmla="*/ 1295624 h 1507772"/>
                  <a:gd name="connsiteX35" fmla="*/ 769511 w 980604"/>
                  <a:gd name="connsiteY35" fmla="*/ 1240430 h 1507772"/>
                  <a:gd name="connsiteX36" fmla="*/ 656498 w 980604"/>
                  <a:gd name="connsiteY36" fmla="*/ 1148218 h 1507772"/>
                  <a:gd name="connsiteX37" fmla="*/ 654232 w 980604"/>
                  <a:gd name="connsiteY37" fmla="*/ 1099821 h 1507772"/>
                  <a:gd name="connsiteX38" fmla="*/ 679358 w 980604"/>
                  <a:gd name="connsiteY38" fmla="*/ 1081543 h 1507772"/>
                  <a:gd name="connsiteX39" fmla="*/ 732698 w 980604"/>
                  <a:gd name="connsiteY39" fmla="*/ 1073923 h 1507772"/>
                  <a:gd name="connsiteX40" fmla="*/ 907958 w 980604"/>
                  <a:gd name="connsiteY40" fmla="*/ 1083448 h 1507772"/>
                  <a:gd name="connsiteX41" fmla="*/ 964655 w 980604"/>
                  <a:gd name="connsiteY41" fmla="*/ 1087315 h 1507772"/>
                  <a:gd name="connsiteX42" fmla="*/ 978443 w 980604"/>
                  <a:gd name="connsiteY42" fmla="*/ 1045708 h 1507772"/>
                  <a:gd name="connsiteX43" fmla="*/ 926854 w 980604"/>
                  <a:gd name="connsiteY43" fmla="*/ 1026298 h 1507772"/>
                  <a:gd name="connsiteX44" fmla="*/ 811420 w 980604"/>
                  <a:gd name="connsiteY44" fmla="*/ 1028769 h 1507772"/>
                  <a:gd name="connsiteX45" fmla="*/ 654594 w 980604"/>
                  <a:gd name="connsiteY45" fmla="*/ 1041538 h 1507772"/>
                  <a:gd name="connsiteX46" fmla="*/ 648312 w 980604"/>
                  <a:gd name="connsiteY46" fmla="*/ 1017751 h 1507772"/>
                  <a:gd name="connsiteX47" fmla="*/ 681263 w 980604"/>
                  <a:gd name="connsiteY47" fmla="*/ 984388 h 1507772"/>
                  <a:gd name="connsiteX48" fmla="*/ 725078 w 980604"/>
                  <a:gd name="connsiteY48" fmla="*/ 944383 h 1507772"/>
                  <a:gd name="connsiteX49" fmla="*/ 740318 w 980604"/>
                  <a:gd name="connsiteY49" fmla="*/ 931048 h 1507772"/>
                  <a:gd name="connsiteX50" fmla="*/ 761273 w 980604"/>
                  <a:gd name="connsiteY50" fmla="*/ 910093 h 1507772"/>
                  <a:gd name="connsiteX51" fmla="*/ 774608 w 980604"/>
                  <a:gd name="connsiteY51" fmla="*/ 881518 h 1507772"/>
                  <a:gd name="connsiteX52" fmla="*/ 772703 w 980604"/>
                  <a:gd name="connsiteY52" fmla="*/ 866278 h 1507772"/>
                  <a:gd name="connsiteX53" fmla="*/ 746033 w 980604"/>
                  <a:gd name="connsiteY53" fmla="*/ 866278 h 1507772"/>
                  <a:gd name="connsiteX54" fmla="*/ 690634 w 980604"/>
                  <a:gd name="connsiteY54" fmla="*/ 905872 h 1507772"/>
                  <a:gd name="connsiteX55" fmla="*/ 591059 w 980604"/>
                  <a:gd name="connsiteY55" fmla="*/ 937174 h 1507772"/>
                  <a:gd name="connsiteX56" fmla="*/ 515528 w 980604"/>
                  <a:gd name="connsiteY56" fmla="*/ 839608 h 1507772"/>
                  <a:gd name="connsiteX57" fmla="*/ 511718 w 980604"/>
                  <a:gd name="connsiteY57" fmla="*/ 350023 h 1507772"/>
                  <a:gd name="connsiteX58" fmla="*/ 507908 w 980604"/>
                  <a:gd name="connsiteY58" fmla="*/ 58558 h 1507772"/>
                  <a:gd name="connsiteX59" fmla="*/ 498383 w 980604"/>
                  <a:gd name="connsiteY59" fmla="*/ 31888 h 1507772"/>
                  <a:gd name="connsiteX60" fmla="*/ 486953 w 980604"/>
                  <a:gd name="connsiteY60" fmla="*/ 9028 h 1507772"/>
                  <a:gd name="connsiteX61" fmla="*/ 437886 w 980604"/>
                  <a:gd name="connsiteY61" fmla="*/ 6917 h 1507772"/>
                  <a:gd name="connsiteX62" fmla="*/ 433614 w 980604"/>
                  <a:gd name="connsiteY62" fmla="*/ 97174 h 1507772"/>
                  <a:gd name="connsiteX63" fmla="*/ 444837 w 980604"/>
                  <a:gd name="connsiteY63" fmla="*/ 217652 h 1507772"/>
                  <a:gd name="connsiteX64" fmla="*/ 448853 w 980604"/>
                  <a:gd name="connsiteY64" fmla="*/ 412888 h 1507772"/>
                  <a:gd name="connsiteX65" fmla="*/ 453179 w 980604"/>
                  <a:gd name="connsiteY65" fmla="*/ 748732 h 1507772"/>
                  <a:gd name="connsiteX66" fmla="*/ 436085 w 980604"/>
                  <a:gd name="connsiteY66" fmla="*/ 855878 h 1507772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73334 w 980604"/>
                  <a:gd name="connsiteY54" fmla="*/ 921503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9545"/>
                  <a:gd name="connsiteY0" fmla="*/ 859152 h 1511046"/>
                  <a:gd name="connsiteX1" fmla="*/ 400661 w 989545"/>
                  <a:gd name="connsiteY1" fmla="*/ 921965 h 1511046"/>
                  <a:gd name="connsiteX2" fmla="*/ 350875 w 989545"/>
                  <a:gd name="connsiteY2" fmla="*/ 958521 h 1511046"/>
                  <a:gd name="connsiteX3" fmla="*/ 271122 w 989545"/>
                  <a:gd name="connsiteY3" fmla="*/ 962125 h 1511046"/>
                  <a:gd name="connsiteX4" fmla="*/ 179887 w 989545"/>
                  <a:gd name="connsiteY4" fmla="*/ 929946 h 1511046"/>
                  <a:gd name="connsiteX5" fmla="*/ 67853 w 989545"/>
                  <a:gd name="connsiteY5" fmla="*/ 869552 h 1511046"/>
                  <a:gd name="connsiteX6" fmla="*/ 54518 w 989545"/>
                  <a:gd name="connsiteY6" fmla="*/ 890507 h 1511046"/>
                  <a:gd name="connsiteX7" fmla="*/ 58328 w 989545"/>
                  <a:gd name="connsiteY7" fmla="*/ 928607 h 1511046"/>
                  <a:gd name="connsiteX8" fmla="*/ 88808 w 989545"/>
                  <a:gd name="connsiteY8" fmla="*/ 953372 h 1511046"/>
                  <a:gd name="connsiteX9" fmla="*/ 174533 w 989545"/>
                  <a:gd name="connsiteY9" fmla="*/ 984213 h 1511046"/>
                  <a:gd name="connsiteX10" fmla="*/ 270555 w 989545"/>
                  <a:gd name="connsiteY10" fmla="*/ 1031066 h 1511046"/>
                  <a:gd name="connsiteX11" fmla="*/ 286928 w 989545"/>
                  <a:gd name="connsiteY11" fmla="*/ 1071482 h 1511046"/>
                  <a:gd name="connsiteX12" fmla="*/ 272615 w 989545"/>
                  <a:gd name="connsiteY12" fmla="*/ 1114371 h 1511046"/>
                  <a:gd name="connsiteX13" fmla="*/ 194458 w 989545"/>
                  <a:gd name="connsiteY13" fmla="*/ 1145365 h 1511046"/>
                  <a:gd name="connsiteX14" fmla="*/ 88295 w 989545"/>
                  <a:gd name="connsiteY14" fmla="*/ 1160245 h 1511046"/>
                  <a:gd name="connsiteX15" fmla="*/ 12608 w 989545"/>
                  <a:gd name="connsiteY15" fmla="*/ 1170542 h 1511046"/>
                  <a:gd name="connsiteX16" fmla="*/ 14513 w 989545"/>
                  <a:gd name="connsiteY16" fmla="*/ 1208642 h 1511046"/>
                  <a:gd name="connsiteX17" fmla="*/ 153578 w 989545"/>
                  <a:gd name="connsiteY17" fmla="*/ 1217395 h 1511046"/>
                  <a:gd name="connsiteX18" fmla="*/ 344233 w 989545"/>
                  <a:gd name="connsiteY18" fmla="*/ 1212452 h 1511046"/>
                  <a:gd name="connsiteX19" fmla="*/ 370748 w 989545"/>
                  <a:gd name="connsiteY19" fmla="*/ 1268675 h 1511046"/>
                  <a:gd name="connsiteX20" fmla="*/ 343305 w 989545"/>
                  <a:gd name="connsiteY20" fmla="*/ 1351568 h 1511046"/>
                  <a:gd name="connsiteX21" fmla="*/ 336458 w 989545"/>
                  <a:gd name="connsiteY21" fmla="*/ 1415360 h 1511046"/>
                  <a:gd name="connsiteX22" fmla="*/ 340268 w 989545"/>
                  <a:gd name="connsiteY22" fmla="*/ 1458197 h 1511046"/>
                  <a:gd name="connsiteX23" fmla="*/ 372653 w 989545"/>
                  <a:gd name="connsiteY23" fmla="*/ 1507727 h 1511046"/>
                  <a:gd name="connsiteX24" fmla="*/ 395513 w 989545"/>
                  <a:gd name="connsiteY24" fmla="*/ 1509632 h 1511046"/>
                  <a:gd name="connsiteX25" fmla="*/ 405038 w 989545"/>
                  <a:gd name="connsiteY25" fmla="*/ 1486772 h 1511046"/>
                  <a:gd name="connsiteX26" fmla="*/ 411319 w 989545"/>
                  <a:gd name="connsiteY26" fmla="*/ 1446407 h 1511046"/>
                  <a:gd name="connsiteX27" fmla="*/ 417601 w 989545"/>
                  <a:gd name="connsiteY27" fmla="*/ 1384314 h 1511046"/>
                  <a:gd name="connsiteX28" fmla="*/ 432275 w 989545"/>
                  <a:gd name="connsiteY28" fmla="*/ 1324126 h 1511046"/>
                  <a:gd name="connsiteX29" fmla="*/ 475523 w 989545"/>
                  <a:gd name="connsiteY29" fmla="*/ 1260077 h 1511046"/>
                  <a:gd name="connsiteX30" fmla="*/ 536689 w 989545"/>
                  <a:gd name="connsiteY30" fmla="*/ 1225065 h 1511046"/>
                  <a:gd name="connsiteX31" fmla="*/ 609388 w 989545"/>
                  <a:gd name="connsiteY31" fmla="*/ 1216674 h 1511046"/>
                  <a:gd name="connsiteX32" fmla="*/ 709117 w 989545"/>
                  <a:gd name="connsiteY32" fmla="*/ 1281855 h 1511046"/>
                  <a:gd name="connsiteX33" fmla="*/ 786038 w 989545"/>
                  <a:gd name="connsiteY33" fmla="*/ 1318772 h 1511046"/>
                  <a:gd name="connsiteX34" fmla="*/ 828669 w 989545"/>
                  <a:gd name="connsiteY34" fmla="*/ 1298898 h 1511046"/>
                  <a:gd name="connsiteX35" fmla="*/ 769511 w 989545"/>
                  <a:gd name="connsiteY35" fmla="*/ 1243704 h 1511046"/>
                  <a:gd name="connsiteX36" fmla="*/ 656498 w 989545"/>
                  <a:gd name="connsiteY36" fmla="*/ 1151492 h 1511046"/>
                  <a:gd name="connsiteX37" fmla="*/ 654232 w 989545"/>
                  <a:gd name="connsiteY37" fmla="*/ 1103095 h 1511046"/>
                  <a:gd name="connsiteX38" fmla="*/ 679358 w 989545"/>
                  <a:gd name="connsiteY38" fmla="*/ 1084817 h 1511046"/>
                  <a:gd name="connsiteX39" fmla="*/ 732698 w 989545"/>
                  <a:gd name="connsiteY39" fmla="*/ 1077197 h 1511046"/>
                  <a:gd name="connsiteX40" fmla="*/ 907958 w 989545"/>
                  <a:gd name="connsiteY40" fmla="*/ 1086722 h 1511046"/>
                  <a:gd name="connsiteX41" fmla="*/ 964655 w 989545"/>
                  <a:gd name="connsiteY41" fmla="*/ 1090589 h 1511046"/>
                  <a:gd name="connsiteX42" fmla="*/ 978443 w 989545"/>
                  <a:gd name="connsiteY42" fmla="*/ 1048982 h 1511046"/>
                  <a:gd name="connsiteX43" fmla="*/ 926854 w 989545"/>
                  <a:gd name="connsiteY43" fmla="*/ 1029572 h 1511046"/>
                  <a:gd name="connsiteX44" fmla="*/ 811420 w 989545"/>
                  <a:gd name="connsiteY44" fmla="*/ 1032043 h 1511046"/>
                  <a:gd name="connsiteX45" fmla="*/ 654594 w 989545"/>
                  <a:gd name="connsiteY45" fmla="*/ 1044812 h 1511046"/>
                  <a:gd name="connsiteX46" fmla="*/ 648312 w 989545"/>
                  <a:gd name="connsiteY46" fmla="*/ 1021025 h 1511046"/>
                  <a:gd name="connsiteX47" fmla="*/ 681263 w 989545"/>
                  <a:gd name="connsiteY47" fmla="*/ 987662 h 1511046"/>
                  <a:gd name="connsiteX48" fmla="*/ 725078 w 989545"/>
                  <a:gd name="connsiteY48" fmla="*/ 947657 h 1511046"/>
                  <a:gd name="connsiteX49" fmla="*/ 740318 w 989545"/>
                  <a:gd name="connsiteY49" fmla="*/ 934322 h 1511046"/>
                  <a:gd name="connsiteX50" fmla="*/ 761273 w 989545"/>
                  <a:gd name="connsiteY50" fmla="*/ 913367 h 1511046"/>
                  <a:gd name="connsiteX51" fmla="*/ 774608 w 989545"/>
                  <a:gd name="connsiteY51" fmla="*/ 884792 h 1511046"/>
                  <a:gd name="connsiteX52" fmla="*/ 772703 w 989545"/>
                  <a:gd name="connsiteY52" fmla="*/ 869552 h 1511046"/>
                  <a:gd name="connsiteX53" fmla="*/ 746033 w 989545"/>
                  <a:gd name="connsiteY53" fmla="*/ 869552 h 1511046"/>
                  <a:gd name="connsiteX54" fmla="*/ 673334 w 989545"/>
                  <a:gd name="connsiteY54" fmla="*/ 921503 h 1511046"/>
                  <a:gd name="connsiteX55" fmla="*/ 591059 w 989545"/>
                  <a:gd name="connsiteY55" fmla="*/ 940448 h 1511046"/>
                  <a:gd name="connsiteX56" fmla="*/ 515528 w 989545"/>
                  <a:gd name="connsiteY56" fmla="*/ 842882 h 1511046"/>
                  <a:gd name="connsiteX57" fmla="*/ 511718 w 989545"/>
                  <a:gd name="connsiteY57" fmla="*/ 353297 h 1511046"/>
                  <a:gd name="connsiteX58" fmla="*/ 507908 w 989545"/>
                  <a:gd name="connsiteY58" fmla="*/ 89017 h 1511046"/>
                  <a:gd name="connsiteX59" fmla="*/ 498383 w 989545"/>
                  <a:gd name="connsiteY59" fmla="*/ 35162 h 1511046"/>
                  <a:gd name="connsiteX60" fmla="*/ 482011 w 989545"/>
                  <a:gd name="connsiteY60" fmla="*/ 4888 h 1511046"/>
                  <a:gd name="connsiteX61" fmla="*/ 437886 w 989545"/>
                  <a:gd name="connsiteY61" fmla="*/ 10191 h 1511046"/>
                  <a:gd name="connsiteX62" fmla="*/ 433614 w 989545"/>
                  <a:gd name="connsiteY62" fmla="*/ 100448 h 1511046"/>
                  <a:gd name="connsiteX63" fmla="*/ 444837 w 989545"/>
                  <a:gd name="connsiteY63" fmla="*/ 220926 h 1511046"/>
                  <a:gd name="connsiteX64" fmla="*/ 448853 w 989545"/>
                  <a:gd name="connsiteY64" fmla="*/ 416162 h 1511046"/>
                  <a:gd name="connsiteX65" fmla="*/ 453179 w 989545"/>
                  <a:gd name="connsiteY65" fmla="*/ 752006 h 1511046"/>
                  <a:gd name="connsiteX66" fmla="*/ 436085 w 989545"/>
                  <a:gd name="connsiteY66" fmla="*/ 859152 h 1511046"/>
                  <a:gd name="connsiteX0" fmla="*/ 436085 w 998833"/>
                  <a:gd name="connsiteY0" fmla="*/ 859152 h 1511046"/>
                  <a:gd name="connsiteX1" fmla="*/ 400661 w 998833"/>
                  <a:gd name="connsiteY1" fmla="*/ 921965 h 1511046"/>
                  <a:gd name="connsiteX2" fmla="*/ 350875 w 998833"/>
                  <a:gd name="connsiteY2" fmla="*/ 958521 h 1511046"/>
                  <a:gd name="connsiteX3" fmla="*/ 271122 w 998833"/>
                  <a:gd name="connsiteY3" fmla="*/ 962125 h 1511046"/>
                  <a:gd name="connsiteX4" fmla="*/ 179887 w 998833"/>
                  <a:gd name="connsiteY4" fmla="*/ 929946 h 1511046"/>
                  <a:gd name="connsiteX5" fmla="*/ 67853 w 998833"/>
                  <a:gd name="connsiteY5" fmla="*/ 869552 h 1511046"/>
                  <a:gd name="connsiteX6" fmla="*/ 54518 w 998833"/>
                  <a:gd name="connsiteY6" fmla="*/ 890507 h 1511046"/>
                  <a:gd name="connsiteX7" fmla="*/ 58328 w 998833"/>
                  <a:gd name="connsiteY7" fmla="*/ 928607 h 1511046"/>
                  <a:gd name="connsiteX8" fmla="*/ 88808 w 998833"/>
                  <a:gd name="connsiteY8" fmla="*/ 953372 h 1511046"/>
                  <a:gd name="connsiteX9" fmla="*/ 174533 w 998833"/>
                  <a:gd name="connsiteY9" fmla="*/ 984213 h 1511046"/>
                  <a:gd name="connsiteX10" fmla="*/ 270555 w 998833"/>
                  <a:gd name="connsiteY10" fmla="*/ 1031066 h 1511046"/>
                  <a:gd name="connsiteX11" fmla="*/ 286928 w 998833"/>
                  <a:gd name="connsiteY11" fmla="*/ 1071482 h 1511046"/>
                  <a:gd name="connsiteX12" fmla="*/ 272615 w 998833"/>
                  <a:gd name="connsiteY12" fmla="*/ 1114371 h 1511046"/>
                  <a:gd name="connsiteX13" fmla="*/ 194458 w 998833"/>
                  <a:gd name="connsiteY13" fmla="*/ 1145365 h 1511046"/>
                  <a:gd name="connsiteX14" fmla="*/ 88295 w 998833"/>
                  <a:gd name="connsiteY14" fmla="*/ 1160245 h 1511046"/>
                  <a:gd name="connsiteX15" fmla="*/ 12608 w 998833"/>
                  <a:gd name="connsiteY15" fmla="*/ 1170542 h 1511046"/>
                  <a:gd name="connsiteX16" fmla="*/ 14513 w 998833"/>
                  <a:gd name="connsiteY16" fmla="*/ 1208642 h 1511046"/>
                  <a:gd name="connsiteX17" fmla="*/ 153578 w 998833"/>
                  <a:gd name="connsiteY17" fmla="*/ 1217395 h 1511046"/>
                  <a:gd name="connsiteX18" fmla="*/ 344233 w 998833"/>
                  <a:gd name="connsiteY18" fmla="*/ 1212452 h 1511046"/>
                  <a:gd name="connsiteX19" fmla="*/ 370748 w 998833"/>
                  <a:gd name="connsiteY19" fmla="*/ 1268675 h 1511046"/>
                  <a:gd name="connsiteX20" fmla="*/ 343305 w 998833"/>
                  <a:gd name="connsiteY20" fmla="*/ 1351568 h 1511046"/>
                  <a:gd name="connsiteX21" fmla="*/ 336458 w 998833"/>
                  <a:gd name="connsiteY21" fmla="*/ 1415360 h 1511046"/>
                  <a:gd name="connsiteX22" fmla="*/ 340268 w 998833"/>
                  <a:gd name="connsiteY22" fmla="*/ 1458197 h 1511046"/>
                  <a:gd name="connsiteX23" fmla="*/ 372653 w 998833"/>
                  <a:gd name="connsiteY23" fmla="*/ 1507727 h 1511046"/>
                  <a:gd name="connsiteX24" fmla="*/ 395513 w 998833"/>
                  <a:gd name="connsiteY24" fmla="*/ 1509632 h 1511046"/>
                  <a:gd name="connsiteX25" fmla="*/ 405038 w 998833"/>
                  <a:gd name="connsiteY25" fmla="*/ 1486772 h 1511046"/>
                  <a:gd name="connsiteX26" fmla="*/ 411319 w 998833"/>
                  <a:gd name="connsiteY26" fmla="*/ 1446407 h 1511046"/>
                  <a:gd name="connsiteX27" fmla="*/ 417601 w 998833"/>
                  <a:gd name="connsiteY27" fmla="*/ 1384314 h 1511046"/>
                  <a:gd name="connsiteX28" fmla="*/ 432275 w 998833"/>
                  <a:gd name="connsiteY28" fmla="*/ 1324126 h 1511046"/>
                  <a:gd name="connsiteX29" fmla="*/ 475523 w 998833"/>
                  <a:gd name="connsiteY29" fmla="*/ 1260077 h 1511046"/>
                  <a:gd name="connsiteX30" fmla="*/ 536689 w 998833"/>
                  <a:gd name="connsiteY30" fmla="*/ 1225065 h 1511046"/>
                  <a:gd name="connsiteX31" fmla="*/ 609388 w 998833"/>
                  <a:gd name="connsiteY31" fmla="*/ 1216674 h 1511046"/>
                  <a:gd name="connsiteX32" fmla="*/ 709117 w 998833"/>
                  <a:gd name="connsiteY32" fmla="*/ 1281855 h 1511046"/>
                  <a:gd name="connsiteX33" fmla="*/ 786038 w 998833"/>
                  <a:gd name="connsiteY33" fmla="*/ 1318772 h 1511046"/>
                  <a:gd name="connsiteX34" fmla="*/ 828669 w 998833"/>
                  <a:gd name="connsiteY34" fmla="*/ 1298898 h 1511046"/>
                  <a:gd name="connsiteX35" fmla="*/ 769511 w 998833"/>
                  <a:gd name="connsiteY35" fmla="*/ 1243704 h 1511046"/>
                  <a:gd name="connsiteX36" fmla="*/ 656498 w 998833"/>
                  <a:gd name="connsiteY36" fmla="*/ 1151492 h 1511046"/>
                  <a:gd name="connsiteX37" fmla="*/ 654232 w 998833"/>
                  <a:gd name="connsiteY37" fmla="*/ 1103095 h 1511046"/>
                  <a:gd name="connsiteX38" fmla="*/ 679358 w 998833"/>
                  <a:gd name="connsiteY38" fmla="*/ 1084817 h 1511046"/>
                  <a:gd name="connsiteX39" fmla="*/ 732698 w 998833"/>
                  <a:gd name="connsiteY39" fmla="*/ 1077197 h 1511046"/>
                  <a:gd name="connsiteX40" fmla="*/ 907958 w 998833"/>
                  <a:gd name="connsiteY40" fmla="*/ 1086722 h 1511046"/>
                  <a:gd name="connsiteX41" fmla="*/ 964655 w 998833"/>
                  <a:gd name="connsiteY41" fmla="*/ 1090589 h 1511046"/>
                  <a:gd name="connsiteX42" fmla="*/ 978443 w 998833"/>
                  <a:gd name="connsiteY42" fmla="*/ 1048982 h 1511046"/>
                  <a:gd name="connsiteX43" fmla="*/ 926854 w 998833"/>
                  <a:gd name="connsiteY43" fmla="*/ 1029572 h 1511046"/>
                  <a:gd name="connsiteX44" fmla="*/ 811420 w 998833"/>
                  <a:gd name="connsiteY44" fmla="*/ 1032043 h 1511046"/>
                  <a:gd name="connsiteX45" fmla="*/ 654594 w 998833"/>
                  <a:gd name="connsiteY45" fmla="*/ 1044812 h 1511046"/>
                  <a:gd name="connsiteX46" fmla="*/ 648312 w 998833"/>
                  <a:gd name="connsiteY46" fmla="*/ 1021025 h 1511046"/>
                  <a:gd name="connsiteX47" fmla="*/ 681263 w 998833"/>
                  <a:gd name="connsiteY47" fmla="*/ 987662 h 1511046"/>
                  <a:gd name="connsiteX48" fmla="*/ 725078 w 998833"/>
                  <a:gd name="connsiteY48" fmla="*/ 947657 h 1511046"/>
                  <a:gd name="connsiteX49" fmla="*/ 740318 w 998833"/>
                  <a:gd name="connsiteY49" fmla="*/ 934322 h 1511046"/>
                  <a:gd name="connsiteX50" fmla="*/ 761273 w 998833"/>
                  <a:gd name="connsiteY50" fmla="*/ 913367 h 1511046"/>
                  <a:gd name="connsiteX51" fmla="*/ 774608 w 998833"/>
                  <a:gd name="connsiteY51" fmla="*/ 884792 h 1511046"/>
                  <a:gd name="connsiteX52" fmla="*/ 772703 w 998833"/>
                  <a:gd name="connsiteY52" fmla="*/ 869552 h 1511046"/>
                  <a:gd name="connsiteX53" fmla="*/ 746033 w 998833"/>
                  <a:gd name="connsiteY53" fmla="*/ 869552 h 1511046"/>
                  <a:gd name="connsiteX54" fmla="*/ 673334 w 998833"/>
                  <a:gd name="connsiteY54" fmla="*/ 921503 h 1511046"/>
                  <a:gd name="connsiteX55" fmla="*/ 591059 w 998833"/>
                  <a:gd name="connsiteY55" fmla="*/ 940448 h 1511046"/>
                  <a:gd name="connsiteX56" fmla="*/ 515528 w 998833"/>
                  <a:gd name="connsiteY56" fmla="*/ 842882 h 1511046"/>
                  <a:gd name="connsiteX57" fmla="*/ 511718 w 998833"/>
                  <a:gd name="connsiteY57" fmla="*/ 353297 h 1511046"/>
                  <a:gd name="connsiteX58" fmla="*/ 507908 w 998833"/>
                  <a:gd name="connsiteY58" fmla="*/ 89017 h 1511046"/>
                  <a:gd name="connsiteX59" fmla="*/ 498383 w 998833"/>
                  <a:gd name="connsiteY59" fmla="*/ 35162 h 1511046"/>
                  <a:gd name="connsiteX60" fmla="*/ 482011 w 998833"/>
                  <a:gd name="connsiteY60" fmla="*/ 4888 h 1511046"/>
                  <a:gd name="connsiteX61" fmla="*/ 437886 w 998833"/>
                  <a:gd name="connsiteY61" fmla="*/ 10191 h 1511046"/>
                  <a:gd name="connsiteX62" fmla="*/ 433614 w 998833"/>
                  <a:gd name="connsiteY62" fmla="*/ 100448 h 1511046"/>
                  <a:gd name="connsiteX63" fmla="*/ 444837 w 998833"/>
                  <a:gd name="connsiteY63" fmla="*/ 220926 h 1511046"/>
                  <a:gd name="connsiteX64" fmla="*/ 448853 w 998833"/>
                  <a:gd name="connsiteY64" fmla="*/ 416162 h 1511046"/>
                  <a:gd name="connsiteX65" fmla="*/ 453179 w 998833"/>
                  <a:gd name="connsiteY65" fmla="*/ 752006 h 1511046"/>
                  <a:gd name="connsiteX66" fmla="*/ 436085 w 998833"/>
                  <a:gd name="connsiteY66" fmla="*/ 859152 h 1511046"/>
                  <a:gd name="connsiteX0" fmla="*/ 436085 w 1006460"/>
                  <a:gd name="connsiteY0" fmla="*/ 859152 h 1511046"/>
                  <a:gd name="connsiteX1" fmla="*/ 400661 w 1006460"/>
                  <a:gd name="connsiteY1" fmla="*/ 921965 h 1511046"/>
                  <a:gd name="connsiteX2" fmla="*/ 350875 w 1006460"/>
                  <a:gd name="connsiteY2" fmla="*/ 958521 h 1511046"/>
                  <a:gd name="connsiteX3" fmla="*/ 271122 w 1006460"/>
                  <a:gd name="connsiteY3" fmla="*/ 962125 h 1511046"/>
                  <a:gd name="connsiteX4" fmla="*/ 179887 w 1006460"/>
                  <a:gd name="connsiteY4" fmla="*/ 929946 h 1511046"/>
                  <a:gd name="connsiteX5" fmla="*/ 67853 w 1006460"/>
                  <a:gd name="connsiteY5" fmla="*/ 869552 h 1511046"/>
                  <a:gd name="connsiteX6" fmla="*/ 54518 w 1006460"/>
                  <a:gd name="connsiteY6" fmla="*/ 890507 h 1511046"/>
                  <a:gd name="connsiteX7" fmla="*/ 58328 w 1006460"/>
                  <a:gd name="connsiteY7" fmla="*/ 928607 h 1511046"/>
                  <a:gd name="connsiteX8" fmla="*/ 88808 w 1006460"/>
                  <a:gd name="connsiteY8" fmla="*/ 953372 h 1511046"/>
                  <a:gd name="connsiteX9" fmla="*/ 174533 w 1006460"/>
                  <a:gd name="connsiteY9" fmla="*/ 984213 h 1511046"/>
                  <a:gd name="connsiteX10" fmla="*/ 270555 w 1006460"/>
                  <a:gd name="connsiteY10" fmla="*/ 1031066 h 1511046"/>
                  <a:gd name="connsiteX11" fmla="*/ 286928 w 1006460"/>
                  <a:gd name="connsiteY11" fmla="*/ 1071482 h 1511046"/>
                  <a:gd name="connsiteX12" fmla="*/ 272615 w 1006460"/>
                  <a:gd name="connsiteY12" fmla="*/ 1114371 h 1511046"/>
                  <a:gd name="connsiteX13" fmla="*/ 194458 w 1006460"/>
                  <a:gd name="connsiteY13" fmla="*/ 1145365 h 1511046"/>
                  <a:gd name="connsiteX14" fmla="*/ 88295 w 1006460"/>
                  <a:gd name="connsiteY14" fmla="*/ 1160245 h 1511046"/>
                  <a:gd name="connsiteX15" fmla="*/ 12608 w 1006460"/>
                  <a:gd name="connsiteY15" fmla="*/ 1170542 h 1511046"/>
                  <a:gd name="connsiteX16" fmla="*/ 14513 w 1006460"/>
                  <a:gd name="connsiteY16" fmla="*/ 1208642 h 1511046"/>
                  <a:gd name="connsiteX17" fmla="*/ 153578 w 1006460"/>
                  <a:gd name="connsiteY17" fmla="*/ 1217395 h 1511046"/>
                  <a:gd name="connsiteX18" fmla="*/ 344233 w 1006460"/>
                  <a:gd name="connsiteY18" fmla="*/ 1212452 h 1511046"/>
                  <a:gd name="connsiteX19" fmla="*/ 370748 w 1006460"/>
                  <a:gd name="connsiteY19" fmla="*/ 1268675 h 1511046"/>
                  <a:gd name="connsiteX20" fmla="*/ 343305 w 1006460"/>
                  <a:gd name="connsiteY20" fmla="*/ 1351568 h 1511046"/>
                  <a:gd name="connsiteX21" fmla="*/ 336458 w 1006460"/>
                  <a:gd name="connsiteY21" fmla="*/ 1415360 h 1511046"/>
                  <a:gd name="connsiteX22" fmla="*/ 340268 w 1006460"/>
                  <a:gd name="connsiteY22" fmla="*/ 1458197 h 1511046"/>
                  <a:gd name="connsiteX23" fmla="*/ 372653 w 1006460"/>
                  <a:gd name="connsiteY23" fmla="*/ 1507727 h 1511046"/>
                  <a:gd name="connsiteX24" fmla="*/ 395513 w 1006460"/>
                  <a:gd name="connsiteY24" fmla="*/ 1509632 h 1511046"/>
                  <a:gd name="connsiteX25" fmla="*/ 405038 w 1006460"/>
                  <a:gd name="connsiteY25" fmla="*/ 1486772 h 1511046"/>
                  <a:gd name="connsiteX26" fmla="*/ 411319 w 1006460"/>
                  <a:gd name="connsiteY26" fmla="*/ 1446407 h 1511046"/>
                  <a:gd name="connsiteX27" fmla="*/ 417601 w 1006460"/>
                  <a:gd name="connsiteY27" fmla="*/ 1384314 h 1511046"/>
                  <a:gd name="connsiteX28" fmla="*/ 432275 w 1006460"/>
                  <a:gd name="connsiteY28" fmla="*/ 1324126 h 1511046"/>
                  <a:gd name="connsiteX29" fmla="*/ 475523 w 1006460"/>
                  <a:gd name="connsiteY29" fmla="*/ 1260077 h 1511046"/>
                  <a:gd name="connsiteX30" fmla="*/ 536689 w 1006460"/>
                  <a:gd name="connsiteY30" fmla="*/ 1225065 h 1511046"/>
                  <a:gd name="connsiteX31" fmla="*/ 609388 w 1006460"/>
                  <a:gd name="connsiteY31" fmla="*/ 1216674 h 1511046"/>
                  <a:gd name="connsiteX32" fmla="*/ 709117 w 1006460"/>
                  <a:gd name="connsiteY32" fmla="*/ 1281855 h 1511046"/>
                  <a:gd name="connsiteX33" fmla="*/ 786038 w 1006460"/>
                  <a:gd name="connsiteY33" fmla="*/ 1318772 h 1511046"/>
                  <a:gd name="connsiteX34" fmla="*/ 828669 w 1006460"/>
                  <a:gd name="connsiteY34" fmla="*/ 1298898 h 1511046"/>
                  <a:gd name="connsiteX35" fmla="*/ 769511 w 1006460"/>
                  <a:gd name="connsiteY35" fmla="*/ 1243704 h 1511046"/>
                  <a:gd name="connsiteX36" fmla="*/ 656498 w 1006460"/>
                  <a:gd name="connsiteY36" fmla="*/ 1151492 h 1511046"/>
                  <a:gd name="connsiteX37" fmla="*/ 654232 w 1006460"/>
                  <a:gd name="connsiteY37" fmla="*/ 1103095 h 1511046"/>
                  <a:gd name="connsiteX38" fmla="*/ 679358 w 1006460"/>
                  <a:gd name="connsiteY38" fmla="*/ 1084817 h 1511046"/>
                  <a:gd name="connsiteX39" fmla="*/ 732698 w 1006460"/>
                  <a:gd name="connsiteY39" fmla="*/ 1077197 h 1511046"/>
                  <a:gd name="connsiteX40" fmla="*/ 907958 w 1006460"/>
                  <a:gd name="connsiteY40" fmla="*/ 1086722 h 1511046"/>
                  <a:gd name="connsiteX41" fmla="*/ 964655 w 1006460"/>
                  <a:gd name="connsiteY41" fmla="*/ 1090589 h 1511046"/>
                  <a:gd name="connsiteX42" fmla="*/ 1005628 w 1006460"/>
                  <a:gd name="connsiteY42" fmla="*/ 1063811 h 1511046"/>
                  <a:gd name="connsiteX43" fmla="*/ 926854 w 1006460"/>
                  <a:gd name="connsiteY43" fmla="*/ 1029572 h 1511046"/>
                  <a:gd name="connsiteX44" fmla="*/ 811420 w 1006460"/>
                  <a:gd name="connsiteY44" fmla="*/ 1032043 h 1511046"/>
                  <a:gd name="connsiteX45" fmla="*/ 654594 w 1006460"/>
                  <a:gd name="connsiteY45" fmla="*/ 1044812 h 1511046"/>
                  <a:gd name="connsiteX46" fmla="*/ 648312 w 1006460"/>
                  <a:gd name="connsiteY46" fmla="*/ 1021025 h 1511046"/>
                  <a:gd name="connsiteX47" fmla="*/ 681263 w 1006460"/>
                  <a:gd name="connsiteY47" fmla="*/ 987662 h 1511046"/>
                  <a:gd name="connsiteX48" fmla="*/ 725078 w 1006460"/>
                  <a:gd name="connsiteY48" fmla="*/ 947657 h 1511046"/>
                  <a:gd name="connsiteX49" fmla="*/ 740318 w 1006460"/>
                  <a:gd name="connsiteY49" fmla="*/ 934322 h 1511046"/>
                  <a:gd name="connsiteX50" fmla="*/ 761273 w 1006460"/>
                  <a:gd name="connsiteY50" fmla="*/ 913367 h 1511046"/>
                  <a:gd name="connsiteX51" fmla="*/ 774608 w 1006460"/>
                  <a:gd name="connsiteY51" fmla="*/ 884792 h 1511046"/>
                  <a:gd name="connsiteX52" fmla="*/ 772703 w 1006460"/>
                  <a:gd name="connsiteY52" fmla="*/ 869552 h 1511046"/>
                  <a:gd name="connsiteX53" fmla="*/ 746033 w 1006460"/>
                  <a:gd name="connsiteY53" fmla="*/ 869552 h 1511046"/>
                  <a:gd name="connsiteX54" fmla="*/ 673334 w 1006460"/>
                  <a:gd name="connsiteY54" fmla="*/ 921503 h 1511046"/>
                  <a:gd name="connsiteX55" fmla="*/ 591059 w 1006460"/>
                  <a:gd name="connsiteY55" fmla="*/ 940448 h 1511046"/>
                  <a:gd name="connsiteX56" fmla="*/ 515528 w 1006460"/>
                  <a:gd name="connsiteY56" fmla="*/ 842882 h 1511046"/>
                  <a:gd name="connsiteX57" fmla="*/ 511718 w 1006460"/>
                  <a:gd name="connsiteY57" fmla="*/ 353297 h 1511046"/>
                  <a:gd name="connsiteX58" fmla="*/ 507908 w 1006460"/>
                  <a:gd name="connsiteY58" fmla="*/ 89017 h 1511046"/>
                  <a:gd name="connsiteX59" fmla="*/ 498383 w 1006460"/>
                  <a:gd name="connsiteY59" fmla="*/ 35162 h 1511046"/>
                  <a:gd name="connsiteX60" fmla="*/ 482011 w 1006460"/>
                  <a:gd name="connsiteY60" fmla="*/ 4888 h 1511046"/>
                  <a:gd name="connsiteX61" fmla="*/ 437886 w 1006460"/>
                  <a:gd name="connsiteY61" fmla="*/ 10191 h 1511046"/>
                  <a:gd name="connsiteX62" fmla="*/ 433614 w 1006460"/>
                  <a:gd name="connsiteY62" fmla="*/ 100448 h 1511046"/>
                  <a:gd name="connsiteX63" fmla="*/ 444837 w 1006460"/>
                  <a:gd name="connsiteY63" fmla="*/ 220926 h 1511046"/>
                  <a:gd name="connsiteX64" fmla="*/ 448853 w 1006460"/>
                  <a:gd name="connsiteY64" fmla="*/ 416162 h 1511046"/>
                  <a:gd name="connsiteX65" fmla="*/ 453179 w 1006460"/>
                  <a:gd name="connsiteY65" fmla="*/ 752006 h 1511046"/>
                  <a:gd name="connsiteX66" fmla="*/ 436085 w 1006460"/>
                  <a:gd name="connsiteY66" fmla="*/ 859152 h 1511046"/>
                  <a:gd name="connsiteX0" fmla="*/ 436085 w 1006906"/>
                  <a:gd name="connsiteY0" fmla="*/ 859152 h 1511046"/>
                  <a:gd name="connsiteX1" fmla="*/ 400661 w 1006906"/>
                  <a:gd name="connsiteY1" fmla="*/ 921965 h 1511046"/>
                  <a:gd name="connsiteX2" fmla="*/ 350875 w 1006906"/>
                  <a:gd name="connsiteY2" fmla="*/ 958521 h 1511046"/>
                  <a:gd name="connsiteX3" fmla="*/ 271122 w 1006906"/>
                  <a:gd name="connsiteY3" fmla="*/ 962125 h 1511046"/>
                  <a:gd name="connsiteX4" fmla="*/ 179887 w 1006906"/>
                  <a:gd name="connsiteY4" fmla="*/ 929946 h 1511046"/>
                  <a:gd name="connsiteX5" fmla="*/ 67853 w 1006906"/>
                  <a:gd name="connsiteY5" fmla="*/ 869552 h 1511046"/>
                  <a:gd name="connsiteX6" fmla="*/ 54518 w 1006906"/>
                  <a:gd name="connsiteY6" fmla="*/ 890507 h 1511046"/>
                  <a:gd name="connsiteX7" fmla="*/ 58328 w 1006906"/>
                  <a:gd name="connsiteY7" fmla="*/ 928607 h 1511046"/>
                  <a:gd name="connsiteX8" fmla="*/ 88808 w 1006906"/>
                  <a:gd name="connsiteY8" fmla="*/ 953372 h 1511046"/>
                  <a:gd name="connsiteX9" fmla="*/ 174533 w 1006906"/>
                  <a:gd name="connsiteY9" fmla="*/ 984213 h 1511046"/>
                  <a:gd name="connsiteX10" fmla="*/ 270555 w 1006906"/>
                  <a:gd name="connsiteY10" fmla="*/ 1031066 h 1511046"/>
                  <a:gd name="connsiteX11" fmla="*/ 286928 w 1006906"/>
                  <a:gd name="connsiteY11" fmla="*/ 1071482 h 1511046"/>
                  <a:gd name="connsiteX12" fmla="*/ 272615 w 1006906"/>
                  <a:gd name="connsiteY12" fmla="*/ 1114371 h 1511046"/>
                  <a:gd name="connsiteX13" fmla="*/ 194458 w 1006906"/>
                  <a:gd name="connsiteY13" fmla="*/ 1145365 h 1511046"/>
                  <a:gd name="connsiteX14" fmla="*/ 88295 w 1006906"/>
                  <a:gd name="connsiteY14" fmla="*/ 1160245 h 1511046"/>
                  <a:gd name="connsiteX15" fmla="*/ 12608 w 1006906"/>
                  <a:gd name="connsiteY15" fmla="*/ 1170542 h 1511046"/>
                  <a:gd name="connsiteX16" fmla="*/ 14513 w 1006906"/>
                  <a:gd name="connsiteY16" fmla="*/ 1208642 h 1511046"/>
                  <a:gd name="connsiteX17" fmla="*/ 153578 w 1006906"/>
                  <a:gd name="connsiteY17" fmla="*/ 1217395 h 1511046"/>
                  <a:gd name="connsiteX18" fmla="*/ 344233 w 1006906"/>
                  <a:gd name="connsiteY18" fmla="*/ 1212452 h 1511046"/>
                  <a:gd name="connsiteX19" fmla="*/ 370748 w 1006906"/>
                  <a:gd name="connsiteY19" fmla="*/ 1268675 h 1511046"/>
                  <a:gd name="connsiteX20" fmla="*/ 343305 w 1006906"/>
                  <a:gd name="connsiteY20" fmla="*/ 1351568 h 1511046"/>
                  <a:gd name="connsiteX21" fmla="*/ 336458 w 1006906"/>
                  <a:gd name="connsiteY21" fmla="*/ 1415360 h 1511046"/>
                  <a:gd name="connsiteX22" fmla="*/ 340268 w 1006906"/>
                  <a:gd name="connsiteY22" fmla="*/ 1458197 h 1511046"/>
                  <a:gd name="connsiteX23" fmla="*/ 372653 w 1006906"/>
                  <a:gd name="connsiteY23" fmla="*/ 1507727 h 1511046"/>
                  <a:gd name="connsiteX24" fmla="*/ 395513 w 1006906"/>
                  <a:gd name="connsiteY24" fmla="*/ 1509632 h 1511046"/>
                  <a:gd name="connsiteX25" fmla="*/ 405038 w 1006906"/>
                  <a:gd name="connsiteY25" fmla="*/ 1486772 h 1511046"/>
                  <a:gd name="connsiteX26" fmla="*/ 411319 w 1006906"/>
                  <a:gd name="connsiteY26" fmla="*/ 1446407 h 1511046"/>
                  <a:gd name="connsiteX27" fmla="*/ 417601 w 1006906"/>
                  <a:gd name="connsiteY27" fmla="*/ 1384314 h 1511046"/>
                  <a:gd name="connsiteX28" fmla="*/ 432275 w 1006906"/>
                  <a:gd name="connsiteY28" fmla="*/ 1324126 h 1511046"/>
                  <a:gd name="connsiteX29" fmla="*/ 475523 w 1006906"/>
                  <a:gd name="connsiteY29" fmla="*/ 1260077 h 1511046"/>
                  <a:gd name="connsiteX30" fmla="*/ 536689 w 1006906"/>
                  <a:gd name="connsiteY30" fmla="*/ 1225065 h 1511046"/>
                  <a:gd name="connsiteX31" fmla="*/ 609388 w 1006906"/>
                  <a:gd name="connsiteY31" fmla="*/ 1216674 h 1511046"/>
                  <a:gd name="connsiteX32" fmla="*/ 709117 w 1006906"/>
                  <a:gd name="connsiteY32" fmla="*/ 1281855 h 1511046"/>
                  <a:gd name="connsiteX33" fmla="*/ 786038 w 1006906"/>
                  <a:gd name="connsiteY33" fmla="*/ 1318772 h 1511046"/>
                  <a:gd name="connsiteX34" fmla="*/ 828669 w 1006906"/>
                  <a:gd name="connsiteY34" fmla="*/ 1298898 h 1511046"/>
                  <a:gd name="connsiteX35" fmla="*/ 769511 w 1006906"/>
                  <a:gd name="connsiteY35" fmla="*/ 1243704 h 1511046"/>
                  <a:gd name="connsiteX36" fmla="*/ 656498 w 1006906"/>
                  <a:gd name="connsiteY36" fmla="*/ 1151492 h 1511046"/>
                  <a:gd name="connsiteX37" fmla="*/ 654232 w 1006906"/>
                  <a:gd name="connsiteY37" fmla="*/ 1103095 h 1511046"/>
                  <a:gd name="connsiteX38" fmla="*/ 679358 w 1006906"/>
                  <a:gd name="connsiteY38" fmla="*/ 1084817 h 1511046"/>
                  <a:gd name="connsiteX39" fmla="*/ 732698 w 1006906"/>
                  <a:gd name="connsiteY39" fmla="*/ 1077197 h 1511046"/>
                  <a:gd name="connsiteX40" fmla="*/ 907958 w 1006906"/>
                  <a:gd name="connsiteY40" fmla="*/ 1086722 h 1511046"/>
                  <a:gd name="connsiteX41" fmla="*/ 964655 w 1006906"/>
                  <a:gd name="connsiteY41" fmla="*/ 1090589 h 1511046"/>
                  <a:gd name="connsiteX42" fmla="*/ 1005628 w 1006906"/>
                  <a:gd name="connsiteY42" fmla="*/ 1063811 h 1511046"/>
                  <a:gd name="connsiteX43" fmla="*/ 926854 w 1006906"/>
                  <a:gd name="connsiteY43" fmla="*/ 1029572 h 1511046"/>
                  <a:gd name="connsiteX44" fmla="*/ 811420 w 1006906"/>
                  <a:gd name="connsiteY44" fmla="*/ 1032043 h 1511046"/>
                  <a:gd name="connsiteX45" fmla="*/ 654594 w 1006906"/>
                  <a:gd name="connsiteY45" fmla="*/ 1044812 h 1511046"/>
                  <a:gd name="connsiteX46" fmla="*/ 648312 w 1006906"/>
                  <a:gd name="connsiteY46" fmla="*/ 1021025 h 1511046"/>
                  <a:gd name="connsiteX47" fmla="*/ 681263 w 1006906"/>
                  <a:gd name="connsiteY47" fmla="*/ 987662 h 1511046"/>
                  <a:gd name="connsiteX48" fmla="*/ 725078 w 1006906"/>
                  <a:gd name="connsiteY48" fmla="*/ 947657 h 1511046"/>
                  <a:gd name="connsiteX49" fmla="*/ 740318 w 1006906"/>
                  <a:gd name="connsiteY49" fmla="*/ 934322 h 1511046"/>
                  <a:gd name="connsiteX50" fmla="*/ 761273 w 1006906"/>
                  <a:gd name="connsiteY50" fmla="*/ 913367 h 1511046"/>
                  <a:gd name="connsiteX51" fmla="*/ 774608 w 1006906"/>
                  <a:gd name="connsiteY51" fmla="*/ 884792 h 1511046"/>
                  <a:gd name="connsiteX52" fmla="*/ 772703 w 1006906"/>
                  <a:gd name="connsiteY52" fmla="*/ 869552 h 1511046"/>
                  <a:gd name="connsiteX53" fmla="*/ 746033 w 1006906"/>
                  <a:gd name="connsiteY53" fmla="*/ 869552 h 1511046"/>
                  <a:gd name="connsiteX54" fmla="*/ 673334 w 1006906"/>
                  <a:gd name="connsiteY54" fmla="*/ 921503 h 1511046"/>
                  <a:gd name="connsiteX55" fmla="*/ 591059 w 1006906"/>
                  <a:gd name="connsiteY55" fmla="*/ 940448 h 1511046"/>
                  <a:gd name="connsiteX56" fmla="*/ 515528 w 1006906"/>
                  <a:gd name="connsiteY56" fmla="*/ 842882 h 1511046"/>
                  <a:gd name="connsiteX57" fmla="*/ 511718 w 1006906"/>
                  <a:gd name="connsiteY57" fmla="*/ 353297 h 1511046"/>
                  <a:gd name="connsiteX58" fmla="*/ 507908 w 1006906"/>
                  <a:gd name="connsiteY58" fmla="*/ 89017 h 1511046"/>
                  <a:gd name="connsiteX59" fmla="*/ 498383 w 1006906"/>
                  <a:gd name="connsiteY59" fmla="*/ 35162 h 1511046"/>
                  <a:gd name="connsiteX60" fmla="*/ 482011 w 1006906"/>
                  <a:gd name="connsiteY60" fmla="*/ 4888 h 1511046"/>
                  <a:gd name="connsiteX61" fmla="*/ 437886 w 1006906"/>
                  <a:gd name="connsiteY61" fmla="*/ 10191 h 1511046"/>
                  <a:gd name="connsiteX62" fmla="*/ 433614 w 1006906"/>
                  <a:gd name="connsiteY62" fmla="*/ 100448 h 1511046"/>
                  <a:gd name="connsiteX63" fmla="*/ 444837 w 1006906"/>
                  <a:gd name="connsiteY63" fmla="*/ 220926 h 1511046"/>
                  <a:gd name="connsiteX64" fmla="*/ 448853 w 1006906"/>
                  <a:gd name="connsiteY64" fmla="*/ 416162 h 1511046"/>
                  <a:gd name="connsiteX65" fmla="*/ 453179 w 1006906"/>
                  <a:gd name="connsiteY65" fmla="*/ 752006 h 1511046"/>
                  <a:gd name="connsiteX66" fmla="*/ 436085 w 1006906"/>
                  <a:gd name="connsiteY66" fmla="*/ 859152 h 1511046"/>
                  <a:gd name="connsiteX0" fmla="*/ 436085 w 999729"/>
                  <a:gd name="connsiteY0" fmla="*/ 859152 h 1511046"/>
                  <a:gd name="connsiteX1" fmla="*/ 400661 w 999729"/>
                  <a:gd name="connsiteY1" fmla="*/ 921965 h 1511046"/>
                  <a:gd name="connsiteX2" fmla="*/ 350875 w 999729"/>
                  <a:gd name="connsiteY2" fmla="*/ 958521 h 1511046"/>
                  <a:gd name="connsiteX3" fmla="*/ 271122 w 999729"/>
                  <a:gd name="connsiteY3" fmla="*/ 962125 h 1511046"/>
                  <a:gd name="connsiteX4" fmla="*/ 179887 w 999729"/>
                  <a:gd name="connsiteY4" fmla="*/ 929946 h 1511046"/>
                  <a:gd name="connsiteX5" fmla="*/ 67853 w 999729"/>
                  <a:gd name="connsiteY5" fmla="*/ 869552 h 1511046"/>
                  <a:gd name="connsiteX6" fmla="*/ 54518 w 999729"/>
                  <a:gd name="connsiteY6" fmla="*/ 890507 h 1511046"/>
                  <a:gd name="connsiteX7" fmla="*/ 58328 w 999729"/>
                  <a:gd name="connsiteY7" fmla="*/ 928607 h 1511046"/>
                  <a:gd name="connsiteX8" fmla="*/ 88808 w 999729"/>
                  <a:gd name="connsiteY8" fmla="*/ 953372 h 1511046"/>
                  <a:gd name="connsiteX9" fmla="*/ 174533 w 999729"/>
                  <a:gd name="connsiteY9" fmla="*/ 984213 h 1511046"/>
                  <a:gd name="connsiteX10" fmla="*/ 270555 w 999729"/>
                  <a:gd name="connsiteY10" fmla="*/ 1031066 h 1511046"/>
                  <a:gd name="connsiteX11" fmla="*/ 286928 w 999729"/>
                  <a:gd name="connsiteY11" fmla="*/ 1071482 h 1511046"/>
                  <a:gd name="connsiteX12" fmla="*/ 272615 w 999729"/>
                  <a:gd name="connsiteY12" fmla="*/ 1114371 h 1511046"/>
                  <a:gd name="connsiteX13" fmla="*/ 194458 w 999729"/>
                  <a:gd name="connsiteY13" fmla="*/ 1145365 h 1511046"/>
                  <a:gd name="connsiteX14" fmla="*/ 88295 w 999729"/>
                  <a:gd name="connsiteY14" fmla="*/ 1160245 h 1511046"/>
                  <a:gd name="connsiteX15" fmla="*/ 12608 w 999729"/>
                  <a:gd name="connsiteY15" fmla="*/ 1170542 h 1511046"/>
                  <a:gd name="connsiteX16" fmla="*/ 14513 w 999729"/>
                  <a:gd name="connsiteY16" fmla="*/ 1208642 h 1511046"/>
                  <a:gd name="connsiteX17" fmla="*/ 153578 w 999729"/>
                  <a:gd name="connsiteY17" fmla="*/ 1217395 h 1511046"/>
                  <a:gd name="connsiteX18" fmla="*/ 344233 w 999729"/>
                  <a:gd name="connsiteY18" fmla="*/ 1212452 h 1511046"/>
                  <a:gd name="connsiteX19" fmla="*/ 370748 w 999729"/>
                  <a:gd name="connsiteY19" fmla="*/ 1268675 h 1511046"/>
                  <a:gd name="connsiteX20" fmla="*/ 343305 w 999729"/>
                  <a:gd name="connsiteY20" fmla="*/ 1351568 h 1511046"/>
                  <a:gd name="connsiteX21" fmla="*/ 336458 w 999729"/>
                  <a:gd name="connsiteY21" fmla="*/ 1415360 h 1511046"/>
                  <a:gd name="connsiteX22" fmla="*/ 340268 w 999729"/>
                  <a:gd name="connsiteY22" fmla="*/ 1458197 h 1511046"/>
                  <a:gd name="connsiteX23" fmla="*/ 372653 w 999729"/>
                  <a:gd name="connsiteY23" fmla="*/ 1507727 h 1511046"/>
                  <a:gd name="connsiteX24" fmla="*/ 395513 w 999729"/>
                  <a:gd name="connsiteY24" fmla="*/ 1509632 h 1511046"/>
                  <a:gd name="connsiteX25" fmla="*/ 405038 w 999729"/>
                  <a:gd name="connsiteY25" fmla="*/ 1486772 h 1511046"/>
                  <a:gd name="connsiteX26" fmla="*/ 411319 w 999729"/>
                  <a:gd name="connsiteY26" fmla="*/ 1446407 h 1511046"/>
                  <a:gd name="connsiteX27" fmla="*/ 417601 w 999729"/>
                  <a:gd name="connsiteY27" fmla="*/ 1384314 h 1511046"/>
                  <a:gd name="connsiteX28" fmla="*/ 432275 w 999729"/>
                  <a:gd name="connsiteY28" fmla="*/ 1324126 h 1511046"/>
                  <a:gd name="connsiteX29" fmla="*/ 475523 w 999729"/>
                  <a:gd name="connsiteY29" fmla="*/ 1260077 h 1511046"/>
                  <a:gd name="connsiteX30" fmla="*/ 536689 w 999729"/>
                  <a:gd name="connsiteY30" fmla="*/ 1225065 h 1511046"/>
                  <a:gd name="connsiteX31" fmla="*/ 609388 w 999729"/>
                  <a:gd name="connsiteY31" fmla="*/ 1216674 h 1511046"/>
                  <a:gd name="connsiteX32" fmla="*/ 709117 w 999729"/>
                  <a:gd name="connsiteY32" fmla="*/ 1281855 h 1511046"/>
                  <a:gd name="connsiteX33" fmla="*/ 786038 w 999729"/>
                  <a:gd name="connsiteY33" fmla="*/ 1318772 h 1511046"/>
                  <a:gd name="connsiteX34" fmla="*/ 828669 w 999729"/>
                  <a:gd name="connsiteY34" fmla="*/ 1298898 h 1511046"/>
                  <a:gd name="connsiteX35" fmla="*/ 769511 w 999729"/>
                  <a:gd name="connsiteY35" fmla="*/ 1243704 h 1511046"/>
                  <a:gd name="connsiteX36" fmla="*/ 656498 w 999729"/>
                  <a:gd name="connsiteY36" fmla="*/ 1151492 h 1511046"/>
                  <a:gd name="connsiteX37" fmla="*/ 654232 w 999729"/>
                  <a:gd name="connsiteY37" fmla="*/ 1103095 h 1511046"/>
                  <a:gd name="connsiteX38" fmla="*/ 679358 w 999729"/>
                  <a:gd name="connsiteY38" fmla="*/ 1084817 h 1511046"/>
                  <a:gd name="connsiteX39" fmla="*/ 732698 w 999729"/>
                  <a:gd name="connsiteY39" fmla="*/ 1077197 h 1511046"/>
                  <a:gd name="connsiteX40" fmla="*/ 907958 w 999729"/>
                  <a:gd name="connsiteY40" fmla="*/ 1086722 h 1511046"/>
                  <a:gd name="connsiteX41" fmla="*/ 964655 w 999729"/>
                  <a:gd name="connsiteY41" fmla="*/ 1090589 h 1511046"/>
                  <a:gd name="connsiteX42" fmla="*/ 998214 w 999729"/>
                  <a:gd name="connsiteY42" fmla="*/ 1044039 h 1511046"/>
                  <a:gd name="connsiteX43" fmla="*/ 926854 w 999729"/>
                  <a:gd name="connsiteY43" fmla="*/ 1029572 h 1511046"/>
                  <a:gd name="connsiteX44" fmla="*/ 811420 w 999729"/>
                  <a:gd name="connsiteY44" fmla="*/ 1032043 h 1511046"/>
                  <a:gd name="connsiteX45" fmla="*/ 654594 w 999729"/>
                  <a:gd name="connsiteY45" fmla="*/ 1044812 h 1511046"/>
                  <a:gd name="connsiteX46" fmla="*/ 648312 w 999729"/>
                  <a:gd name="connsiteY46" fmla="*/ 1021025 h 1511046"/>
                  <a:gd name="connsiteX47" fmla="*/ 681263 w 999729"/>
                  <a:gd name="connsiteY47" fmla="*/ 987662 h 1511046"/>
                  <a:gd name="connsiteX48" fmla="*/ 725078 w 999729"/>
                  <a:gd name="connsiteY48" fmla="*/ 947657 h 1511046"/>
                  <a:gd name="connsiteX49" fmla="*/ 740318 w 999729"/>
                  <a:gd name="connsiteY49" fmla="*/ 934322 h 1511046"/>
                  <a:gd name="connsiteX50" fmla="*/ 761273 w 999729"/>
                  <a:gd name="connsiteY50" fmla="*/ 913367 h 1511046"/>
                  <a:gd name="connsiteX51" fmla="*/ 774608 w 999729"/>
                  <a:gd name="connsiteY51" fmla="*/ 884792 h 1511046"/>
                  <a:gd name="connsiteX52" fmla="*/ 772703 w 999729"/>
                  <a:gd name="connsiteY52" fmla="*/ 869552 h 1511046"/>
                  <a:gd name="connsiteX53" fmla="*/ 746033 w 999729"/>
                  <a:gd name="connsiteY53" fmla="*/ 869552 h 1511046"/>
                  <a:gd name="connsiteX54" fmla="*/ 673334 w 999729"/>
                  <a:gd name="connsiteY54" fmla="*/ 921503 h 1511046"/>
                  <a:gd name="connsiteX55" fmla="*/ 591059 w 999729"/>
                  <a:gd name="connsiteY55" fmla="*/ 940448 h 1511046"/>
                  <a:gd name="connsiteX56" fmla="*/ 515528 w 999729"/>
                  <a:gd name="connsiteY56" fmla="*/ 842882 h 1511046"/>
                  <a:gd name="connsiteX57" fmla="*/ 511718 w 999729"/>
                  <a:gd name="connsiteY57" fmla="*/ 353297 h 1511046"/>
                  <a:gd name="connsiteX58" fmla="*/ 507908 w 999729"/>
                  <a:gd name="connsiteY58" fmla="*/ 89017 h 1511046"/>
                  <a:gd name="connsiteX59" fmla="*/ 498383 w 999729"/>
                  <a:gd name="connsiteY59" fmla="*/ 35162 h 1511046"/>
                  <a:gd name="connsiteX60" fmla="*/ 482011 w 999729"/>
                  <a:gd name="connsiteY60" fmla="*/ 4888 h 1511046"/>
                  <a:gd name="connsiteX61" fmla="*/ 437886 w 999729"/>
                  <a:gd name="connsiteY61" fmla="*/ 10191 h 1511046"/>
                  <a:gd name="connsiteX62" fmla="*/ 433614 w 999729"/>
                  <a:gd name="connsiteY62" fmla="*/ 100448 h 1511046"/>
                  <a:gd name="connsiteX63" fmla="*/ 444837 w 999729"/>
                  <a:gd name="connsiteY63" fmla="*/ 220926 h 1511046"/>
                  <a:gd name="connsiteX64" fmla="*/ 448853 w 999729"/>
                  <a:gd name="connsiteY64" fmla="*/ 416162 h 1511046"/>
                  <a:gd name="connsiteX65" fmla="*/ 453179 w 999729"/>
                  <a:gd name="connsiteY65" fmla="*/ 752006 h 1511046"/>
                  <a:gd name="connsiteX66" fmla="*/ 436085 w 999729"/>
                  <a:gd name="connsiteY66" fmla="*/ 859152 h 1511046"/>
                  <a:gd name="connsiteX0" fmla="*/ 436085 w 1026300"/>
                  <a:gd name="connsiteY0" fmla="*/ 859152 h 1511046"/>
                  <a:gd name="connsiteX1" fmla="*/ 400661 w 1026300"/>
                  <a:gd name="connsiteY1" fmla="*/ 921965 h 1511046"/>
                  <a:gd name="connsiteX2" fmla="*/ 350875 w 1026300"/>
                  <a:gd name="connsiteY2" fmla="*/ 958521 h 1511046"/>
                  <a:gd name="connsiteX3" fmla="*/ 271122 w 1026300"/>
                  <a:gd name="connsiteY3" fmla="*/ 962125 h 1511046"/>
                  <a:gd name="connsiteX4" fmla="*/ 179887 w 1026300"/>
                  <a:gd name="connsiteY4" fmla="*/ 929946 h 1511046"/>
                  <a:gd name="connsiteX5" fmla="*/ 67853 w 1026300"/>
                  <a:gd name="connsiteY5" fmla="*/ 869552 h 1511046"/>
                  <a:gd name="connsiteX6" fmla="*/ 54518 w 1026300"/>
                  <a:gd name="connsiteY6" fmla="*/ 890507 h 1511046"/>
                  <a:gd name="connsiteX7" fmla="*/ 58328 w 1026300"/>
                  <a:gd name="connsiteY7" fmla="*/ 928607 h 1511046"/>
                  <a:gd name="connsiteX8" fmla="*/ 88808 w 1026300"/>
                  <a:gd name="connsiteY8" fmla="*/ 953372 h 1511046"/>
                  <a:gd name="connsiteX9" fmla="*/ 174533 w 1026300"/>
                  <a:gd name="connsiteY9" fmla="*/ 984213 h 1511046"/>
                  <a:gd name="connsiteX10" fmla="*/ 270555 w 1026300"/>
                  <a:gd name="connsiteY10" fmla="*/ 1031066 h 1511046"/>
                  <a:gd name="connsiteX11" fmla="*/ 286928 w 1026300"/>
                  <a:gd name="connsiteY11" fmla="*/ 1071482 h 1511046"/>
                  <a:gd name="connsiteX12" fmla="*/ 272615 w 1026300"/>
                  <a:gd name="connsiteY12" fmla="*/ 1114371 h 1511046"/>
                  <a:gd name="connsiteX13" fmla="*/ 194458 w 1026300"/>
                  <a:gd name="connsiteY13" fmla="*/ 1145365 h 1511046"/>
                  <a:gd name="connsiteX14" fmla="*/ 88295 w 1026300"/>
                  <a:gd name="connsiteY14" fmla="*/ 1160245 h 1511046"/>
                  <a:gd name="connsiteX15" fmla="*/ 12608 w 1026300"/>
                  <a:gd name="connsiteY15" fmla="*/ 1170542 h 1511046"/>
                  <a:gd name="connsiteX16" fmla="*/ 14513 w 1026300"/>
                  <a:gd name="connsiteY16" fmla="*/ 1208642 h 1511046"/>
                  <a:gd name="connsiteX17" fmla="*/ 153578 w 1026300"/>
                  <a:gd name="connsiteY17" fmla="*/ 1217395 h 1511046"/>
                  <a:gd name="connsiteX18" fmla="*/ 344233 w 1026300"/>
                  <a:gd name="connsiteY18" fmla="*/ 1212452 h 1511046"/>
                  <a:gd name="connsiteX19" fmla="*/ 370748 w 1026300"/>
                  <a:gd name="connsiteY19" fmla="*/ 1268675 h 1511046"/>
                  <a:gd name="connsiteX20" fmla="*/ 343305 w 1026300"/>
                  <a:gd name="connsiteY20" fmla="*/ 1351568 h 1511046"/>
                  <a:gd name="connsiteX21" fmla="*/ 336458 w 1026300"/>
                  <a:gd name="connsiteY21" fmla="*/ 1415360 h 1511046"/>
                  <a:gd name="connsiteX22" fmla="*/ 340268 w 1026300"/>
                  <a:gd name="connsiteY22" fmla="*/ 1458197 h 1511046"/>
                  <a:gd name="connsiteX23" fmla="*/ 372653 w 1026300"/>
                  <a:gd name="connsiteY23" fmla="*/ 1507727 h 1511046"/>
                  <a:gd name="connsiteX24" fmla="*/ 395513 w 1026300"/>
                  <a:gd name="connsiteY24" fmla="*/ 1509632 h 1511046"/>
                  <a:gd name="connsiteX25" fmla="*/ 405038 w 1026300"/>
                  <a:gd name="connsiteY25" fmla="*/ 1486772 h 1511046"/>
                  <a:gd name="connsiteX26" fmla="*/ 411319 w 1026300"/>
                  <a:gd name="connsiteY26" fmla="*/ 1446407 h 1511046"/>
                  <a:gd name="connsiteX27" fmla="*/ 417601 w 1026300"/>
                  <a:gd name="connsiteY27" fmla="*/ 1384314 h 1511046"/>
                  <a:gd name="connsiteX28" fmla="*/ 432275 w 1026300"/>
                  <a:gd name="connsiteY28" fmla="*/ 1324126 h 1511046"/>
                  <a:gd name="connsiteX29" fmla="*/ 475523 w 1026300"/>
                  <a:gd name="connsiteY29" fmla="*/ 1260077 h 1511046"/>
                  <a:gd name="connsiteX30" fmla="*/ 536689 w 1026300"/>
                  <a:gd name="connsiteY30" fmla="*/ 1225065 h 1511046"/>
                  <a:gd name="connsiteX31" fmla="*/ 609388 w 1026300"/>
                  <a:gd name="connsiteY31" fmla="*/ 1216674 h 1511046"/>
                  <a:gd name="connsiteX32" fmla="*/ 709117 w 1026300"/>
                  <a:gd name="connsiteY32" fmla="*/ 1281855 h 1511046"/>
                  <a:gd name="connsiteX33" fmla="*/ 786038 w 1026300"/>
                  <a:gd name="connsiteY33" fmla="*/ 1318772 h 1511046"/>
                  <a:gd name="connsiteX34" fmla="*/ 828669 w 1026300"/>
                  <a:gd name="connsiteY34" fmla="*/ 1298898 h 1511046"/>
                  <a:gd name="connsiteX35" fmla="*/ 769511 w 1026300"/>
                  <a:gd name="connsiteY35" fmla="*/ 1243704 h 1511046"/>
                  <a:gd name="connsiteX36" fmla="*/ 656498 w 1026300"/>
                  <a:gd name="connsiteY36" fmla="*/ 1151492 h 1511046"/>
                  <a:gd name="connsiteX37" fmla="*/ 654232 w 1026300"/>
                  <a:gd name="connsiteY37" fmla="*/ 1103095 h 1511046"/>
                  <a:gd name="connsiteX38" fmla="*/ 679358 w 1026300"/>
                  <a:gd name="connsiteY38" fmla="*/ 1084817 h 1511046"/>
                  <a:gd name="connsiteX39" fmla="*/ 732698 w 1026300"/>
                  <a:gd name="connsiteY39" fmla="*/ 1077197 h 1511046"/>
                  <a:gd name="connsiteX40" fmla="*/ 907958 w 1026300"/>
                  <a:gd name="connsiteY40" fmla="*/ 1086722 h 1511046"/>
                  <a:gd name="connsiteX41" fmla="*/ 964655 w 1026300"/>
                  <a:gd name="connsiteY41" fmla="*/ 1090589 h 1511046"/>
                  <a:gd name="connsiteX42" fmla="*/ 1025399 w 1026300"/>
                  <a:gd name="connsiteY42" fmla="*/ 1048982 h 1511046"/>
                  <a:gd name="connsiteX43" fmla="*/ 926854 w 1026300"/>
                  <a:gd name="connsiteY43" fmla="*/ 1029572 h 1511046"/>
                  <a:gd name="connsiteX44" fmla="*/ 811420 w 1026300"/>
                  <a:gd name="connsiteY44" fmla="*/ 1032043 h 1511046"/>
                  <a:gd name="connsiteX45" fmla="*/ 654594 w 1026300"/>
                  <a:gd name="connsiteY45" fmla="*/ 1044812 h 1511046"/>
                  <a:gd name="connsiteX46" fmla="*/ 648312 w 1026300"/>
                  <a:gd name="connsiteY46" fmla="*/ 1021025 h 1511046"/>
                  <a:gd name="connsiteX47" fmla="*/ 681263 w 1026300"/>
                  <a:gd name="connsiteY47" fmla="*/ 987662 h 1511046"/>
                  <a:gd name="connsiteX48" fmla="*/ 725078 w 1026300"/>
                  <a:gd name="connsiteY48" fmla="*/ 947657 h 1511046"/>
                  <a:gd name="connsiteX49" fmla="*/ 740318 w 1026300"/>
                  <a:gd name="connsiteY49" fmla="*/ 934322 h 1511046"/>
                  <a:gd name="connsiteX50" fmla="*/ 761273 w 1026300"/>
                  <a:gd name="connsiteY50" fmla="*/ 913367 h 1511046"/>
                  <a:gd name="connsiteX51" fmla="*/ 774608 w 1026300"/>
                  <a:gd name="connsiteY51" fmla="*/ 884792 h 1511046"/>
                  <a:gd name="connsiteX52" fmla="*/ 772703 w 1026300"/>
                  <a:gd name="connsiteY52" fmla="*/ 869552 h 1511046"/>
                  <a:gd name="connsiteX53" fmla="*/ 746033 w 1026300"/>
                  <a:gd name="connsiteY53" fmla="*/ 869552 h 1511046"/>
                  <a:gd name="connsiteX54" fmla="*/ 673334 w 1026300"/>
                  <a:gd name="connsiteY54" fmla="*/ 921503 h 1511046"/>
                  <a:gd name="connsiteX55" fmla="*/ 591059 w 1026300"/>
                  <a:gd name="connsiteY55" fmla="*/ 940448 h 1511046"/>
                  <a:gd name="connsiteX56" fmla="*/ 515528 w 1026300"/>
                  <a:gd name="connsiteY56" fmla="*/ 842882 h 1511046"/>
                  <a:gd name="connsiteX57" fmla="*/ 511718 w 1026300"/>
                  <a:gd name="connsiteY57" fmla="*/ 353297 h 1511046"/>
                  <a:gd name="connsiteX58" fmla="*/ 507908 w 1026300"/>
                  <a:gd name="connsiteY58" fmla="*/ 89017 h 1511046"/>
                  <a:gd name="connsiteX59" fmla="*/ 498383 w 1026300"/>
                  <a:gd name="connsiteY59" fmla="*/ 35162 h 1511046"/>
                  <a:gd name="connsiteX60" fmla="*/ 482011 w 1026300"/>
                  <a:gd name="connsiteY60" fmla="*/ 4888 h 1511046"/>
                  <a:gd name="connsiteX61" fmla="*/ 437886 w 1026300"/>
                  <a:gd name="connsiteY61" fmla="*/ 10191 h 1511046"/>
                  <a:gd name="connsiteX62" fmla="*/ 433614 w 1026300"/>
                  <a:gd name="connsiteY62" fmla="*/ 100448 h 1511046"/>
                  <a:gd name="connsiteX63" fmla="*/ 444837 w 1026300"/>
                  <a:gd name="connsiteY63" fmla="*/ 220926 h 1511046"/>
                  <a:gd name="connsiteX64" fmla="*/ 448853 w 1026300"/>
                  <a:gd name="connsiteY64" fmla="*/ 416162 h 1511046"/>
                  <a:gd name="connsiteX65" fmla="*/ 453179 w 1026300"/>
                  <a:gd name="connsiteY65" fmla="*/ 752006 h 1511046"/>
                  <a:gd name="connsiteX66" fmla="*/ 436085 w 1026300"/>
                  <a:gd name="connsiteY66" fmla="*/ 859152 h 1511046"/>
                  <a:gd name="connsiteX0" fmla="*/ 436085 w 1026780"/>
                  <a:gd name="connsiteY0" fmla="*/ 859152 h 1511046"/>
                  <a:gd name="connsiteX1" fmla="*/ 400661 w 1026780"/>
                  <a:gd name="connsiteY1" fmla="*/ 921965 h 1511046"/>
                  <a:gd name="connsiteX2" fmla="*/ 350875 w 1026780"/>
                  <a:gd name="connsiteY2" fmla="*/ 958521 h 1511046"/>
                  <a:gd name="connsiteX3" fmla="*/ 271122 w 1026780"/>
                  <a:gd name="connsiteY3" fmla="*/ 962125 h 1511046"/>
                  <a:gd name="connsiteX4" fmla="*/ 179887 w 1026780"/>
                  <a:gd name="connsiteY4" fmla="*/ 929946 h 1511046"/>
                  <a:gd name="connsiteX5" fmla="*/ 67853 w 1026780"/>
                  <a:gd name="connsiteY5" fmla="*/ 869552 h 1511046"/>
                  <a:gd name="connsiteX6" fmla="*/ 54518 w 1026780"/>
                  <a:gd name="connsiteY6" fmla="*/ 890507 h 1511046"/>
                  <a:gd name="connsiteX7" fmla="*/ 58328 w 1026780"/>
                  <a:gd name="connsiteY7" fmla="*/ 928607 h 1511046"/>
                  <a:gd name="connsiteX8" fmla="*/ 88808 w 1026780"/>
                  <a:gd name="connsiteY8" fmla="*/ 953372 h 1511046"/>
                  <a:gd name="connsiteX9" fmla="*/ 174533 w 1026780"/>
                  <a:gd name="connsiteY9" fmla="*/ 984213 h 1511046"/>
                  <a:gd name="connsiteX10" fmla="*/ 270555 w 1026780"/>
                  <a:gd name="connsiteY10" fmla="*/ 1031066 h 1511046"/>
                  <a:gd name="connsiteX11" fmla="*/ 286928 w 1026780"/>
                  <a:gd name="connsiteY11" fmla="*/ 1071482 h 1511046"/>
                  <a:gd name="connsiteX12" fmla="*/ 272615 w 1026780"/>
                  <a:gd name="connsiteY12" fmla="*/ 1114371 h 1511046"/>
                  <a:gd name="connsiteX13" fmla="*/ 194458 w 1026780"/>
                  <a:gd name="connsiteY13" fmla="*/ 1145365 h 1511046"/>
                  <a:gd name="connsiteX14" fmla="*/ 88295 w 1026780"/>
                  <a:gd name="connsiteY14" fmla="*/ 1160245 h 1511046"/>
                  <a:gd name="connsiteX15" fmla="*/ 12608 w 1026780"/>
                  <a:gd name="connsiteY15" fmla="*/ 1170542 h 1511046"/>
                  <a:gd name="connsiteX16" fmla="*/ 14513 w 1026780"/>
                  <a:gd name="connsiteY16" fmla="*/ 1208642 h 1511046"/>
                  <a:gd name="connsiteX17" fmla="*/ 153578 w 1026780"/>
                  <a:gd name="connsiteY17" fmla="*/ 1217395 h 1511046"/>
                  <a:gd name="connsiteX18" fmla="*/ 344233 w 1026780"/>
                  <a:gd name="connsiteY18" fmla="*/ 1212452 h 1511046"/>
                  <a:gd name="connsiteX19" fmla="*/ 370748 w 1026780"/>
                  <a:gd name="connsiteY19" fmla="*/ 1268675 h 1511046"/>
                  <a:gd name="connsiteX20" fmla="*/ 343305 w 1026780"/>
                  <a:gd name="connsiteY20" fmla="*/ 1351568 h 1511046"/>
                  <a:gd name="connsiteX21" fmla="*/ 336458 w 1026780"/>
                  <a:gd name="connsiteY21" fmla="*/ 1415360 h 1511046"/>
                  <a:gd name="connsiteX22" fmla="*/ 340268 w 1026780"/>
                  <a:gd name="connsiteY22" fmla="*/ 1458197 h 1511046"/>
                  <a:gd name="connsiteX23" fmla="*/ 372653 w 1026780"/>
                  <a:gd name="connsiteY23" fmla="*/ 1507727 h 1511046"/>
                  <a:gd name="connsiteX24" fmla="*/ 395513 w 1026780"/>
                  <a:gd name="connsiteY24" fmla="*/ 1509632 h 1511046"/>
                  <a:gd name="connsiteX25" fmla="*/ 405038 w 1026780"/>
                  <a:gd name="connsiteY25" fmla="*/ 1486772 h 1511046"/>
                  <a:gd name="connsiteX26" fmla="*/ 411319 w 1026780"/>
                  <a:gd name="connsiteY26" fmla="*/ 1446407 h 1511046"/>
                  <a:gd name="connsiteX27" fmla="*/ 417601 w 1026780"/>
                  <a:gd name="connsiteY27" fmla="*/ 1384314 h 1511046"/>
                  <a:gd name="connsiteX28" fmla="*/ 432275 w 1026780"/>
                  <a:gd name="connsiteY28" fmla="*/ 1324126 h 1511046"/>
                  <a:gd name="connsiteX29" fmla="*/ 475523 w 1026780"/>
                  <a:gd name="connsiteY29" fmla="*/ 1260077 h 1511046"/>
                  <a:gd name="connsiteX30" fmla="*/ 536689 w 1026780"/>
                  <a:gd name="connsiteY30" fmla="*/ 1225065 h 1511046"/>
                  <a:gd name="connsiteX31" fmla="*/ 609388 w 1026780"/>
                  <a:gd name="connsiteY31" fmla="*/ 1216674 h 1511046"/>
                  <a:gd name="connsiteX32" fmla="*/ 709117 w 1026780"/>
                  <a:gd name="connsiteY32" fmla="*/ 1281855 h 1511046"/>
                  <a:gd name="connsiteX33" fmla="*/ 786038 w 1026780"/>
                  <a:gd name="connsiteY33" fmla="*/ 1318772 h 1511046"/>
                  <a:gd name="connsiteX34" fmla="*/ 828669 w 1026780"/>
                  <a:gd name="connsiteY34" fmla="*/ 1298898 h 1511046"/>
                  <a:gd name="connsiteX35" fmla="*/ 769511 w 1026780"/>
                  <a:gd name="connsiteY35" fmla="*/ 1243704 h 1511046"/>
                  <a:gd name="connsiteX36" fmla="*/ 656498 w 1026780"/>
                  <a:gd name="connsiteY36" fmla="*/ 1151492 h 1511046"/>
                  <a:gd name="connsiteX37" fmla="*/ 654232 w 1026780"/>
                  <a:gd name="connsiteY37" fmla="*/ 1103095 h 1511046"/>
                  <a:gd name="connsiteX38" fmla="*/ 679358 w 1026780"/>
                  <a:gd name="connsiteY38" fmla="*/ 1084817 h 1511046"/>
                  <a:gd name="connsiteX39" fmla="*/ 732698 w 1026780"/>
                  <a:gd name="connsiteY39" fmla="*/ 1077197 h 1511046"/>
                  <a:gd name="connsiteX40" fmla="*/ 907958 w 1026780"/>
                  <a:gd name="connsiteY40" fmla="*/ 1086722 h 1511046"/>
                  <a:gd name="connsiteX41" fmla="*/ 979483 w 1026780"/>
                  <a:gd name="connsiteY41" fmla="*/ 1080703 h 1511046"/>
                  <a:gd name="connsiteX42" fmla="*/ 1025399 w 1026780"/>
                  <a:gd name="connsiteY42" fmla="*/ 1048982 h 1511046"/>
                  <a:gd name="connsiteX43" fmla="*/ 926854 w 1026780"/>
                  <a:gd name="connsiteY43" fmla="*/ 1029572 h 1511046"/>
                  <a:gd name="connsiteX44" fmla="*/ 811420 w 1026780"/>
                  <a:gd name="connsiteY44" fmla="*/ 1032043 h 1511046"/>
                  <a:gd name="connsiteX45" fmla="*/ 654594 w 1026780"/>
                  <a:gd name="connsiteY45" fmla="*/ 1044812 h 1511046"/>
                  <a:gd name="connsiteX46" fmla="*/ 648312 w 1026780"/>
                  <a:gd name="connsiteY46" fmla="*/ 1021025 h 1511046"/>
                  <a:gd name="connsiteX47" fmla="*/ 681263 w 1026780"/>
                  <a:gd name="connsiteY47" fmla="*/ 987662 h 1511046"/>
                  <a:gd name="connsiteX48" fmla="*/ 725078 w 1026780"/>
                  <a:gd name="connsiteY48" fmla="*/ 947657 h 1511046"/>
                  <a:gd name="connsiteX49" fmla="*/ 740318 w 1026780"/>
                  <a:gd name="connsiteY49" fmla="*/ 934322 h 1511046"/>
                  <a:gd name="connsiteX50" fmla="*/ 761273 w 1026780"/>
                  <a:gd name="connsiteY50" fmla="*/ 913367 h 1511046"/>
                  <a:gd name="connsiteX51" fmla="*/ 774608 w 1026780"/>
                  <a:gd name="connsiteY51" fmla="*/ 884792 h 1511046"/>
                  <a:gd name="connsiteX52" fmla="*/ 772703 w 1026780"/>
                  <a:gd name="connsiteY52" fmla="*/ 869552 h 1511046"/>
                  <a:gd name="connsiteX53" fmla="*/ 746033 w 1026780"/>
                  <a:gd name="connsiteY53" fmla="*/ 869552 h 1511046"/>
                  <a:gd name="connsiteX54" fmla="*/ 673334 w 1026780"/>
                  <a:gd name="connsiteY54" fmla="*/ 921503 h 1511046"/>
                  <a:gd name="connsiteX55" fmla="*/ 591059 w 1026780"/>
                  <a:gd name="connsiteY55" fmla="*/ 940448 h 1511046"/>
                  <a:gd name="connsiteX56" fmla="*/ 515528 w 1026780"/>
                  <a:gd name="connsiteY56" fmla="*/ 842882 h 1511046"/>
                  <a:gd name="connsiteX57" fmla="*/ 511718 w 1026780"/>
                  <a:gd name="connsiteY57" fmla="*/ 353297 h 1511046"/>
                  <a:gd name="connsiteX58" fmla="*/ 507908 w 1026780"/>
                  <a:gd name="connsiteY58" fmla="*/ 89017 h 1511046"/>
                  <a:gd name="connsiteX59" fmla="*/ 498383 w 1026780"/>
                  <a:gd name="connsiteY59" fmla="*/ 35162 h 1511046"/>
                  <a:gd name="connsiteX60" fmla="*/ 482011 w 1026780"/>
                  <a:gd name="connsiteY60" fmla="*/ 4888 h 1511046"/>
                  <a:gd name="connsiteX61" fmla="*/ 437886 w 1026780"/>
                  <a:gd name="connsiteY61" fmla="*/ 10191 h 1511046"/>
                  <a:gd name="connsiteX62" fmla="*/ 433614 w 1026780"/>
                  <a:gd name="connsiteY62" fmla="*/ 100448 h 1511046"/>
                  <a:gd name="connsiteX63" fmla="*/ 444837 w 1026780"/>
                  <a:gd name="connsiteY63" fmla="*/ 220926 h 1511046"/>
                  <a:gd name="connsiteX64" fmla="*/ 448853 w 1026780"/>
                  <a:gd name="connsiteY64" fmla="*/ 416162 h 1511046"/>
                  <a:gd name="connsiteX65" fmla="*/ 453179 w 1026780"/>
                  <a:gd name="connsiteY65" fmla="*/ 752006 h 1511046"/>
                  <a:gd name="connsiteX66" fmla="*/ 436085 w 1026780"/>
                  <a:gd name="connsiteY66" fmla="*/ 859152 h 1511046"/>
                  <a:gd name="connsiteX0" fmla="*/ 436085 w 1027001"/>
                  <a:gd name="connsiteY0" fmla="*/ 859152 h 1511046"/>
                  <a:gd name="connsiteX1" fmla="*/ 400661 w 1027001"/>
                  <a:gd name="connsiteY1" fmla="*/ 921965 h 1511046"/>
                  <a:gd name="connsiteX2" fmla="*/ 350875 w 1027001"/>
                  <a:gd name="connsiteY2" fmla="*/ 958521 h 1511046"/>
                  <a:gd name="connsiteX3" fmla="*/ 271122 w 1027001"/>
                  <a:gd name="connsiteY3" fmla="*/ 962125 h 1511046"/>
                  <a:gd name="connsiteX4" fmla="*/ 179887 w 1027001"/>
                  <a:gd name="connsiteY4" fmla="*/ 929946 h 1511046"/>
                  <a:gd name="connsiteX5" fmla="*/ 67853 w 1027001"/>
                  <a:gd name="connsiteY5" fmla="*/ 869552 h 1511046"/>
                  <a:gd name="connsiteX6" fmla="*/ 54518 w 1027001"/>
                  <a:gd name="connsiteY6" fmla="*/ 890507 h 1511046"/>
                  <a:gd name="connsiteX7" fmla="*/ 58328 w 1027001"/>
                  <a:gd name="connsiteY7" fmla="*/ 928607 h 1511046"/>
                  <a:gd name="connsiteX8" fmla="*/ 88808 w 1027001"/>
                  <a:gd name="connsiteY8" fmla="*/ 953372 h 1511046"/>
                  <a:gd name="connsiteX9" fmla="*/ 174533 w 1027001"/>
                  <a:gd name="connsiteY9" fmla="*/ 984213 h 1511046"/>
                  <a:gd name="connsiteX10" fmla="*/ 270555 w 1027001"/>
                  <a:gd name="connsiteY10" fmla="*/ 1031066 h 1511046"/>
                  <a:gd name="connsiteX11" fmla="*/ 286928 w 1027001"/>
                  <a:gd name="connsiteY11" fmla="*/ 1071482 h 1511046"/>
                  <a:gd name="connsiteX12" fmla="*/ 272615 w 1027001"/>
                  <a:gd name="connsiteY12" fmla="*/ 1114371 h 1511046"/>
                  <a:gd name="connsiteX13" fmla="*/ 194458 w 1027001"/>
                  <a:gd name="connsiteY13" fmla="*/ 1145365 h 1511046"/>
                  <a:gd name="connsiteX14" fmla="*/ 88295 w 1027001"/>
                  <a:gd name="connsiteY14" fmla="*/ 1160245 h 1511046"/>
                  <a:gd name="connsiteX15" fmla="*/ 12608 w 1027001"/>
                  <a:gd name="connsiteY15" fmla="*/ 1170542 h 1511046"/>
                  <a:gd name="connsiteX16" fmla="*/ 14513 w 1027001"/>
                  <a:gd name="connsiteY16" fmla="*/ 1208642 h 1511046"/>
                  <a:gd name="connsiteX17" fmla="*/ 153578 w 1027001"/>
                  <a:gd name="connsiteY17" fmla="*/ 1217395 h 1511046"/>
                  <a:gd name="connsiteX18" fmla="*/ 344233 w 1027001"/>
                  <a:gd name="connsiteY18" fmla="*/ 1212452 h 1511046"/>
                  <a:gd name="connsiteX19" fmla="*/ 370748 w 1027001"/>
                  <a:gd name="connsiteY19" fmla="*/ 1268675 h 1511046"/>
                  <a:gd name="connsiteX20" fmla="*/ 343305 w 1027001"/>
                  <a:gd name="connsiteY20" fmla="*/ 1351568 h 1511046"/>
                  <a:gd name="connsiteX21" fmla="*/ 336458 w 1027001"/>
                  <a:gd name="connsiteY21" fmla="*/ 1415360 h 1511046"/>
                  <a:gd name="connsiteX22" fmla="*/ 340268 w 1027001"/>
                  <a:gd name="connsiteY22" fmla="*/ 1458197 h 1511046"/>
                  <a:gd name="connsiteX23" fmla="*/ 372653 w 1027001"/>
                  <a:gd name="connsiteY23" fmla="*/ 1507727 h 1511046"/>
                  <a:gd name="connsiteX24" fmla="*/ 395513 w 1027001"/>
                  <a:gd name="connsiteY24" fmla="*/ 1509632 h 1511046"/>
                  <a:gd name="connsiteX25" fmla="*/ 405038 w 1027001"/>
                  <a:gd name="connsiteY25" fmla="*/ 1486772 h 1511046"/>
                  <a:gd name="connsiteX26" fmla="*/ 411319 w 1027001"/>
                  <a:gd name="connsiteY26" fmla="*/ 1446407 h 1511046"/>
                  <a:gd name="connsiteX27" fmla="*/ 417601 w 1027001"/>
                  <a:gd name="connsiteY27" fmla="*/ 1384314 h 1511046"/>
                  <a:gd name="connsiteX28" fmla="*/ 432275 w 1027001"/>
                  <a:gd name="connsiteY28" fmla="*/ 1324126 h 1511046"/>
                  <a:gd name="connsiteX29" fmla="*/ 475523 w 1027001"/>
                  <a:gd name="connsiteY29" fmla="*/ 1260077 h 1511046"/>
                  <a:gd name="connsiteX30" fmla="*/ 536689 w 1027001"/>
                  <a:gd name="connsiteY30" fmla="*/ 1225065 h 1511046"/>
                  <a:gd name="connsiteX31" fmla="*/ 609388 w 1027001"/>
                  <a:gd name="connsiteY31" fmla="*/ 1216674 h 1511046"/>
                  <a:gd name="connsiteX32" fmla="*/ 709117 w 1027001"/>
                  <a:gd name="connsiteY32" fmla="*/ 1281855 h 1511046"/>
                  <a:gd name="connsiteX33" fmla="*/ 786038 w 1027001"/>
                  <a:gd name="connsiteY33" fmla="*/ 1318772 h 1511046"/>
                  <a:gd name="connsiteX34" fmla="*/ 828669 w 1027001"/>
                  <a:gd name="connsiteY34" fmla="*/ 1298898 h 1511046"/>
                  <a:gd name="connsiteX35" fmla="*/ 769511 w 1027001"/>
                  <a:gd name="connsiteY35" fmla="*/ 1243704 h 1511046"/>
                  <a:gd name="connsiteX36" fmla="*/ 656498 w 1027001"/>
                  <a:gd name="connsiteY36" fmla="*/ 1151492 h 1511046"/>
                  <a:gd name="connsiteX37" fmla="*/ 654232 w 1027001"/>
                  <a:gd name="connsiteY37" fmla="*/ 1103095 h 1511046"/>
                  <a:gd name="connsiteX38" fmla="*/ 679358 w 1027001"/>
                  <a:gd name="connsiteY38" fmla="*/ 1084817 h 1511046"/>
                  <a:gd name="connsiteX39" fmla="*/ 732698 w 1027001"/>
                  <a:gd name="connsiteY39" fmla="*/ 1077197 h 1511046"/>
                  <a:gd name="connsiteX40" fmla="*/ 870887 w 1027001"/>
                  <a:gd name="connsiteY40" fmla="*/ 1086721 h 1511046"/>
                  <a:gd name="connsiteX41" fmla="*/ 979483 w 1027001"/>
                  <a:gd name="connsiteY41" fmla="*/ 1080703 h 1511046"/>
                  <a:gd name="connsiteX42" fmla="*/ 1025399 w 1027001"/>
                  <a:gd name="connsiteY42" fmla="*/ 1048982 h 1511046"/>
                  <a:gd name="connsiteX43" fmla="*/ 926854 w 1027001"/>
                  <a:gd name="connsiteY43" fmla="*/ 1029572 h 1511046"/>
                  <a:gd name="connsiteX44" fmla="*/ 811420 w 1027001"/>
                  <a:gd name="connsiteY44" fmla="*/ 1032043 h 1511046"/>
                  <a:gd name="connsiteX45" fmla="*/ 654594 w 1027001"/>
                  <a:gd name="connsiteY45" fmla="*/ 1044812 h 1511046"/>
                  <a:gd name="connsiteX46" fmla="*/ 648312 w 1027001"/>
                  <a:gd name="connsiteY46" fmla="*/ 1021025 h 1511046"/>
                  <a:gd name="connsiteX47" fmla="*/ 681263 w 1027001"/>
                  <a:gd name="connsiteY47" fmla="*/ 987662 h 1511046"/>
                  <a:gd name="connsiteX48" fmla="*/ 725078 w 1027001"/>
                  <a:gd name="connsiteY48" fmla="*/ 947657 h 1511046"/>
                  <a:gd name="connsiteX49" fmla="*/ 740318 w 1027001"/>
                  <a:gd name="connsiteY49" fmla="*/ 934322 h 1511046"/>
                  <a:gd name="connsiteX50" fmla="*/ 761273 w 1027001"/>
                  <a:gd name="connsiteY50" fmla="*/ 913367 h 1511046"/>
                  <a:gd name="connsiteX51" fmla="*/ 774608 w 1027001"/>
                  <a:gd name="connsiteY51" fmla="*/ 884792 h 1511046"/>
                  <a:gd name="connsiteX52" fmla="*/ 772703 w 1027001"/>
                  <a:gd name="connsiteY52" fmla="*/ 869552 h 1511046"/>
                  <a:gd name="connsiteX53" fmla="*/ 746033 w 1027001"/>
                  <a:gd name="connsiteY53" fmla="*/ 869552 h 1511046"/>
                  <a:gd name="connsiteX54" fmla="*/ 673334 w 1027001"/>
                  <a:gd name="connsiteY54" fmla="*/ 921503 h 1511046"/>
                  <a:gd name="connsiteX55" fmla="*/ 591059 w 1027001"/>
                  <a:gd name="connsiteY55" fmla="*/ 940448 h 1511046"/>
                  <a:gd name="connsiteX56" fmla="*/ 515528 w 1027001"/>
                  <a:gd name="connsiteY56" fmla="*/ 842882 h 1511046"/>
                  <a:gd name="connsiteX57" fmla="*/ 511718 w 1027001"/>
                  <a:gd name="connsiteY57" fmla="*/ 353297 h 1511046"/>
                  <a:gd name="connsiteX58" fmla="*/ 507908 w 1027001"/>
                  <a:gd name="connsiteY58" fmla="*/ 89017 h 1511046"/>
                  <a:gd name="connsiteX59" fmla="*/ 498383 w 1027001"/>
                  <a:gd name="connsiteY59" fmla="*/ 35162 h 1511046"/>
                  <a:gd name="connsiteX60" fmla="*/ 482011 w 1027001"/>
                  <a:gd name="connsiteY60" fmla="*/ 4888 h 1511046"/>
                  <a:gd name="connsiteX61" fmla="*/ 437886 w 1027001"/>
                  <a:gd name="connsiteY61" fmla="*/ 10191 h 1511046"/>
                  <a:gd name="connsiteX62" fmla="*/ 433614 w 1027001"/>
                  <a:gd name="connsiteY62" fmla="*/ 100448 h 1511046"/>
                  <a:gd name="connsiteX63" fmla="*/ 444837 w 1027001"/>
                  <a:gd name="connsiteY63" fmla="*/ 220926 h 1511046"/>
                  <a:gd name="connsiteX64" fmla="*/ 448853 w 1027001"/>
                  <a:gd name="connsiteY64" fmla="*/ 416162 h 1511046"/>
                  <a:gd name="connsiteX65" fmla="*/ 453179 w 1027001"/>
                  <a:gd name="connsiteY65" fmla="*/ 752006 h 1511046"/>
                  <a:gd name="connsiteX66" fmla="*/ 436085 w 1027001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40448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42919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73760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66434 w 1027000"/>
                  <a:gd name="connsiteY47" fmla="*/ 9703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8426 w 1027000"/>
                  <a:gd name="connsiteY46" fmla="*/ 1013611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61273 w 1027000"/>
                  <a:gd name="connsiteY49" fmla="*/ 913367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53858 w 1027000"/>
                  <a:gd name="connsiteY49" fmla="*/ 920782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27000" h="1511046">
                    <a:moveTo>
                      <a:pt x="436085" y="859152"/>
                    </a:moveTo>
                    <a:cubicBezTo>
                      <a:pt x="427332" y="887479"/>
                      <a:pt x="414863" y="905404"/>
                      <a:pt x="400661" y="921965"/>
                    </a:cubicBezTo>
                    <a:cubicBezTo>
                      <a:pt x="386459" y="938526"/>
                      <a:pt x="372053" y="953475"/>
                      <a:pt x="350875" y="958521"/>
                    </a:cubicBezTo>
                    <a:cubicBezTo>
                      <a:pt x="329697" y="963567"/>
                      <a:pt x="299620" y="966888"/>
                      <a:pt x="271122" y="962125"/>
                    </a:cubicBezTo>
                    <a:cubicBezTo>
                      <a:pt x="242624" y="957362"/>
                      <a:pt x="213765" y="945375"/>
                      <a:pt x="179887" y="929946"/>
                    </a:cubicBezTo>
                    <a:cubicBezTo>
                      <a:pt x="146009" y="914517"/>
                      <a:pt x="89572" y="875301"/>
                      <a:pt x="67853" y="869552"/>
                    </a:cubicBezTo>
                    <a:cubicBezTo>
                      <a:pt x="46134" y="863803"/>
                      <a:pt x="51163" y="885608"/>
                      <a:pt x="49575" y="895450"/>
                    </a:cubicBezTo>
                    <a:cubicBezTo>
                      <a:pt x="47988" y="905293"/>
                      <a:pt x="51789" y="918953"/>
                      <a:pt x="58328" y="928607"/>
                    </a:cubicBezTo>
                    <a:cubicBezTo>
                      <a:pt x="64867" y="938261"/>
                      <a:pt x="69441" y="944104"/>
                      <a:pt x="88808" y="953372"/>
                    </a:cubicBezTo>
                    <a:cubicBezTo>
                      <a:pt x="108175" y="962640"/>
                      <a:pt x="144242" y="971264"/>
                      <a:pt x="174533" y="984213"/>
                    </a:cubicBezTo>
                    <a:cubicBezTo>
                      <a:pt x="204824" y="997162"/>
                      <a:pt x="251823" y="1016521"/>
                      <a:pt x="270555" y="1031066"/>
                    </a:cubicBezTo>
                    <a:cubicBezTo>
                      <a:pt x="289288" y="1045611"/>
                      <a:pt x="286585" y="1057598"/>
                      <a:pt x="286928" y="1071482"/>
                    </a:cubicBezTo>
                    <a:cubicBezTo>
                      <a:pt x="287271" y="1085366"/>
                      <a:pt x="278965" y="1104529"/>
                      <a:pt x="272615" y="1114371"/>
                    </a:cubicBezTo>
                    <a:cubicBezTo>
                      <a:pt x="264686" y="1119760"/>
                      <a:pt x="225178" y="1137719"/>
                      <a:pt x="194458" y="1145365"/>
                    </a:cubicBezTo>
                    <a:cubicBezTo>
                      <a:pt x="163738" y="1153011"/>
                      <a:pt x="118603" y="1156049"/>
                      <a:pt x="88295" y="1160245"/>
                    </a:cubicBezTo>
                    <a:cubicBezTo>
                      <a:pt x="57987" y="1164441"/>
                      <a:pt x="24905" y="1162476"/>
                      <a:pt x="12608" y="1170542"/>
                    </a:cubicBezTo>
                    <a:cubicBezTo>
                      <a:pt x="311" y="1178608"/>
                      <a:pt x="-8982" y="1200833"/>
                      <a:pt x="14513" y="1208642"/>
                    </a:cubicBezTo>
                    <a:cubicBezTo>
                      <a:pt x="38008" y="1216451"/>
                      <a:pt x="98625" y="1216760"/>
                      <a:pt x="153578" y="1217395"/>
                    </a:cubicBezTo>
                    <a:cubicBezTo>
                      <a:pt x="208531" y="1218030"/>
                      <a:pt x="308038" y="1203905"/>
                      <a:pt x="344233" y="1212452"/>
                    </a:cubicBezTo>
                    <a:cubicBezTo>
                      <a:pt x="380428" y="1220999"/>
                      <a:pt x="370903" y="1245489"/>
                      <a:pt x="370748" y="1268675"/>
                    </a:cubicBezTo>
                    <a:cubicBezTo>
                      <a:pt x="370593" y="1291861"/>
                      <a:pt x="349020" y="1327121"/>
                      <a:pt x="343305" y="1351568"/>
                    </a:cubicBezTo>
                    <a:cubicBezTo>
                      <a:pt x="337590" y="1376016"/>
                      <a:pt x="336964" y="1397589"/>
                      <a:pt x="336458" y="1415360"/>
                    </a:cubicBezTo>
                    <a:cubicBezTo>
                      <a:pt x="335952" y="1433131"/>
                      <a:pt x="334236" y="1442803"/>
                      <a:pt x="340268" y="1458197"/>
                    </a:cubicBezTo>
                    <a:cubicBezTo>
                      <a:pt x="346300" y="1473591"/>
                      <a:pt x="363446" y="1499155"/>
                      <a:pt x="372653" y="1507727"/>
                    </a:cubicBezTo>
                    <a:cubicBezTo>
                      <a:pt x="379438" y="1509235"/>
                      <a:pt x="390116" y="1513124"/>
                      <a:pt x="395513" y="1509632"/>
                    </a:cubicBezTo>
                    <a:cubicBezTo>
                      <a:pt x="400910" y="1506140"/>
                      <a:pt x="402404" y="1497310"/>
                      <a:pt x="405038" y="1486772"/>
                    </a:cubicBezTo>
                    <a:cubicBezTo>
                      <a:pt x="407672" y="1476235"/>
                      <a:pt x="410049" y="1461012"/>
                      <a:pt x="411319" y="1446407"/>
                    </a:cubicBezTo>
                    <a:cubicBezTo>
                      <a:pt x="411577" y="1442282"/>
                      <a:pt x="414108" y="1404694"/>
                      <a:pt x="417601" y="1384314"/>
                    </a:cubicBezTo>
                    <a:cubicBezTo>
                      <a:pt x="421094" y="1363934"/>
                      <a:pt x="422621" y="1344832"/>
                      <a:pt x="432275" y="1324126"/>
                    </a:cubicBezTo>
                    <a:cubicBezTo>
                      <a:pt x="441929" y="1303420"/>
                      <a:pt x="458121" y="1276587"/>
                      <a:pt x="475523" y="1260077"/>
                    </a:cubicBezTo>
                    <a:cubicBezTo>
                      <a:pt x="492925" y="1243567"/>
                      <a:pt x="518909" y="1229827"/>
                      <a:pt x="536689" y="1225065"/>
                    </a:cubicBezTo>
                    <a:cubicBezTo>
                      <a:pt x="554469" y="1220303"/>
                      <a:pt x="580650" y="1207209"/>
                      <a:pt x="609388" y="1216674"/>
                    </a:cubicBezTo>
                    <a:cubicBezTo>
                      <a:pt x="638126" y="1226139"/>
                      <a:pt x="682447" y="1266932"/>
                      <a:pt x="709117" y="1281855"/>
                    </a:cubicBezTo>
                    <a:cubicBezTo>
                      <a:pt x="738559" y="1298871"/>
                      <a:pt x="766113" y="1315932"/>
                      <a:pt x="786038" y="1318772"/>
                    </a:cubicBezTo>
                    <a:cubicBezTo>
                      <a:pt x="805963" y="1321612"/>
                      <a:pt x="831423" y="1311409"/>
                      <a:pt x="828669" y="1298898"/>
                    </a:cubicBezTo>
                    <a:cubicBezTo>
                      <a:pt x="825915" y="1286387"/>
                      <a:pt x="798206" y="1268272"/>
                      <a:pt x="769511" y="1243704"/>
                    </a:cubicBezTo>
                    <a:cubicBezTo>
                      <a:pt x="740816" y="1219136"/>
                      <a:pt x="679418" y="1175751"/>
                      <a:pt x="656498" y="1151492"/>
                    </a:cubicBezTo>
                    <a:cubicBezTo>
                      <a:pt x="633578" y="1127233"/>
                      <a:pt x="650422" y="1114207"/>
                      <a:pt x="654232" y="1103095"/>
                    </a:cubicBezTo>
                    <a:cubicBezTo>
                      <a:pt x="658042" y="1091983"/>
                      <a:pt x="666280" y="1089133"/>
                      <a:pt x="679358" y="1084817"/>
                    </a:cubicBezTo>
                    <a:cubicBezTo>
                      <a:pt x="692436" y="1080501"/>
                      <a:pt x="715264" y="1077197"/>
                      <a:pt x="732698" y="1077197"/>
                    </a:cubicBezTo>
                    <a:cubicBezTo>
                      <a:pt x="791118" y="1080372"/>
                      <a:pt x="829756" y="1086137"/>
                      <a:pt x="870887" y="1086721"/>
                    </a:cubicBezTo>
                    <a:cubicBezTo>
                      <a:pt x="912018" y="1087305"/>
                      <a:pt x="953731" y="1086993"/>
                      <a:pt x="979483" y="1080703"/>
                    </a:cubicBezTo>
                    <a:cubicBezTo>
                      <a:pt x="1005235" y="1074413"/>
                      <a:pt x="1034170" y="1057504"/>
                      <a:pt x="1025399" y="1048982"/>
                    </a:cubicBezTo>
                    <a:cubicBezTo>
                      <a:pt x="1016628" y="1040460"/>
                      <a:pt x="962517" y="1032395"/>
                      <a:pt x="926854" y="1029572"/>
                    </a:cubicBezTo>
                    <a:cubicBezTo>
                      <a:pt x="891191" y="1026749"/>
                      <a:pt x="856797" y="1029503"/>
                      <a:pt x="811420" y="1032043"/>
                    </a:cubicBezTo>
                    <a:cubicBezTo>
                      <a:pt x="766044" y="1034583"/>
                      <a:pt x="683015" y="1049121"/>
                      <a:pt x="654595" y="1044813"/>
                    </a:cubicBezTo>
                    <a:cubicBezTo>
                      <a:pt x="626175" y="1040505"/>
                      <a:pt x="629913" y="1017317"/>
                      <a:pt x="640897" y="1006196"/>
                    </a:cubicBezTo>
                    <a:cubicBezTo>
                      <a:pt x="651881" y="995075"/>
                      <a:pt x="661465" y="987532"/>
                      <a:pt x="673848" y="977776"/>
                    </a:cubicBezTo>
                    <a:cubicBezTo>
                      <a:pt x="686231" y="968020"/>
                      <a:pt x="701858" y="957156"/>
                      <a:pt x="715193" y="947657"/>
                    </a:cubicBezTo>
                    <a:cubicBezTo>
                      <a:pt x="728528" y="938158"/>
                      <a:pt x="743956" y="931259"/>
                      <a:pt x="753858" y="920782"/>
                    </a:cubicBezTo>
                    <a:cubicBezTo>
                      <a:pt x="759573" y="912527"/>
                      <a:pt x="772703" y="892095"/>
                      <a:pt x="774608" y="884792"/>
                    </a:cubicBezTo>
                    <a:cubicBezTo>
                      <a:pt x="773973" y="879712"/>
                      <a:pt x="777466" y="872092"/>
                      <a:pt x="772703" y="869552"/>
                    </a:cubicBezTo>
                    <a:cubicBezTo>
                      <a:pt x="767941" y="867012"/>
                      <a:pt x="756828" y="865425"/>
                      <a:pt x="746033" y="869552"/>
                    </a:cubicBezTo>
                    <a:cubicBezTo>
                      <a:pt x="735238" y="873680"/>
                      <a:pt x="697928" y="918749"/>
                      <a:pt x="668392" y="928917"/>
                    </a:cubicBezTo>
                    <a:cubicBezTo>
                      <a:pt x="638856" y="939085"/>
                      <a:pt x="594706" y="957258"/>
                      <a:pt x="568817" y="930562"/>
                    </a:cubicBezTo>
                    <a:cubicBezTo>
                      <a:pt x="542928" y="903866"/>
                      <a:pt x="522573" y="864951"/>
                      <a:pt x="513056" y="768740"/>
                    </a:cubicBezTo>
                    <a:cubicBezTo>
                      <a:pt x="503539" y="672529"/>
                      <a:pt x="512988" y="483472"/>
                      <a:pt x="511718" y="353297"/>
                    </a:cubicBezTo>
                    <a:cubicBezTo>
                      <a:pt x="510448" y="265204"/>
                      <a:pt x="509178" y="129330"/>
                      <a:pt x="507908" y="89017"/>
                    </a:cubicBezTo>
                    <a:cubicBezTo>
                      <a:pt x="506638" y="48704"/>
                      <a:pt x="502699" y="49183"/>
                      <a:pt x="498383" y="35162"/>
                    </a:cubicBezTo>
                    <a:cubicBezTo>
                      <a:pt x="494067" y="21141"/>
                      <a:pt x="492094" y="9050"/>
                      <a:pt x="482011" y="4888"/>
                    </a:cubicBezTo>
                    <a:cubicBezTo>
                      <a:pt x="471928" y="726"/>
                      <a:pt x="445952" y="-5736"/>
                      <a:pt x="437886" y="10191"/>
                    </a:cubicBezTo>
                    <a:cubicBezTo>
                      <a:pt x="429820" y="26118"/>
                      <a:pt x="432456" y="65326"/>
                      <a:pt x="433614" y="100448"/>
                    </a:cubicBezTo>
                    <a:cubicBezTo>
                      <a:pt x="434772" y="135570"/>
                      <a:pt x="442297" y="168307"/>
                      <a:pt x="444837" y="220926"/>
                    </a:cubicBezTo>
                    <a:cubicBezTo>
                      <a:pt x="447377" y="273545"/>
                      <a:pt x="447463" y="327649"/>
                      <a:pt x="448853" y="416162"/>
                    </a:cubicBezTo>
                    <a:cubicBezTo>
                      <a:pt x="450243" y="504675"/>
                      <a:pt x="455307" y="678174"/>
                      <a:pt x="453179" y="752006"/>
                    </a:cubicBezTo>
                    <a:cubicBezTo>
                      <a:pt x="451051" y="825838"/>
                      <a:pt x="444838" y="830826"/>
                      <a:pt x="436085" y="859152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12839E"/>
                  </a:gs>
                  <a:gs pos="75000">
                    <a:srgbClr val="65D2DF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1183">
                <a:extLst>
                  <a:ext uri="{FF2B5EF4-FFF2-40B4-BE49-F238E27FC236}">
                    <a16:creationId xmlns:a16="http://schemas.microsoft.com/office/drawing/2014/main" id="{E4F8E5D9-63CD-4B57-9BA3-87B30858F523}"/>
                  </a:ext>
                </a:extLst>
              </p:cNvPr>
              <p:cNvSpPr/>
              <p:nvPr/>
            </p:nvSpPr>
            <p:spPr>
              <a:xfrm>
                <a:off x="3119009" y="2702571"/>
                <a:ext cx="205478" cy="207213"/>
              </a:xfrm>
              <a:prstGeom prst="ellipse">
                <a:avLst/>
              </a:prstGeom>
              <a:gradFill flip="none" rotWithShape="1">
                <a:gsLst>
                  <a:gs pos="33000">
                    <a:srgbClr val="12839E"/>
                  </a:gs>
                  <a:gs pos="73000">
                    <a:srgbClr val="65D2DF">
                      <a:lumMod val="75000"/>
                    </a:srgbClr>
                  </a:gs>
                  <a:gs pos="83000">
                    <a:srgbClr val="65D2DF">
                      <a:lumMod val="75000"/>
                    </a:srgbClr>
                  </a:gs>
                  <a:gs pos="100000">
                    <a:srgbClr val="65D2DF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solidFill>
                  <a:srgbClr val="003058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02" name="Trapezoid 801">
              <a:extLst>
                <a:ext uri="{FF2B5EF4-FFF2-40B4-BE49-F238E27FC236}">
                  <a16:creationId xmlns:a16="http://schemas.microsoft.com/office/drawing/2014/main" id="{DE6B356D-22C1-49F4-9303-EFABE7FE8E09}"/>
                </a:ext>
              </a:extLst>
            </p:cNvPr>
            <p:cNvSpPr/>
            <p:nvPr userDrawn="1"/>
          </p:nvSpPr>
          <p:spPr>
            <a:xfrm rot="19500817">
              <a:off x="2460427" y="2940251"/>
              <a:ext cx="785466" cy="512567"/>
            </a:xfrm>
            <a:prstGeom prst="trapezoid">
              <a:avLst>
                <a:gd name="adj" fmla="val 71160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03" name="TextBox 802">
              <a:extLst>
                <a:ext uri="{FF2B5EF4-FFF2-40B4-BE49-F238E27FC236}">
                  <a16:creationId xmlns:a16="http://schemas.microsoft.com/office/drawing/2014/main" id="{48B9E566-25B0-49BF-A3A1-BC3CC270A872}"/>
                </a:ext>
              </a:extLst>
            </p:cNvPr>
            <p:cNvSpPr txBox="1"/>
            <p:nvPr userDrawn="1"/>
          </p:nvSpPr>
          <p:spPr>
            <a:xfrm>
              <a:off x="2764868" y="3087674"/>
              <a:ext cx="123431" cy="6925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5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</a:p>
          </p:txBody>
        </p:sp>
        <p:grpSp>
          <p:nvGrpSpPr>
            <p:cNvPr id="804" name="Group 803">
              <a:extLst>
                <a:ext uri="{FF2B5EF4-FFF2-40B4-BE49-F238E27FC236}">
                  <a16:creationId xmlns:a16="http://schemas.microsoft.com/office/drawing/2014/main" id="{3967081F-8640-472B-B909-F95D007B2B5D}"/>
                </a:ext>
              </a:extLst>
            </p:cNvPr>
            <p:cNvGrpSpPr/>
            <p:nvPr userDrawn="1"/>
          </p:nvGrpSpPr>
          <p:grpSpPr>
            <a:xfrm>
              <a:off x="3636117" y="3524880"/>
              <a:ext cx="976799" cy="809969"/>
              <a:chOff x="3509909" y="3680524"/>
              <a:chExt cx="1374330" cy="1141576"/>
            </a:xfrm>
          </p:grpSpPr>
          <p:sp>
            <p:nvSpPr>
              <p:cNvPr id="1075" name="Trapezoid 1074">
                <a:extLst>
                  <a:ext uri="{FF2B5EF4-FFF2-40B4-BE49-F238E27FC236}">
                    <a16:creationId xmlns:a16="http://schemas.microsoft.com/office/drawing/2014/main" id="{F8595BD5-0A81-4C35-BD3C-AD06E8AA748F}"/>
                  </a:ext>
                </a:extLst>
              </p:cNvPr>
              <p:cNvSpPr/>
              <p:nvPr/>
            </p:nvSpPr>
            <p:spPr>
              <a:xfrm rot="1078963">
                <a:off x="3648226" y="4099684"/>
                <a:ext cx="1236013" cy="722416"/>
              </a:xfrm>
              <a:prstGeom prst="trapezoid">
                <a:avLst>
                  <a:gd name="adj" fmla="val 69409"/>
                </a:avLst>
              </a:pr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96000">
                    <a:srgbClr val="12839E"/>
                  </a:gs>
                </a:gsLst>
                <a:lin ang="16200000" scaled="1"/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TextBox 1075">
                <a:extLst>
                  <a:ext uri="{FF2B5EF4-FFF2-40B4-BE49-F238E27FC236}">
                    <a16:creationId xmlns:a16="http://schemas.microsoft.com/office/drawing/2014/main" id="{1235C76E-D822-4777-B834-C61C6385F018}"/>
                  </a:ext>
                </a:extLst>
              </p:cNvPr>
              <p:cNvSpPr txBox="1"/>
              <p:nvPr/>
            </p:nvSpPr>
            <p:spPr>
              <a:xfrm rot="5939405">
                <a:off x="3837086" y="4118226"/>
                <a:ext cx="92" cy="9743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685783">
                  <a:lnSpc>
                    <a:spcPct val="90000"/>
                  </a:lnSpc>
                  <a:buClr>
                    <a:srgbClr val="830051"/>
                  </a:buClr>
                  <a:defRPr/>
                </a:pPr>
                <a:endParaRPr lang="en-GB" sz="500" b="1" kern="0" noProof="0" dirty="0">
                  <a:solidFill>
                    <a:srgbClr val="12839E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077" name="Group 1076">
                <a:extLst>
                  <a:ext uri="{FF2B5EF4-FFF2-40B4-BE49-F238E27FC236}">
                    <a16:creationId xmlns:a16="http://schemas.microsoft.com/office/drawing/2014/main" id="{07445D35-5D66-41FB-A94B-30713BA85724}"/>
                  </a:ext>
                </a:extLst>
              </p:cNvPr>
              <p:cNvGrpSpPr/>
              <p:nvPr/>
            </p:nvGrpSpPr>
            <p:grpSpPr>
              <a:xfrm rot="21179908">
                <a:off x="4203889" y="3680524"/>
                <a:ext cx="540000" cy="540000"/>
                <a:chOff x="1854411" y="2424319"/>
                <a:chExt cx="467719" cy="463138"/>
              </a:xfrm>
            </p:grpSpPr>
            <p:grpSp>
              <p:nvGrpSpPr>
                <p:cNvPr id="1079" name="IgE">
                  <a:extLst>
                    <a:ext uri="{FF2B5EF4-FFF2-40B4-BE49-F238E27FC236}">
                      <a16:creationId xmlns:a16="http://schemas.microsoft.com/office/drawing/2014/main" id="{C594D4DC-3B58-457B-AB1E-61D83ECD6ED7}"/>
                    </a:ext>
                  </a:extLst>
                </p:cNvPr>
                <p:cNvGrpSpPr/>
                <p:nvPr/>
              </p:nvGrpSpPr>
              <p:grpSpPr>
                <a:xfrm rot="2340909">
                  <a:off x="2053036" y="2440052"/>
                  <a:ext cx="78528" cy="153148"/>
                  <a:chOff x="1589809" y="4304034"/>
                  <a:chExt cx="117388" cy="227030"/>
                </a:xfrm>
              </p:grpSpPr>
              <p:grpSp>
                <p:nvGrpSpPr>
                  <p:cNvPr id="1174" name="Group 1173">
                    <a:extLst>
                      <a:ext uri="{FF2B5EF4-FFF2-40B4-BE49-F238E27FC236}">
                        <a16:creationId xmlns:a16="http://schemas.microsoft.com/office/drawing/2014/main" id="{D3572D67-6A06-45E9-926B-2D97B258F9DE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181" name="Rectangle: Rounded Corners 1180">
                      <a:extLst>
                        <a:ext uri="{FF2B5EF4-FFF2-40B4-BE49-F238E27FC236}">
                          <a16:creationId xmlns:a16="http://schemas.microsoft.com/office/drawing/2014/main" id="{21427E3B-88E9-45F4-822E-7038CBC110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2" name="Rectangle: Rounded Corners 1181">
                      <a:extLst>
                        <a:ext uri="{FF2B5EF4-FFF2-40B4-BE49-F238E27FC236}">
                          <a16:creationId xmlns:a16="http://schemas.microsoft.com/office/drawing/2014/main" id="{3A717723-ED6C-45FC-B005-EED08D563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75" name="Group 1174">
                    <a:extLst>
                      <a:ext uri="{FF2B5EF4-FFF2-40B4-BE49-F238E27FC236}">
                        <a16:creationId xmlns:a16="http://schemas.microsoft.com/office/drawing/2014/main" id="{DE962CB8-B26A-4B27-AB1A-2565D7940783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79" name="Rectangle: Rounded Corners 1178">
                      <a:extLst>
                        <a:ext uri="{FF2B5EF4-FFF2-40B4-BE49-F238E27FC236}">
                          <a16:creationId xmlns:a16="http://schemas.microsoft.com/office/drawing/2014/main" id="{DDF0E675-36BC-4581-8B29-97ACD0D339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0" name="Rectangle: Rounded Corners 1179">
                      <a:extLst>
                        <a:ext uri="{FF2B5EF4-FFF2-40B4-BE49-F238E27FC236}">
                          <a16:creationId xmlns:a16="http://schemas.microsoft.com/office/drawing/2014/main" id="{DCAEC8D7-EF62-457F-8DD6-93851CB325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76" name="Group 1175">
                    <a:extLst>
                      <a:ext uri="{FF2B5EF4-FFF2-40B4-BE49-F238E27FC236}">
                        <a16:creationId xmlns:a16="http://schemas.microsoft.com/office/drawing/2014/main" id="{A31055EC-B12C-4590-87FA-13E0BC28A644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09" y="4304963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77" name="Rectangle: Rounded Corners 1176">
                      <a:extLst>
                        <a:ext uri="{FF2B5EF4-FFF2-40B4-BE49-F238E27FC236}">
                          <a16:creationId xmlns:a16="http://schemas.microsoft.com/office/drawing/2014/main" id="{0840DC70-7C40-4370-ABCE-43F484AF2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8" name="Rectangle: Rounded Corners 1177">
                      <a:extLst>
                        <a:ext uri="{FF2B5EF4-FFF2-40B4-BE49-F238E27FC236}">
                          <a16:creationId xmlns:a16="http://schemas.microsoft.com/office/drawing/2014/main" id="{95158D54-D772-4B0C-8B7B-8F8F6DD5F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080" name="Receptors">
                  <a:extLst>
                    <a:ext uri="{FF2B5EF4-FFF2-40B4-BE49-F238E27FC236}">
                      <a16:creationId xmlns:a16="http://schemas.microsoft.com/office/drawing/2014/main" id="{1F8F5A98-0928-4D89-BA4C-C9317BB7AF49}"/>
                    </a:ext>
                  </a:extLst>
                </p:cNvPr>
                <p:cNvGrpSpPr/>
                <p:nvPr/>
              </p:nvGrpSpPr>
              <p:grpSpPr>
                <a:xfrm rot="1259298">
                  <a:off x="1991120" y="2549211"/>
                  <a:ext cx="176714" cy="146367"/>
                  <a:chOff x="3098615" y="2684115"/>
                  <a:chExt cx="232213" cy="190739"/>
                </a:xfrm>
              </p:grpSpPr>
              <p:grpSp>
                <p:nvGrpSpPr>
                  <p:cNvPr id="1168" name="Group 1167">
                    <a:extLst>
                      <a:ext uri="{FF2B5EF4-FFF2-40B4-BE49-F238E27FC236}">
                        <a16:creationId xmlns:a16="http://schemas.microsoft.com/office/drawing/2014/main" id="{0A2A314F-2D78-48EC-A632-F0DF88CD3A1C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098615" y="2684115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172" name="Freeform: Shape 1171">
                      <a:extLst>
                        <a:ext uri="{FF2B5EF4-FFF2-40B4-BE49-F238E27FC236}">
                          <a16:creationId xmlns:a16="http://schemas.microsoft.com/office/drawing/2014/main" id="{D276AAD5-A75A-40BF-9FC5-7719B03AD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173" name="Straight Connector 1172">
                      <a:extLst>
                        <a:ext uri="{FF2B5EF4-FFF2-40B4-BE49-F238E27FC236}">
                          <a16:creationId xmlns:a16="http://schemas.microsoft.com/office/drawing/2014/main" id="{288CB3AB-6323-43E4-A104-7AB1AA47CDD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69" name="Group 1168">
                    <a:extLst>
                      <a:ext uri="{FF2B5EF4-FFF2-40B4-BE49-F238E27FC236}">
                        <a16:creationId xmlns:a16="http://schemas.microsoft.com/office/drawing/2014/main" id="{E5D182C0-B8CE-4F6E-A4B8-3534AB307C3A}"/>
                      </a:ext>
                    </a:extLst>
                  </p:cNvPr>
                  <p:cNvGrpSpPr/>
                  <p:nvPr/>
                </p:nvGrpSpPr>
                <p:grpSpPr>
                  <a:xfrm rot="886797">
                    <a:off x="3229863" y="2722454"/>
                    <a:ext cx="100965" cy="152400"/>
                    <a:chOff x="935355" y="3352800"/>
                    <a:chExt cx="100965" cy="152400"/>
                  </a:xfrm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A3A04F67-055A-40E6-A906-CF4B3B0680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355" y="3352800"/>
                      <a:ext cx="100965" cy="76200"/>
                    </a:xfrm>
                    <a:custGeom>
                      <a:avLst/>
                      <a:gdLst>
                        <a:gd name="connsiteX0" fmla="*/ 0 w 100965"/>
                        <a:gd name="connsiteY0" fmla="*/ 0 h 76200"/>
                        <a:gd name="connsiteX1" fmla="*/ 0 w 100965"/>
                        <a:gd name="connsiteY1" fmla="*/ 76200 h 76200"/>
                        <a:gd name="connsiteX2" fmla="*/ 100965 w 100965"/>
                        <a:gd name="connsiteY2" fmla="*/ 76200 h 76200"/>
                        <a:gd name="connsiteX3" fmla="*/ 100965 w 100965"/>
                        <a:gd name="connsiteY3" fmla="*/ 1905 h 76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0965" h="76200">
                          <a:moveTo>
                            <a:pt x="0" y="0"/>
                          </a:moveTo>
                          <a:lnTo>
                            <a:pt x="0" y="76200"/>
                          </a:lnTo>
                          <a:lnTo>
                            <a:pt x="100965" y="76200"/>
                          </a:lnTo>
                          <a:lnTo>
                            <a:pt x="100965" y="1905"/>
                          </a:lnTo>
                        </a:path>
                      </a:pathLst>
                    </a:cu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cxnSp>
                  <p:nvCxnSpPr>
                    <p:cNvPr id="1171" name="Straight Connector 1170">
                      <a:extLst>
                        <a:ext uri="{FF2B5EF4-FFF2-40B4-BE49-F238E27FC236}">
                          <a16:creationId xmlns:a16="http://schemas.microsoft.com/office/drawing/2014/main" id="{A6D9629C-5CAE-406C-8145-55CB676978D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985837" y="3429000"/>
                      <a:ext cx="0" cy="76200"/>
                    </a:xfrm>
                    <a:prstGeom prst="line">
                      <a:avLst/>
                    </a:prstGeom>
                    <a:noFill/>
                    <a:ln w="9525" cap="rnd" cmpd="sng" algn="ctr">
                      <a:solidFill>
                        <a:srgbClr val="000000">
                          <a:lumMod val="50000"/>
                          <a:lumOff val="50000"/>
                        </a:srgbClr>
                      </a:solidFill>
                      <a:prstDash val="solid"/>
                    </a:ln>
                    <a:effectLst/>
                  </p:spPr>
                </p:cxnSp>
              </p:grpSp>
            </p:grpSp>
            <p:grpSp>
              <p:nvGrpSpPr>
                <p:cNvPr id="1081" name="IgE">
                  <a:extLst>
                    <a:ext uri="{FF2B5EF4-FFF2-40B4-BE49-F238E27FC236}">
                      <a16:creationId xmlns:a16="http://schemas.microsoft.com/office/drawing/2014/main" id="{36475AF0-5ED2-436A-8983-37988BE81279}"/>
                    </a:ext>
                  </a:extLst>
                </p:cNvPr>
                <p:cNvGrpSpPr/>
                <p:nvPr/>
              </p:nvGrpSpPr>
              <p:grpSpPr>
                <a:xfrm rot="2340909">
                  <a:off x="2145097" y="2506329"/>
                  <a:ext cx="78528" cy="153148"/>
                  <a:chOff x="1589809" y="4304034"/>
                  <a:chExt cx="117388" cy="227030"/>
                </a:xfrm>
              </p:grpSpPr>
              <p:grpSp>
                <p:nvGrpSpPr>
                  <p:cNvPr id="1159" name="Group 1158">
                    <a:extLst>
                      <a:ext uri="{FF2B5EF4-FFF2-40B4-BE49-F238E27FC236}">
                        <a16:creationId xmlns:a16="http://schemas.microsoft.com/office/drawing/2014/main" id="{EA702EE6-C1FA-4356-AB52-1645486C98AA}"/>
                      </a:ext>
                    </a:extLst>
                  </p:cNvPr>
                  <p:cNvGrpSpPr/>
                  <p:nvPr/>
                </p:nvGrpSpPr>
                <p:grpSpPr>
                  <a:xfrm>
                    <a:off x="1628029" y="4393904"/>
                    <a:ext cx="35288" cy="137160"/>
                    <a:chOff x="1862901" y="3917418"/>
                    <a:chExt cx="35288" cy="537297"/>
                  </a:xfrm>
                </p:grpSpPr>
                <p:sp>
                  <p:nvSpPr>
                    <p:cNvPr id="1166" name="Rectangle: Rounded Corners 1165">
                      <a:extLst>
                        <a:ext uri="{FF2B5EF4-FFF2-40B4-BE49-F238E27FC236}">
                          <a16:creationId xmlns:a16="http://schemas.microsoft.com/office/drawing/2014/main" id="{D4A5171D-922C-46FA-AB0E-258928D9C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7" name="Rectangle: Rounded Corners 1166">
                      <a:extLst>
                        <a:ext uri="{FF2B5EF4-FFF2-40B4-BE49-F238E27FC236}">
                          <a16:creationId xmlns:a16="http://schemas.microsoft.com/office/drawing/2014/main" id="{8684EA8E-D0CA-4CD7-A06B-5266331B6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60" name="Group 1159">
                    <a:extLst>
                      <a:ext uri="{FF2B5EF4-FFF2-40B4-BE49-F238E27FC236}">
                        <a16:creationId xmlns:a16="http://schemas.microsoft.com/office/drawing/2014/main" id="{930A9177-E932-404E-9C2B-F15C810E51F4}"/>
                      </a:ext>
                    </a:extLst>
                  </p:cNvPr>
                  <p:cNvGrpSpPr/>
                  <p:nvPr/>
                </p:nvGrpSpPr>
                <p:grpSpPr>
                  <a:xfrm rot="19869607">
                    <a:off x="1589809" y="4304034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64" name="Rectangle: Rounded Corners 1163">
                      <a:extLst>
                        <a:ext uri="{FF2B5EF4-FFF2-40B4-BE49-F238E27FC236}">
                          <a16:creationId xmlns:a16="http://schemas.microsoft.com/office/drawing/2014/main" id="{1409CEA3-B85B-4666-858F-C33CDB33D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5" name="Rectangle: Rounded Corners 1164">
                      <a:extLst>
                        <a:ext uri="{FF2B5EF4-FFF2-40B4-BE49-F238E27FC236}">
                          <a16:creationId xmlns:a16="http://schemas.microsoft.com/office/drawing/2014/main" id="{3740BF53-CB05-405F-96D4-74F5BC254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161" name="Group 1160">
                    <a:extLst>
                      <a:ext uri="{FF2B5EF4-FFF2-40B4-BE49-F238E27FC236}">
                        <a16:creationId xmlns:a16="http://schemas.microsoft.com/office/drawing/2014/main" id="{24CF8E69-7D46-4DCE-AF27-B6604BC53F39}"/>
                      </a:ext>
                    </a:extLst>
                  </p:cNvPr>
                  <p:cNvGrpSpPr/>
                  <p:nvPr/>
                </p:nvGrpSpPr>
                <p:grpSpPr>
                  <a:xfrm rot="1730393" flipH="1">
                    <a:off x="1671909" y="4304963"/>
                    <a:ext cx="35288" cy="91440"/>
                    <a:chOff x="1862901" y="3917418"/>
                    <a:chExt cx="35288" cy="537297"/>
                  </a:xfrm>
                </p:grpSpPr>
                <p:sp>
                  <p:nvSpPr>
                    <p:cNvPr id="1162" name="Rectangle: Rounded Corners 1161">
                      <a:extLst>
                        <a:ext uri="{FF2B5EF4-FFF2-40B4-BE49-F238E27FC236}">
                          <a16:creationId xmlns:a16="http://schemas.microsoft.com/office/drawing/2014/main" id="{DC53E4E6-FBD0-4BC8-875D-DAA5A9A065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2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3" name="Rectangle: Rounded Corners 1162">
                      <a:extLst>
                        <a:ext uri="{FF2B5EF4-FFF2-40B4-BE49-F238E27FC236}">
                          <a16:creationId xmlns:a16="http://schemas.microsoft.com/office/drawing/2014/main" id="{2CB58266-8125-4C9F-A0C2-19FD16378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9901" y="3917418"/>
                      <a:ext cx="18288" cy="537297"/>
                    </a:xfrm>
                    <a:prstGeom prst="roundRect">
                      <a:avLst/>
                    </a:prstGeom>
                    <a:gradFill flip="none" rotWithShape="1">
                      <a:gsLst>
                        <a:gs pos="0">
                          <a:srgbClr val="68D2DF">
                            <a:lumMod val="60000"/>
                            <a:lumOff val="40000"/>
                          </a:srgbClr>
                        </a:gs>
                        <a:gs pos="73000">
                          <a:srgbClr val="20909C"/>
                        </a:gs>
                        <a:gs pos="83000">
                          <a:srgbClr val="68D2DF">
                            <a:lumMod val="50000"/>
                          </a:srgbClr>
                        </a:gs>
                        <a:gs pos="100000">
                          <a:srgbClr val="20909C"/>
                        </a:gs>
                      </a:gsLst>
                      <a:lin ang="10800000" scaled="1"/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082" name="Allergen">
                  <a:extLst>
                    <a:ext uri="{FF2B5EF4-FFF2-40B4-BE49-F238E27FC236}">
                      <a16:creationId xmlns:a16="http://schemas.microsoft.com/office/drawing/2014/main" id="{2B0A47DA-D74B-4F77-8D6B-7A8BE7B8CC2F}"/>
                    </a:ext>
                  </a:extLst>
                </p:cNvPr>
                <p:cNvGrpSpPr/>
                <p:nvPr/>
              </p:nvGrpSpPr>
              <p:grpSpPr>
                <a:xfrm rot="1259298">
                  <a:off x="2071646" y="2424319"/>
                  <a:ext cx="250484" cy="97596"/>
                  <a:chOff x="3123927" y="2479464"/>
                  <a:chExt cx="329151" cy="127182"/>
                </a:xfrm>
              </p:grpSpPr>
              <p:sp>
                <p:nvSpPr>
                  <p:cNvPr id="1156" name="Oval 1155">
                    <a:extLst>
                      <a:ext uri="{FF2B5EF4-FFF2-40B4-BE49-F238E27FC236}">
                        <a16:creationId xmlns:a16="http://schemas.microsoft.com/office/drawing/2014/main" id="{FD7A8170-A00B-4CD1-9187-9BAC98E8BDD6}"/>
                      </a:ext>
                    </a:extLst>
                  </p:cNvPr>
                  <p:cNvSpPr/>
                  <p:nvPr/>
                </p:nvSpPr>
                <p:spPr>
                  <a:xfrm>
                    <a:off x="3123927" y="2479464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7" name="Oval 1156">
                    <a:extLst>
                      <a:ext uri="{FF2B5EF4-FFF2-40B4-BE49-F238E27FC236}">
                        <a16:creationId xmlns:a16="http://schemas.microsoft.com/office/drawing/2014/main" id="{85C1A8FD-106A-4F17-A5C2-699EDB4F1C18}"/>
                      </a:ext>
                    </a:extLst>
                  </p:cNvPr>
                  <p:cNvSpPr/>
                  <p:nvPr/>
                </p:nvSpPr>
                <p:spPr>
                  <a:xfrm>
                    <a:off x="3261183" y="2522305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158" name="Oval 1157">
                    <a:extLst>
                      <a:ext uri="{FF2B5EF4-FFF2-40B4-BE49-F238E27FC236}">
                        <a16:creationId xmlns:a16="http://schemas.microsoft.com/office/drawing/2014/main" id="{FE93C76F-7061-4E0F-AF9D-453F81B8F52E}"/>
                      </a:ext>
                    </a:extLst>
                  </p:cNvPr>
                  <p:cNvSpPr/>
                  <p:nvPr/>
                </p:nvSpPr>
                <p:spPr>
                  <a:xfrm>
                    <a:off x="3407359" y="2560927"/>
                    <a:ext cx="45719" cy="45719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/>
                      </a:gs>
                      <a:gs pos="73000">
                        <a:srgbClr val="C4D600">
                          <a:lumMod val="75000"/>
                        </a:srgbClr>
                      </a:gs>
                      <a:gs pos="83000">
                        <a:srgbClr val="C4D600">
                          <a:lumMod val="50000"/>
                        </a:srgbClr>
                      </a:gs>
                      <a:gs pos="100000">
                        <a:srgbClr val="C4D600">
                          <a:lumMod val="75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9525" cap="flat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83" name="Group 1082">
                  <a:extLst>
                    <a:ext uri="{FF2B5EF4-FFF2-40B4-BE49-F238E27FC236}">
                      <a16:creationId xmlns:a16="http://schemas.microsoft.com/office/drawing/2014/main" id="{1A03E657-9F50-4D54-A420-29E5B2B2872E}"/>
                    </a:ext>
                  </a:extLst>
                </p:cNvPr>
                <p:cNvGrpSpPr/>
                <p:nvPr/>
              </p:nvGrpSpPr>
              <p:grpSpPr>
                <a:xfrm>
                  <a:off x="1854411" y="2635457"/>
                  <a:ext cx="252000" cy="252000"/>
                  <a:chOff x="2865402" y="2603017"/>
                  <a:chExt cx="252000" cy="252000"/>
                </a:xfrm>
              </p:grpSpPr>
              <p:sp>
                <p:nvSpPr>
                  <p:cNvPr id="1084" name="Oval 1083">
                    <a:extLst>
                      <a:ext uri="{FF2B5EF4-FFF2-40B4-BE49-F238E27FC236}">
                        <a16:creationId xmlns:a16="http://schemas.microsoft.com/office/drawing/2014/main" id="{C6CBA4A8-5406-4538-8CA5-4F414287A5DB}"/>
                      </a:ext>
                    </a:extLst>
                  </p:cNvPr>
                  <p:cNvSpPr/>
                  <p:nvPr/>
                </p:nvSpPr>
                <p:spPr>
                  <a:xfrm rot="8224245">
                    <a:off x="2865402" y="2603017"/>
                    <a:ext cx="252000" cy="252000"/>
                  </a:xfrm>
                  <a:prstGeom prst="ellipse">
                    <a:avLst/>
                  </a:prstGeom>
                  <a:solidFill>
                    <a:srgbClr val="CBD3D5"/>
                  </a:solidFill>
                  <a:ln w="9525" cap="flat" cmpd="sng" algn="ctr">
                    <a:solidFill>
                      <a:srgbClr val="1F8591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085" name="Group 1084">
                    <a:extLst>
                      <a:ext uri="{FF2B5EF4-FFF2-40B4-BE49-F238E27FC236}">
                        <a16:creationId xmlns:a16="http://schemas.microsoft.com/office/drawing/2014/main" id="{F4378246-23E5-40FC-9893-F0E780448063}"/>
                      </a:ext>
                    </a:extLst>
                  </p:cNvPr>
                  <p:cNvGrpSpPr/>
                  <p:nvPr/>
                </p:nvGrpSpPr>
                <p:grpSpPr>
                  <a:xfrm>
                    <a:off x="2894638" y="2625299"/>
                    <a:ext cx="196724" cy="207465"/>
                    <a:chOff x="2894638" y="2625299"/>
                    <a:chExt cx="196724" cy="207465"/>
                  </a:xfrm>
                </p:grpSpPr>
                <p:grpSp>
                  <p:nvGrpSpPr>
                    <p:cNvPr id="1086" name="Group 1085">
                      <a:extLst>
                        <a:ext uri="{FF2B5EF4-FFF2-40B4-BE49-F238E27FC236}">
                          <a16:creationId xmlns:a16="http://schemas.microsoft.com/office/drawing/2014/main" id="{66BB1657-F359-47EF-A20E-0D7240D82753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2887518" y="2647126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6E218A21-1CEC-452A-AFA3-5013A3A702D2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FD7187CF-079D-4927-8848-250F4DFD599D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0" name="Freeform: Shape 1139">
                        <a:extLst>
                          <a:ext uri="{FF2B5EF4-FFF2-40B4-BE49-F238E27FC236}">
                            <a16:creationId xmlns:a16="http://schemas.microsoft.com/office/drawing/2014/main" id="{E9147315-B87C-4ED8-AD4F-ED44B76F55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1" name="Freeform: Shape 1140">
                        <a:extLst>
                          <a:ext uri="{FF2B5EF4-FFF2-40B4-BE49-F238E27FC236}">
                            <a16:creationId xmlns:a16="http://schemas.microsoft.com/office/drawing/2014/main" id="{8690F7B8-DAE5-49B3-A95C-7C343956B1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2" name="Freeform: Shape 1141">
                        <a:extLst>
                          <a:ext uri="{FF2B5EF4-FFF2-40B4-BE49-F238E27FC236}">
                            <a16:creationId xmlns:a16="http://schemas.microsoft.com/office/drawing/2014/main" id="{6D373187-F723-402B-889E-8501992C354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3" name="Freeform: Shape 1142">
                        <a:extLst>
                          <a:ext uri="{FF2B5EF4-FFF2-40B4-BE49-F238E27FC236}">
                            <a16:creationId xmlns:a16="http://schemas.microsoft.com/office/drawing/2014/main" id="{F9AC7460-2792-43CD-AC07-6BE2DF553E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4" name="Freeform: Shape 1143">
                        <a:extLst>
                          <a:ext uri="{FF2B5EF4-FFF2-40B4-BE49-F238E27FC236}">
                            <a16:creationId xmlns:a16="http://schemas.microsoft.com/office/drawing/2014/main" id="{576D0CE5-3D85-4577-819D-45CBD041EA47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5" name="Freeform: Shape 1144">
                        <a:extLst>
                          <a:ext uri="{FF2B5EF4-FFF2-40B4-BE49-F238E27FC236}">
                            <a16:creationId xmlns:a16="http://schemas.microsoft.com/office/drawing/2014/main" id="{6947FFB2-2FB3-46B3-95F3-1FA2107F601D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6" name="Freeform: Shape 1145">
                        <a:extLst>
                          <a:ext uri="{FF2B5EF4-FFF2-40B4-BE49-F238E27FC236}">
                            <a16:creationId xmlns:a16="http://schemas.microsoft.com/office/drawing/2014/main" id="{FA86CAC0-C5CD-4144-995A-CD64318EC1F2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639E509F-969D-4044-B111-221BD3C0131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7788C2B8-EC3F-48DA-A2CE-10EBA6C6A1A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5CCCDFFB-1F30-4DC9-8AD8-83027C4457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0" name="Rectangle: Rounded Corners 1149">
                        <a:extLst>
                          <a:ext uri="{FF2B5EF4-FFF2-40B4-BE49-F238E27FC236}">
                            <a16:creationId xmlns:a16="http://schemas.microsoft.com/office/drawing/2014/main" id="{0D229C95-0ECB-4861-BF6D-4295378E11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1" name="Rectangle: Rounded Corners 1150">
                        <a:extLst>
                          <a:ext uri="{FF2B5EF4-FFF2-40B4-BE49-F238E27FC236}">
                            <a16:creationId xmlns:a16="http://schemas.microsoft.com/office/drawing/2014/main" id="{A94615DB-2045-4199-9C79-BF5C04A6E2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2" name="Rectangle: Rounded Corners 1151">
                        <a:extLst>
                          <a:ext uri="{FF2B5EF4-FFF2-40B4-BE49-F238E27FC236}">
                            <a16:creationId xmlns:a16="http://schemas.microsoft.com/office/drawing/2014/main" id="{B3F78EAC-B178-4B87-913E-60473DE24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3" name="Rectangle: Rounded Corners 1152">
                        <a:extLst>
                          <a:ext uri="{FF2B5EF4-FFF2-40B4-BE49-F238E27FC236}">
                            <a16:creationId xmlns:a16="http://schemas.microsoft.com/office/drawing/2014/main" id="{FE662846-684D-47F9-9859-5FFC94495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4" name="Rectangle: Rounded Corners 1153">
                        <a:extLst>
                          <a:ext uri="{FF2B5EF4-FFF2-40B4-BE49-F238E27FC236}">
                            <a16:creationId xmlns:a16="http://schemas.microsoft.com/office/drawing/2014/main" id="{AD0719EA-D25B-4BB9-BA8D-46E44A608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55" name="Rectangle: Rounded Corners 1154">
                        <a:extLst>
                          <a:ext uri="{FF2B5EF4-FFF2-40B4-BE49-F238E27FC236}">
                            <a16:creationId xmlns:a16="http://schemas.microsoft.com/office/drawing/2014/main" id="{CCD46B79-046E-4B41-A142-64C1DB662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7" name="Group 1086">
                      <a:extLst>
                        <a:ext uri="{FF2B5EF4-FFF2-40B4-BE49-F238E27FC236}">
                          <a16:creationId xmlns:a16="http://schemas.microsoft.com/office/drawing/2014/main" id="{EE8C1AE7-E070-4C62-84BB-96207C627B95}"/>
                        </a:ext>
                      </a:extLst>
                    </p:cNvPr>
                    <p:cNvGrpSpPr/>
                    <p:nvPr/>
                  </p:nvGrpSpPr>
                  <p:grpSpPr>
                    <a:xfrm rot="14018184">
                      <a:off x="2944580" y="2632419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122" name="Freeform: Shape 1121">
                        <a:extLst>
                          <a:ext uri="{FF2B5EF4-FFF2-40B4-BE49-F238E27FC236}">
                            <a16:creationId xmlns:a16="http://schemas.microsoft.com/office/drawing/2014/main" id="{7E4AB0BE-52D9-4807-9ED4-C8C11ADE696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3" name="Freeform: Shape 1122">
                        <a:extLst>
                          <a:ext uri="{FF2B5EF4-FFF2-40B4-BE49-F238E27FC236}">
                            <a16:creationId xmlns:a16="http://schemas.microsoft.com/office/drawing/2014/main" id="{A8A926E7-06F0-488C-800F-D3239FFF2D35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4" name="Freeform: Shape 1123">
                        <a:extLst>
                          <a:ext uri="{FF2B5EF4-FFF2-40B4-BE49-F238E27FC236}">
                            <a16:creationId xmlns:a16="http://schemas.microsoft.com/office/drawing/2014/main" id="{1A8B75E6-02E8-4BD7-9226-37F4FDA665D9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5" name="Freeform: Shape 1124">
                        <a:extLst>
                          <a:ext uri="{FF2B5EF4-FFF2-40B4-BE49-F238E27FC236}">
                            <a16:creationId xmlns:a16="http://schemas.microsoft.com/office/drawing/2014/main" id="{C1B36773-0D09-457A-95BB-1025DEEDC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6" name="Freeform: Shape 1125">
                        <a:extLst>
                          <a:ext uri="{FF2B5EF4-FFF2-40B4-BE49-F238E27FC236}">
                            <a16:creationId xmlns:a16="http://schemas.microsoft.com/office/drawing/2014/main" id="{50B6AA39-BC55-4C6D-ABB2-137F81AC3B6B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7" name="Freeform: Shape 1126">
                        <a:extLst>
                          <a:ext uri="{FF2B5EF4-FFF2-40B4-BE49-F238E27FC236}">
                            <a16:creationId xmlns:a16="http://schemas.microsoft.com/office/drawing/2014/main" id="{425C7583-6216-4E84-9B2B-4F5F5513EE6F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8" name="Freeform: Shape 1127">
                        <a:extLst>
                          <a:ext uri="{FF2B5EF4-FFF2-40B4-BE49-F238E27FC236}">
                            <a16:creationId xmlns:a16="http://schemas.microsoft.com/office/drawing/2014/main" id="{1B14D791-9F88-481D-9537-4B2C3061EDA2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9" name="Freeform: Shape 1128">
                        <a:extLst>
                          <a:ext uri="{FF2B5EF4-FFF2-40B4-BE49-F238E27FC236}">
                            <a16:creationId xmlns:a16="http://schemas.microsoft.com/office/drawing/2014/main" id="{545B7743-E6DD-475B-AC97-7883DF2D40A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0" name="Freeform: Shape 1129">
                        <a:extLst>
                          <a:ext uri="{FF2B5EF4-FFF2-40B4-BE49-F238E27FC236}">
                            <a16:creationId xmlns:a16="http://schemas.microsoft.com/office/drawing/2014/main" id="{F0C040D1-263B-44FE-A654-178784A17A5F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1" name="Freeform: Shape 1130">
                        <a:extLst>
                          <a:ext uri="{FF2B5EF4-FFF2-40B4-BE49-F238E27FC236}">
                            <a16:creationId xmlns:a16="http://schemas.microsoft.com/office/drawing/2014/main" id="{5A87B440-848D-4F33-9CC5-F3AE9C6621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5FEA8EAF-C596-414C-944E-7C99547BC1DB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3" name="Rectangle: Rounded Corners 1132">
                        <a:extLst>
                          <a:ext uri="{FF2B5EF4-FFF2-40B4-BE49-F238E27FC236}">
                            <a16:creationId xmlns:a16="http://schemas.microsoft.com/office/drawing/2014/main" id="{134187ED-8244-4414-847D-7CD2000C4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4" name="Rectangle: Rounded Corners 1133">
                        <a:extLst>
                          <a:ext uri="{FF2B5EF4-FFF2-40B4-BE49-F238E27FC236}">
                            <a16:creationId xmlns:a16="http://schemas.microsoft.com/office/drawing/2014/main" id="{EC6BD65D-62BC-4105-8FC7-ED031EAB3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5" name="Rectangle: Rounded Corners 1134">
                        <a:extLst>
                          <a:ext uri="{FF2B5EF4-FFF2-40B4-BE49-F238E27FC236}">
                            <a16:creationId xmlns:a16="http://schemas.microsoft.com/office/drawing/2014/main" id="{635833F1-D7DA-4B3C-B8B5-537D0CDCA3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6" name="Rectangle: Rounded Corners 1135">
                        <a:extLst>
                          <a:ext uri="{FF2B5EF4-FFF2-40B4-BE49-F238E27FC236}">
                            <a16:creationId xmlns:a16="http://schemas.microsoft.com/office/drawing/2014/main" id="{59FCA1D3-6E0E-4624-845B-21DF796383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37" name="Rectangle: Rounded Corners 1136">
                        <a:extLst>
                          <a:ext uri="{FF2B5EF4-FFF2-40B4-BE49-F238E27FC236}">
                            <a16:creationId xmlns:a16="http://schemas.microsoft.com/office/drawing/2014/main" id="{963E63EE-1FAF-4222-A40F-D7319F70D3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8" name="Group 1087">
                      <a:extLst>
                        <a:ext uri="{FF2B5EF4-FFF2-40B4-BE49-F238E27FC236}">
                          <a16:creationId xmlns:a16="http://schemas.microsoft.com/office/drawing/2014/main" id="{513565E4-324B-4A23-AE19-62616AD35F51}"/>
                        </a:ext>
                      </a:extLst>
                    </p:cNvPr>
                    <p:cNvGrpSpPr/>
                    <p:nvPr/>
                  </p:nvGrpSpPr>
                  <p:grpSpPr>
                    <a:xfrm rot="21021678">
                      <a:off x="2897942" y="2694876"/>
                      <a:ext cx="142052" cy="127469"/>
                      <a:chOff x="8770428" y="4145965"/>
                      <a:chExt cx="307647" cy="276064"/>
                    </a:xfrm>
                    <a:solidFill>
                      <a:srgbClr val="1F8591"/>
                    </a:solidFill>
                  </p:grpSpPr>
                  <p:sp>
                    <p:nvSpPr>
                      <p:cNvPr id="1107" name="Freeform: Shape 1106">
                        <a:extLst>
                          <a:ext uri="{FF2B5EF4-FFF2-40B4-BE49-F238E27FC236}">
                            <a16:creationId xmlns:a16="http://schemas.microsoft.com/office/drawing/2014/main" id="{B2842C01-BAF1-4184-90DF-9BEC42CBACF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8" name="Freeform: Shape 1107">
                        <a:extLst>
                          <a:ext uri="{FF2B5EF4-FFF2-40B4-BE49-F238E27FC236}">
                            <a16:creationId xmlns:a16="http://schemas.microsoft.com/office/drawing/2014/main" id="{BB1EB130-1B91-488A-8C81-0BAC3367C37D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9" name="Freeform: Shape 1108">
                        <a:extLst>
                          <a:ext uri="{FF2B5EF4-FFF2-40B4-BE49-F238E27FC236}">
                            <a16:creationId xmlns:a16="http://schemas.microsoft.com/office/drawing/2014/main" id="{19ACC456-C90F-4B11-9C47-B8CB9B6195B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0" name="Freeform: Shape 1109">
                        <a:extLst>
                          <a:ext uri="{FF2B5EF4-FFF2-40B4-BE49-F238E27FC236}">
                            <a16:creationId xmlns:a16="http://schemas.microsoft.com/office/drawing/2014/main" id="{73A0ECF3-46F9-4879-B66C-F6AE73935B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1" name="Freeform: Shape 1110">
                        <a:extLst>
                          <a:ext uri="{FF2B5EF4-FFF2-40B4-BE49-F238E27FC236}">
                            <a16:creationId xmlns:a16="http://schemas.microsoft.com/office/drawing/2014/main" id="{A9DDA472-ED5A-4EB7-8D7D-FA9DCE7E1F98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2" name="Freeform: Shape 1111">
                        <a:extLst>
                          <a:ext uri="{FF2B5EF4-FFF2-40B4-BE49-F238E27FC236}">
                            <a16:creationId xmlns:a16="http://schemas.microsoft.com/office/drawing/2014/main" id="{DEE8838C-7133-44A4-ABB2-5790B584C318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3" name="Freeform: Shape 1112">
                        <a:extLst>
                          <a:ext uri="{FF2B5EF4-FFF2-40B4-BE49-F238E27FC236}">
                            <a16:creationId xmlns:a16="http://schemas.microsoft.com/office/drawing/2014/main" id="{13FDC7B3-E184-42CF-A0A6-25940E8849E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3CC69436-A05E-4F4B-A70A-8CDB12172BC1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8D2D0747-C285-4BF7-A4CD-97BB7B7EE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6" name="Rectangle: Rounded Corners 1115">
                        <a:extLst>
                          <a:ext uri="{FF2B5EF4-FFF2-40B4-BE49-F238E27FC236}">
                            <a16:creationId xmlns:a16="http://schemas.microsoft.com/office/drawing/2014/main" id="{04242EDF-8816-436B-A303-26CB2D1254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7" name="Rectangle: Rounded Corners 1116">
                        <a:extLst>
                          <a:ext uri="{FF2B5EF4-FFF2-40B4-BE49-F238E27FC236}">
                            <a16:creationId xmlns:a16="http://schemas.microsoft.com/office/drawing/2014/main" id="{2A0A2A26-B7E5-4995-9733-F21936E22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8" name="Rectangle: Rounded Corners 1117">
                        <a:extLst>
                          <a:ext uri="{FF2B5EF4-FFF2-40B4-BE49-F238E27FC236}">
                            <a16:creationId xmlns:a16="http://schemas.microsoft.com/office/drawing/2014/main" id="{2549A37D-1923-43B8-945D-DA794AA53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19" name="Rectangle: Rounded Corners 1118">
                        <a:extLst>
                          <a:ext uri="{FF2B5EF4-FFF2-40B4-BE49-F238E27FC236}">
                            <a16:creationId xmlns:a16="http://schemas.microsoft.com/office/drawing/2014/main" id="{D32ED333-35F0-4BB9-9D70-A55D2249F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0" name="Rectangle: Rounded Corners 1119">
                        <a:extLst>
                          <a:ext uri="{FF2B5EF4-FFF2-40B4-BE49-F238E27FC236}">
                            <a16:creationId xmlns:a16="http://schemas.microsoft.com/office/drawing/2014/main" id="{907B2454-2295-48B4-BCCC-FFFB7595C8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21" name="Rectangle: Rounded Corners 1120">
                        <a:extLst>
                          <a:ext uri="{FF2B5EF4-FFF2-40B4-BE49-F238E27FC236}">
                            <a16:creationId xmlns:a16="http://schemas.microsoft.com/office/drawing/2014/main" id="{B0D20F8C-8680-4C2A-A0EE-6FCC5B8680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grpSp>
                  <p:nvGrpSpPr>
                    <p:cNvPr id="1089" name="Group 1088">
                      <a:extLst>
                        <a:ext uri="{FF2B5EF4-FFF2-40B4-BE49-F238E27FC236}">
                          <a16:creationId xmlns:a16="http://schemas.microsoft.com/office/drawing/2014/main" id="{3BD0A19A-6F4B-4E48-B28D-4E71614C9157}"/>
                        </a:ext>
                      </a:extLst>
                    </p:cNvPr>
                    <p:cNvGrpSpPr/>
                    <p:nvPr/>
                  </p:nvGrpSpPr>
                  <p:grpSpPr>
                    <a:xfrm rot="5697808">
                      <a:off x="2951306" y="2697832"/>
                      <a:ext cx="142052" cy="127811"/>
                      <a:chOff x="8770428" y="4145225"/>
                      <a:chExt cx="307647" cy="276804"/>
                    </a:xfrm>
                    <a:solidFill>
                      <a:srgbClr val="1F8591"/>
                    </a:solidFill>
                  </p:grpSpPr>
                  <p:sp>
                    <p:nvSpPr>
                      <p:cNvPr id="1091" name="Freeform: Shape 1090">
                        <a:extLst>
                          <a:ext uri="{FF2B5EF4-FFF2-40B4-BE49-F238E27FC236}">
                            <a16:creationId xmlns:a16="http://schemas.microsoft.com/office/drawing/2014/main" id="{62EE6F0C-229B-44AE-8BA5-B681BC96E84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2" name="Freeform: Shape 1091">
                        <a:extLst>
                          <a:ext uri="{FF2B5EF4-FFF2-40B4-BE49-F238E27FC236}">
                            <a16:creationId xmlns:a16="http://schemas.microsoft.com/office/drawing/2014/main" id="{9A96CA38-8463-4E65-958D-965697AB9B0F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3" name="Freeform: Shape 1092">
                        <a:extLst>
                          <a:ext uri="{FF2B5EF4-FFF2-40B4-BE49-F238E27FC236}">
                            <a16:creationId xmlns:a16="http://schemas.microsoft.com/office/drawing/2014/main" id="{23D29AF3-096B-4535-ACAB-9CFCFF7EB4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4" name="Freeform: Shape 1093">
                        <a:extLst>
                          <a:ext uri="{FF2B5EF4-FFF2-40B4-BE49-F238E27FC236}">
                            <a16:creationId xmlns:a16="http://schemas.microsoft.com/office/drawing/2014/main" id="{6805CF1E-6098-493A-AB71-3848F6BA3898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5" name="Freeform: Shape 1094">
                        <a:extLst>
                          <a:ext uri="{FF2B5EF4-FFF2-40B4-BE49-F238E27FC236}">
                            <a16:creationId xmlns:a16="http://schemas.microsoft.com/office/drawing/2014/main" id="{9FDBD44B-EE20-48DD-9424-B55D4B0E2B7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6" name="Freeform: Shape 1095">
                        <a:extLst>
                          <a:ext uri="{FF2B5EF4-FFF2-40B4-BE49-F238E27FC236}">
                            <a16:creationId xmlns:a16="http://schemas.microsoft.com/office/drawing/2014/main" id="{AB204CE7-6D6D-411B-B3FB-9E934D34B5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7" name="Freeform: Shape 1096">
                        <a:extLst>
                          <a:ext uri="{FF2B5EF4-FFF2-40B4-BE49-F238E27FC236}">
                            <a16:creationId xmlns:a16="http://schemas.microsoft.com/office/drawing/2014/main" id="{46DEDA15-405E-4677-A11B-376A2E4A2FD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8" name="Freeform: Shape 1097">
                        <a:extLst>
                          <a:ext uri="{FF2B5EF4-FFF2-40B4-BE49-F238E27FC236}">
                            <a16:creationId xmlns:a16="http://schemas.microsoft.com/office/drawing/2014/main" id="{E7C5B2C1-0EB7-498F-9DA6-7BE0476CAE0C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099" name="Freeform: Shape 1098">
                        <a:extLst>
                          <a:ext uri="{FF2B5EF4-FFF2-40B4-BE49-F238E27FC236}">
                            <a16:creationId xmlns:a16="http://schemas.microsoft.com/office/drawing/2014/main" id="{39CCFF7D-8245-46B2-9B2A-17F1DE0198F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0" name="Freeform: Shape 1099">
                        <a:extLst>
                          <a:ext uri="{FF2B5EF4-FFF2-40B4-BE49-F238E27FC236}">
                            <a16:creationId xmlns:a16="http://schemas.microsoft.com/office/drawing/2014/main" id="{022D70E4-3F8F-490E-899C-0C85EFAB4B1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1" name="Freeform: Shape 1100">
                        <a:extLst>
                          <a:ext uri="{FF2B5EF4-FFF2-40B4-BE49-F238E27FC236}">
                            <a16:creationId xmlns:a16="http://schemas.microsoft.com/office/drawing/2014/main" id="{1DE92C30-0D3A-45A4-BBFA-4BDFF27166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2" name="Freeform: Shape 1101">
                        <a:extLst>
                          <a:ext uri="{FF2B5EF4-FFF2-40B4-BE49-F238E27FC236}">
                            <a16:creationId xmlns:a16="http://schemas.microsoft.com/office/drawing/2014/main" id="{F175007B-5EBB-4AF5-BE28-CE3491064451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3" name="Rectangle: Rounded Corners 1102">
                        <a:extLst>
                          <a:ext uri="{FF2B5EF4-FFF2-40B4-BE49-F238E27FC236}">
                            <a16:creationId xmlns:a16="http://schemas.microsoft.com/office/drawing/2014/main" id="{72D525FC-FFCB-46FC-9342-0CF7AC23B4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4" name="Rectangle: Rounded Corners 1103">
                        <a:extLst>
                          <a:ext uri="{FF2B5EF4-FFF2-40B4-BE49-F238E27FC236}">
                            <a16:creationId xmlns:a16="http://schemas.microsoft.com/office/drawing/2014/main" id="{80B62B14-5C5B-4C91-8E1D-9CDAD91D29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5" name="Rectangle: Rounded Corners 1104">
                        <a:extLst>
                          <a:ext uri="{FF2B5EF4-FFF2-40B4-BE49-F238E27FC236}">
                            <a16:creationId xmlns:a16="http://schemas.microsoft.com/office/drawing/2014/main" id="{0DDF110F-7564-4019-ACF4-B3BDEA725C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106" name="Rectangle: Rounded Corners 1105">
                        <a:extLst>
                          <a:ext uri="{FF2B5EF4-FFF2-40B4-BE49-F238E27FC236}">
                            <a16:creationId xmlns:a16="http://schemas.microsoft.com/office/drawing/2014/main" id="{412E8ED7-2A90-45AF-AC04-EB315473BD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grpFill/>
                      <a:ln w="3175" cap="flat" cmpd="sng" algn="ctr">
                        <a:solidFill>
                          <a:srgbClr val="1F8591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1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sp>
                  <p:nvSpPr>
                    <p:cNvPr id="1090" name="Oval 1089">
                      <a:extLst>
                        <a:ext uri="{FF2B5EF4-FFF2-40B4-BE49-F238E27FC236}">
                          <a16:creationId xmlns:a16="http://schemas.microsoft.com/office/drawing/2014/main" id="{4C7EF143-6DDD-49CF-A469-C8BC8AA84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01580" y="2675623"/>
                      <a:ext cx="89782" cy="116033"/>
                    </a:xfrm>
                    <a:prstGeom prst="ellipse">
                      <a:avLst/>
                    </a:prstGeom>
                    <a:gradFill flip="none" rotWithShape="1">
                      <a:gsLst>
                        <a:gs pos="16000">
                          <a:srgbClr val="B3E6EC"/>
                        </a:gs>
                        <a:gs pos="73000">
                          <a:srgbClr val="1F859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12700" cap="flat" cmpd="sng" algn="ctr">
                      <a:solidFill>
                        <a:srgbClr val="1F8591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sp>
            <p:nvSpPr>
              <p:cNvPr id="1078" name="TextBox 1077">
                <a:extLst>
                  <a:ext uri="{FF2B5EF4-FFF2-40B4-BE49-F238E27FC236}">
                    <a16:creationId xmlns:a16="http://schemas.microsoft.com/office/drawing/2014/main" id="{0A90037D-CB0C-41CF-A2D8-7D4574344C2B}"/>
                  </a:ext>
                </a:extLst>
              </p:cNvPr>
              <p:cNvSpPr txBox="1"/>
              <p:nvPr/>
            </p:nvSpPr>
            <p:spPr>
              <a:xfrm>
                <a:off x="3509909" y="4283226"/>
                <a:ext cx="1358907" cy="5205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Histamine,</a:t>
                </a:r>
              </a:p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leukotrienes,</a:t>
                </a:r>
              </a:p>
              <a:p>
                <a:pPr algn="ctr" defTabSz="685783">
                  <a:buClr>
                    <a:srgbClr val="830051"/>
                  </a:buClr>
                  <a:defRPr/>
                </a:pPr>
                <a:r>
                  <a:rPr lang="en-GB" sz="600" b="0" kern="0" noProof="0" dirty="0">
                    <a:solidFill>
                      <a:srgbClr val="12839E"/>
                    </a:solidFill>
                    <a:cs typeface="Arial" panose="020B0604020202020204" pitchFamily="34" charset="0"/>
                  </a:rPr>
                  <a:t>prostaglandins</a:t>
                </a:r>
              </a:p>
            </p:txBody>
          </p:sp>
        </p:grpSp>
        <p:sp>
          <p:nvSpPr>
            <p:cNvPr id="805" name="Trapezoid 804">
              <a:extLst>
                <a:ext uri="{FF2B5EF4-FFF2-40B4-BE49-F238E27FC236}">
                  <a16:creationId xmlns:a16="http://schemas.microsoft.com/office/drawing/2014/main" id="{65B8B160-FB26-48A3-AE26-573F9E5625D5}"/>
                </a:ext>
              </a:extLst>
            </p:cNvPr>
            <p:cNvSpPr/>
            <p:nvPr userDrawn="1"/>
          </p:nvSpPr>
          <p:spPr>
            <a:xfrm rot="2486496">
              <a:off x="2460641" y="2410466"/>
              <a:ext cx="878492" cy="512567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96000">
                  <a:srgbClr val="12839E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7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06" name="TextBox 805">
              <a:extLst>
                <a:ext uri="{FF2B5EF4-FFF2-40B4-BE49-F238E27FC236}">
                  <a16:creationId xmlns:a16="http://schemas.microsoft.com/office/drawing/2014/main" id="{B1DFD524-41FB-443E-AA73-873697D4A96B}"/>
                </a:ext>
              </a:extLst>
            </p:cNvPr>
            <p:cNvSpPr txBox="1"/>
            <p:nvPr userDrawn="1"/>
          </p:nvSpPr>
          <p:spPr>
            <a:xfrm>
              <a:off x="2921361" y="2568977"/>
              <a:ext cx="179536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685783">
                <a:lnSpc>
                  <a:spcPct val="90000"/>
                </a:lnSpc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TSLP</a:t>
              </a:r>
              <a:b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IL-33</a:t>
              </a:r>
            </a:p>
          </p:txBody>
        </p:sp>
        <p:grpSp>
          <p:nvGrpSpPr>
            <p:cNvPr id="807" name="Epithelial Cell">
              <a:extLst>
                <a:ext uri="{FF2B5EF4-FFF2-40B4-BE49-F238E27FC236}">
                  <a16:creationId xmlns:a16="http://schemas.microsoft.com/office/drawing/2014/main" id="{5E6042AB-2A20-453F-945D-2AFC6DCCD7F7}"/>
                </a:ext>
              </a:extLst>
            </p:cNvPr>
            <p:cNvGrpSpPr/>
            <p:nvPr userDrawn="1"/>
          </p:nvGrpSpPr>
          <p:grpSpPr>
            <a:xfrm>
              <a:off x="2845095" y="2183517"/>
              <a:ext cx="195699" cy="366584"/>
              <a:chOff x="7536889" y="1805889"/>
              <a:chExt cx="506734" cy="942934"/>
            </a:xfrm>
          </p:grpSpPr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C536DCC-81DA-4BC9-A79F-05BF67EF394D}"/>
                  </a:ext>
                </a:extLst>
              </p:cNvPr>
              <p:cNvSpPr/>
              <p:nvPr/>
            </p:nvSpPr>
            <p:spPr>
              <a:xfrm>
                <a:off x="7583785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65F6A0B-3EEA-4115-986A-7B97AA5EF710}"/>
                  </a:ext>
                </a:extLst>
              </p:cNvPr>
              <p:cNvSpPr/>
              <p:nvPr/>
            </p:nvSpPr>
            <p:spPr>
              <a:xfrm>
                <a:off x="7637937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1535418E-0571-4E4F-A4FC-610731B68FFF}"/>
                  </a:ext>
                </a:extLst>
              </p:cNvPr>
              <p:cNvSpPr/>
              <p:nvPr/>
            </p:nvSpPr>
            <p:spPr>
              <a:xfrm>
                <a:off x="7685705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71FED554-0BF3-4F8B-85B1-902814BC3A63}"/>
                  </a:ext>
                </a:extLst>
              </p:cNvPr>
              <p:cNvSpPr/>
              <p:nvPr/>
            </p:nvSpPr>
            <p:spPr>
              <a:xfrm>
                <a:off x="7735836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489A1C57-50F6-46DC-BC18-E9943C8A1513}"/>
                  </a:ext>
                </a:extLst>
              </p:cNvPr>
              <p:cNvSpPr/>
              <p:nvPr/>
            </p:nvSpPr>
            <p:spPr>
              <a:xfrm>
                <a:off x="7783743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8C81C53D-6B58-4F77-A1E4-F0614122B519}"/>
                  </a:ext>
                </a:extLst>
              </p:cNvPr>
              <p:cNvSpPr/>
              <p:nvPr/>
            </p:nvSpPr>
            <p:spPr>
              <a:xfrm>
                <a:off x="7829567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108CF97-0E18-4F6C-9143-9EB153567E0D}"/>
                  </a:ext>
                </a:extLst>
              </p:cNvPr>
              <p:cNvSpPr/>
              <p:nvPr/>
            </p:nvSpPr>
            <p:spPr>
              <a:xfrm>
                <a:off x="7881642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915C65A1-FDB6-4275-93BC-8002EA12DEF2}"/>
                  </a:ext>
                </a:extLst>
              </p:cNvPr>
              <p:cNvSpPr/>
              <p:nvPr/>
            </p:nvSpPr>
            <p:spPr>
              <a:xfrm>
                <a:off x="7927463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7254D467-CF69-486F-A98E-4371E328510B}"/>
                  </a:ext>
                </a:extLst>
              </p:cNvPr>
              <p:cNvSpPr/>
              <p:nvPr/>
            </p:nvSpPr>
            <p:spPr>
              <a:xfrm>
                <a:off x="7968765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72" name="Group 1071">
                <a:extLst>
                  <a:ext uri="{FF2B5EF4-FFF2-40B4-BE49-F238E27FC236}">
                    <a16:creationId xmlns:a16="http://schemas.microsoft.com/office/drawing/2014/main" id="{A68B42DE-A9F6-4101-A29A-F412E62E77D2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73" name="Rectangle: Rounded Corners 1072">
                  <a:extLst>
                    <a:ext uri="{FF2B5EF4-FFF2-40B4-BE49-F238E27FC236}">
                      <a16:creationId xmlns:a16="http://schemas.microsoft.com/office/drawing/2014/main" id="{577CF48B-DA85-403D-8264-D98D5AF0306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4" name="Oval 1073">
                  <a:extLst>
                    <a:ext uri="{FF2B5EF4-FFF2-40B4-BE49-F238E27FC236}">
                      <a16:creationId xmlns:a16="http://schemas.microsoft.com/office/drawing/2014/main" id="{D93BFE0E-862B-40CB-8680-116FB2D507B3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8" name="Epithelial Cell">
              <a:extLst>
                <a:ext uri="{FF2B5EF4-FFF2-40B4-BE49-F238E27FC236}">
                  <a16:creationId xmlns:a16="http://schemas.microsoft.com/office/drawing/2014/main" id="{0BA61898-5B3E-4798-A02C-D35D87DA75E5}"/>
                </a:ext>
              </a:extLst>
            </p:cNvPr>
            <p:cNvGrpSpPr/>
            <p:nvPr userDrawn="1"/>
          </p:nvGrpSpPr>
          <p:grpSpPr>
            <a:xfrm>
              <a:off x="3039532" y="2183517"/>
              <a:ext cx="195699" cy="366584"/>
              <a:chOff x="8040358" y="1805889"/>
              <a:chExt cx="506734" cy="942934"/>
            </a:xfrm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11FC732-F69F-490F-B205-C9278A5672E0}"/>
                  </a:ext>
                </a:extLst>
              </p:cNvPr>
              <p:cNvSpPr/>
              <p:nvPr/>
            </p:nvSpPr>
            <p:spPr>
              <a:xfrm>
                <a:off x="8061783" y="1839216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3D70F276-4A97-4A02-AA69-56EA9DF4C7B6}"/>
                  </a:ext>
                </a:extLst>
              </p:cNvPr>
              <p:cNvSpPr/>
              <p:nvPr/>
            </p:nvSpPr>
            <p:spPr>
              <a:xfrm>
                <a:off x="8115938" y="1822552"/>
                <a:ext cx="45824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6AC4F1D8-C6E3-47D1-817B-962C5F59193C}"/>
                  </a:ext>
                </a:extLst>
              </p:cNvPr>
              <p:cNvSpPr/>
              <p:nvPr/>
            </p:nvSpPr>
            <p:spPr>
              <a:xfrm>
                <a:off x="8163706" y="1816305"/>
                <a:ext cx="39714" cy="239537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8FE43347-29F7-4448-A8EF-2494D6888423}"/>
                  </a:ext>
                </a:extLst>
              </p:cNvPr>
              <p:cNvSpPr/>
              <p:nvPr/>
            </p:nvSpPr>
            <p:spPr>
              <a:xfrm>
                <a:off x="8213834" y="1807970"/>
                <a:ext cx="39637" cy="256200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3C5BE7DD-47C1-40D8-AD12-C8A39D930A3B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59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8C6F0CA7-FF8A-4490-917E-95AA7BB66902}"/>
                  </a:ext>
                </a:extLst>
              </p:cNvPr>
              <p:cNvSpPr/>
              <p:nvPr/>
            </p:nvSpPr>
            <p:spPr>
              <a:xfrm>
                <a:off x="8307565" y="1810055"/>
                <a:ext cx="39576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7F0D8560-925F-4AC2-B4E0-3F9CBD365A7D}"/>
                  </a:ext>
                </a:extLst>
              </p:cNvPr>
              <p:cNvSpPr/>
              <p:nvPr/>
            </p:nvSpPr>
            <p:spPr>
              <a:xfrm>
                <a:off x="8359640" y="1820468"/>
                <a:ext cx="37493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7570147E-0695-4E8E-805D-B5E520A1118D}"/>
                  </a:ext>
                </a:extLst>
              </p:cNvPr>
              <p:cNvSpPr/>
              <p:nvPr/>
            </p:nvSpPr>
            <p:spPr>
              <a:xfrm>
                <a:off x="8405461" y="1826718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9850A0A5-556C-4769-A12D-2A1228257A4F}"/>
                  </a:ext>
                </a:extLst>
              </p:cNvPr>
              <p:cNvSpPr/>
              <p:nvPr/>
            </p:nvSpPr>
            <p:spPr>
              <a:xfrm>
                <a:off x="8446763" y="1862129"/>
                <a:ext cx="42015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60" name="Group 1059">
                <a:extLst>
                  <a:ext uri="{FF2B5EF4-FFF2-40B4-BE49-F238E27FC236}">
                    <a16:creationId xmlns:a16="http://schemas.microsoft.com/office/drawing/2014/main" id="{19DE8B81-36E6-45B4-BE6B-A23CF6005964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61" name="Rectangle: Rounded Corners 1060">
                  <a:extLst>
                    <a:ext uri="{FF2B5EF4-FFF2-40B4-BE49-F238E27FC236}">
                      <a16:creationId xmlns:a16="http://schemas.microsoft.com/office/drawing/2014/main" id="{E0D55234-B589-49C9-962F-FD45A9C931A8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2" name="Oval 1061">
                  <a:extLst>
                    <a:ext uri="{FF2B5EF4-FFF2-40B4-BE49-F238E27FC236}">
                      <a16:creationId xmlns:a16="http://schemas.microsoft.com/office/drawing/2014/main" id="{2AA56595-697A-4216-91D3-A4BE29E77E62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09" name="Epithelial Cell">
              <a:extLst>
                <a:ext uri="{FF2B5EF4-FFF2-40B4-BE49-F238E27FC236}">
                  <a16:creationId xmlns:a16="http://schemas.microsoft.com/office/drawing/2014/main" id="{BE2F05D7-3BB8-4696-ACBB-CC58CDDEB060}"/>
                </a:ext>
              </a:extLst>
            </p:cNvPr>
            <p:cNvGrpSpPr/>
            <p:nvPr userDrawn="1"/>
          </p:nvGrpSpPr>
          <p:grpSpPr>
            <a:xfrm>
              <a:off x="2660688" y="2192925"/>
              <a:ext cx="183705" cy="344096"/>
              <a:chOff x="8040358" y="1805889"/>
              <a:chExt cx="506734" cy="942934"/>
            </a:xfrm>
          </p:grpSpPr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D0F1ED8-E638-4171-B6C6-6497E565E66D}"/>
                  </a:ext>
                </a:extLst>
              </p:cNvPr>
              <p:cNvSpPr/>
              <p:nvPr/>
            </p:nvSpPr>
            <p:spPr>
              <a:xfrm>
                <a:off x="8061780" y="1839217"/>
                <a:ext cx="45825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10DABB47-137A-4182-9639-52711DF4F416}"/>
                  </a:ext>
                </a:extLst>
              </p:cNvPr>
              <p:cNvSpPr/>
              <p:nvPr/>
            </p:nvSpPr>
            <p:spPr>
              <a:xfrm>
                <a:off x="8115936" y="1822553"/>
                <a:ext cx="45825" cy="245783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668DEEC7-3033-43F3-8C30-2C0400F3D03D}"/>
                  </a:ext>
                </a:extLst>
              </p:cNvPr>
              <p:cNvSpPr/>
              <p:nvPr/>
            </p:nvSpPr>
            <p:spPr>
              <a:xfrm>
                <a:off x="8163706" y="1816308"/>
                <a:ext cx="39715" cy="23953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CBBBF5A9-0FAF-419C-884E-D8CAE3499C59}"/>
                  </a:ext>
                </a:extLst>
              </p:cNvPr>
              <p:cNvSpPr/>
              <p:nvPr/>
            </p:nvSpPr>
            <p:spPr>
              <a:xfrm>
                <a:off x="8213831" y="1807974"/>
                <a:ext cx="39637" cy="25619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3D9812D8-2AB9-420D-AC1F-A37C29D7313F}"/>
                  </a:ext>
                </a:extLst>
              </p:cNvPr>
              <p:cNvSpPr/>
              <p:nvPr/>
            </p:nvSpPr>
            <p:spPr>
              <a:xfrm>
                <a:off x="8261741" y="1805889"/>
                <a:ext cx="48960" cy="247868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41AA628C-5F1D-4AC9-B1E3-59C3A1B414F8}"/>
                  </a:ext>
                </a:extLst>
              </p:cNvPr>
              <p:cNvSpPr/>
              <p:nvPr/>
            </p:nvSpPr>
            <p:spPr>
              <a:xfrm>
                <a:off x="8307566" y="1810056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17B8A4E8-210D-4B4B-B0DD-123FB75378F5}"/>
                  </a:ext>
                </a:extLst>
              </p:cNvPr>
              <p:cNvSpPr/>
              <p:nvPr/>
            </p:nvSpPr>
            <p:spPr>
              <a:xfrm>
                <a:off x="8359636" y="1820471"/>
                <a:ext cx="37490" cy="249950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25DFC82B-B3AD-4A7D-9D4A-C0A2DF86E04E}"/>
                  </a:ext>
                </a:extLst>
              </p:cNvPr>
              <p:cNvSpPr/>
              <p:nvPr/>
            </p:nvSpPr>
            <p:spPr>
              <a:xfrm>
                <a:off x="8405464" y="1826716"/>
                <a:ext cx="29162" cy="249950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F50861E6-5E6F-4C79-9105-D16A06B58AAA}"/>
                  </a:ext>
                </a:extLst>
              </p:cNvPr>
              <p:cNvSpPr/>
              <p:nvPr/>
            </p:nvSpPr>
            <p:spPr>
              <a:xfrm>
                <a:off x="8446763" y="1862126"/>
                <a:ext cx="42013" cy="252031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grpSp>
            <p:nvGrpSpPr>
              <p:cNvPr id="1048" name="Group 1047">
                <a:extLst>
                  <a:ext uri="{FF2B5EF4-FFF2-40B4-BE49-F238E27FC236}">
                    <a16:creationId xmlns:a16="http://schemas.microsoft.com/office/drawing/2014/main" id="{A5C5D13A-D24B-4030-AC0B-01B8A2467FCA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049" name="Rectangle: Rounded Corners 1048">
                  <a:extLst>
                    <a:ext uri="{FF2B5EF4-FFF2-40B4-BE49-F238E27FC236}">
                      <a16:creationId xmlns:a16="http://schemas.microsoft.com/office/drawing/2014/main" id="{4D48658C-AD7F-4C38-8CF2-86B66612703C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0" name="Oval 1049">
                  <a:extLst>
                    <a:ext uri="{FF2B5EF4-FFF2-40B4-BE49-F238E27FC236}">
                      <a16:creationId xmlns:a16="http://schemas.microsoft.com/office/drawing/2014/main" id="{379BBF41-4254-4BB4-912D-59BF77F9ED82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810" name="TextBox 809">
              <a:extLst>
                <a:ext uri="{FF2B5EF4-FFF2-40B4-BE49-F238E27FC236}">
                  <a16:creationId xmlns:a16="http://schemas.microsoft.com/office/drawing/2014/main" id="{2E929376-FA53-4759-A227-F834AF295EC8}"/>
                </a:ext>
              </a:extLst>
            </p:cNvPr>
            <p:cNvSpPr txBox="1"/>
            <p:nvPr userDrawn="1"/>
          </p:nvSpPr>
          <p:spPr>
            <a:xfrm>
              <a:off x="2443143" y="2558385"/>
              <a:ext cx="3914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Mast </a:t>
              </a:r>
              <a:b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cell</a:t>
              </a:r>
            </a:p>
          </p:txBody>
        </p:sp>
        <p:sp>
          <p:nvSpPr>
            <p:cNvPr id="811" name="TextBox 810">
              <a:extLst>
                <a:ext uri="{FF2B5EF4-FFF2-40B4-BE49-F238E27FC236}">
                  <a16:creationId xmlns:a16="http://schemas.microsoft.com/office/drawing/2014/main" id="{17CAB0E9-4A36-4149-B939-936EC6B31425}"/>
                </a:ext>
              </a:extLst>
            </p:cNvPr>
            <p:cNvSpPr txBox="1"/>
            <p:nvPr userDrawn="1"/>
          </p:nvSpPr>
          <p:spPr>
            <a:xfrm>
              <a:off x="2191736" y="2764304"/>
              <a:ext cx="3626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IL-5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700" b="0" kern="0" noProof="0" dirty="0">
                  <a:solidFill>
                    <a:srgbClr val="12839E"/>
                  </a:solidFill>
                  <a:cs typeface="Arial" panose="020B0604020202020204" pitchFamily="34" charset="0"/>
                </a:rPr>
                <a:t>IL-13</a:t>
              </a:r>
            </a:p>
          </p:txBody>
        </p:sp>
        <p:grpSp>
          <p:nvGrpSpPr>
            <p:cNvPr id="812" name="Group 811">
              <a:extLst>
                <a:ext uri="{FF2B5EF4-FFF2-40B4-BE49-F238E27FC236}">
                  <a16:creationId xmlns:a16="http://schemas.microsoft.com/office/drawing/2014/main" id="{7370508D-4563-45D8-B279-0DBD34D92198}"/>
                </a:ext>
              </a:extLst>
            </p:cNvPr>
            <p:cNvGrpSpPr/>
            <p:nvPr userDrawn="1"/>
          </p:nvGrpSpPr>
          <p:grpSpPr>
            <a:xfrm>
              <a:off x="4240998" y="2169696"/>
              <a:ext cx="174758" cy="372809"/>
              <a:chOff x="11490960" y="2023758"/>
              <a:chExt cx="224085" cy="448365"/>
            </a:xfrm>
          </p:grpSpPr>
          <p:sp>
            <p:nvSpPr>
              <p:cNvPr id="1034" name="Rectangle: Rounded Corners 1033">
                <a:extLst>
                  <a:ext uri="{FF2B5EF4-FFF2-40B4-BE49-F238E27FC236}">
                    <a16:creationId xmlns:a16="http://schemas.microsoft.com/office/drawing/2014/main" id="{F2B2A3AC-E16C-44F8-B350-556D903275D9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5" name="Oval 1034">
                <a:extLst>
                  <a:ext uri="{FF2B5EF4-FFF2-40B4-BE49-F238E27FC236}">
                    <a16:creationId xmlns:a16="http://schemas.microsoft.com/office/drawing/2014/main" id="{A2A4C2D7-B8FD-4FC3-A91C-8D12BC8F9534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6" name="Oval 1035">
                <a:extLst>
                  <a:ext uri="{FF2B5EF4-FFF2-40B4-BE49-F238E27FC236}">
                    <a16:creationId xmlns:a16="http://schemas.microsoft.com/office/drawing/2014/main" id="{E8DDFDB7-D05C-45D1-9DDA-41074EF9FDC8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7" name="Oval 1036">
                <a:extLst>
                  <a:ext uri="{FF2B5EF4-FFF2-40B4-BE49-F238E27FC236}">
                    <a16:creationId xmlns:a16="http://schemas.microsoft.com/office/drawing/2014/main" id="{BB0B845B-D2EB-43F7-84AE-025939FA66F4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8" name="Oval 1037">
                <a:extLst>
                  <a:ext uri="{FF2B5EF4-FFF2-40B4-BE49-F238E27FC236}">
                    <a16:creationId xmlns:a16="http://schemas.microsoft.com/office/drawing/2014/main" id="{86015704-5D4F-4CDB-908C-D8EB5F0A30C3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</p:grpSp>
        <p:grpSp>
          <p:nvGrpSpPr>
            <p:cNvPr id="813" name="Group 812">
              <a:extLst>
                <a:ext uri="{FF2B5EF4-FFF2-40B4-BE49-F238E27FC236}">
                  <a16:creationId xmlns:a16="http://schemas.microsoft.com/office/drawing/2014/main" id="{BAF52145-E3CA-4C21-9606-C98787C4610E}"/>
                </a:ext>
              </a:extLst>
            </p:cNvPr>
            <p:cNvGrpSpPr/>
            <p:nvPr userDrawn="1"/>
          </p:nvGrpSpPr>
          <p:grpSpPr>
            <a:xfrm>
              <a:off x="2493847" y="2146928"/>
              <a:ext cx="174758" cy="372809"/>
              <a:chOff x="11490960" y="2023758"/>
              <a:chExt cx="224085" cy="448365"/>
            </a:xfrm>
          </p:grpSpPr>
          <p:sp>
            <p:nvSpPr>
              <p:cNvPr id="1029" name="Rectangle: Rounded Corners 1028">
                <a:extLst>
                  <a:ext uri="{FF2B5EF4-FFF2-40B4-BE49-F238E27FC236}">
                    <a16:creationId xmlns:a16="http://schemas.microsoft.com/office/drawing/2014/main" id="{CA83187B-400B-40D6-B980-A5A499C58923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0" name="Oval 1029">
                <a:extLst>
                  <a:ext uri="{FF2B5EF4-FFF2-40B4-BE49-F238E27FC236}">
                    <a16:creationId xmlns:a16="http://schemas.microsoft.com/office/drawing/2014/main" id="{EBAEAFA0-3199-4D70-900F-6C1C9B433D90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031" name="Oval 1030">
                <a:extLst>
                  <a:ext uri="{FF2B5EF4-FFF2-40B4-BE49-F238E27FC236}">
                    <a16:creationId xmlns:a16="http://schemas.microsoft.com/office/drawing/2014/main" id="{D6A0516B-1F50-4F09-A206-FF919BC3E16F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2" name="Oval 1031">
                <a:extLst>
                  <a:ext uri="{FF2B5EF4-FFF2-40B4-BE49-F238E27FC236}">
                    <a16:creationId xmlns:a16="http://schemas.microsoft.com/office/drawing/2014/main" id="{F95A6E31-4E6F-44F7-9D2E-AFD07AA7B2D0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  <p:sp>
            <p:nvSpPr>
              <p:cNvPr id="1033" name="Oval 1032">
                <a:extLst>
                  <a:ext uri="{FF2B5EF4-FFF2-40B4-BE49-F238E27FC236}">
                    <a16:creationId xmlns:a16="http://schemas.microsoft.com/office/drawing/2014/main" id="{67D13CAA-C552-4DE4-9B32-95F9990DD9C3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 noProof="0" dirty="0"/>
              </a:p>
            </p:txBody>
          </p:sp>
        </p:grpSp>
        <p:sp>
          <p:nvSpPr>
            <p:cNvPr id="814" name="TextBox 813">
              <a:extLst>
                <a:ext uri="{FF2B5EF4-FFF2-40B4-BE49-F238E27FC236}">
                  <a16:creationId xmlns:a16="http://schemas.microsoft.com/office/drawing/2014/main" id="{E2CFAEBC-83D2-4130-8377-16943654D65C}"/>
                </a:ext>
              </a:extLst>
            </p:cNvPr>
            <p:cNvSpPr txBox="1"/>
            <p:nvPr userDrawn="1"/>
          </p:nvSpPr>
          <p:spPr>
            <a:xfrm>
              <a:off x="3052030" y="1794435"/>
              <a:ext cx="746494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Allergens</a:t>
              </a:r>
            </a:p>
          </p:txBody>
        </p:sp>
        <p:sp>
          <p:nvSpPr>
            <p:cNvPr id="815" name="TextBox 814">
              <a:extLst>
                <a:ext uri="{FF2B5EF4-FFF2-40B4-BE49-F238E27FC236}">
                  <a16:creationId xmlns:a16="http://schemas.microsoft.com/office/drawing/2014/main" id="{619EE442-794E-4779-8CF5-22D90F5738B4}"/>
                </a:ext>
              </a:extLst>
            </p:cNvPr>
            <p:cNvSpPr txBox="1"/>
            <p:nvPr userDrawn="1"/>
          </p:nvSpPr>
          <p:spPr>
            <a:xfrm>
              <a:off x="1943757" y="4163021"/>
              <a:ext cx="4956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Smooth </a:t>
              </a:r>
              <a:b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muscle</a:t>
              </a:r>
            </a:p>
          </p:txBody>
        </p:sp>
        <p:grpSp>
          <p:nvGrpSpPr>
            <p:cNvPr id="816" name="Group 815">
              <a:extLst>
                <a:ext uri="{FF2B5EF4-FFF2-40B4-BE49-F238E27FC236}">
                  <a16:creationId xmlns:a16="http://schemas.microsoft.com/office/drawing/2014/main" id="{56D3215E-5098-41D1-88A2-460E470C00C3}"/>
                </a:ext>
              </a:extLst>
            </p:cNvPr>
            <p:cNvGrpSpPr/>
            <p:nvPr userDrawn="1"/>
          </p:nvGrpSpPr>
          <p:grpSpPr>
            <a:xfrm>
              <a:off x="2312622" y="4331809"/>
              <a:ext cx="2337089" cy="300060"/>
              <a:chOff x="1641101" y="4725599"/>
              <a:chExt cx="3288219" cy="422906"/>
            </a:xfrm>
          </p:grpSpPr>
          <p:grpSp>
            <p:nvGrpSpPr>
              <p:cNvPr id="944" name="Group 943">
                <a:extLst>
                  <a:ext uri="{FF2B5EF4-FFF2-40B4-BE49-F238E27FC236}">
                    <a16:creationId xmlns:a16="http://schemas.microsoft.com/office/drawing/2014/main" id="{FBFDA49A-91D6-48E4-B9BD-DE0A925E29BF}"/>
                  </a:ext>
                </a:extLst>
              </p:cNvPr>
              <p:cNvGrpSpPr/>
              <p:nvPr/>
            </p:nvGrpSpPr>
            <p:grpSpPr>
              <a:xfrm rot="60000">
                <a:off x="2683949" y="4887897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1010" name="Group 1009">
                  <a:extLst>
                    <a:ext uri="{FF2B5EF4-FFF2-40B4-BE49-F238E27FC236}">
                      <a16:creationId xmlns:a16="http://schemas.microsoft.com/office/drawing/2014/main" id="{48977B6A-4765-4C41-873D-422B3A0AB183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1025" name="Oval 42">
                    <a:extLst>
                      <a:ext uri="{FF2B5EF4-FFF2-40B4-BE49-F238E27FC236}">
                        <a16:creationId xmlns:a16="http://schemas.microsoft.com/office/drawing/2014/main" id="{E72F53C5-61DD-4539-AC34-41BFB6DA52BB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6" name="Oval 1025">
                    <a:extLst>
                      <a:ext uri="{FF2B5EF4-FFF2-40B4-BE49-F238E27FC236}">
                        <a16:creationId xmlns:a16="http://schemas.microsoft.com/office/drawing/2014/main" id="{B4744321-E1D3-4919-A253-0FF5E129DEC6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7" name="Oval 42">
                    <a:extLst>
                      <a:ext uri="{FF2B5EF4-FFF2-40B4-BE49-F238E27FC236}">
                        <a16:creationId xmlns:a16="http://schemas.microsoft.com/office/drawing/2014/main" id="{2F4E5F20-C94A-45BB-95CB-646CD8A7DDA3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8" name="Oval 1027">
                    <a:extLst>
                      <a:ext uri="{FF2B5EF4-FFF2-40B4-BE49-F238E27FC236}">
                        <a16:creationId xmlns:a16="http://schemas.microsoft.com/office/drawing/2014/main" id="{30877A05-61AF-46D7-8A85-FA4B2F605FE7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1" name="Group 1010">
                  <a:extLst>
                    <a:ext uri="{FF2B5EF4-FFF2-40B4-BE49-F238E27FC236}">
                      <a16:creationId xmlns:a16="http://schemas.microsoft.com/office/drawing/2014/main" id="{6A4B9038-64BD-4FF5-AD2C-6E50A857FBC9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1023" name="Oval 42">
                    <a:extLst>
                      <a:ext uri="{FF2B5EF4-FFF2-40B4-BE49-F238E27FC236}">
                        <a16:creationId xmlns:a16="http://schemas.microsoft.com/office/drawing/2014/main" id="{0849DA24-7049-44F5-A440-4EE2F5BB7AB5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4" name="Oval 1023">
                    <a:extLst>
                      <a:ext uri="{FF2B5EF4-FFF2-40B4-BE49-F238E27FC236}">
                        <a16:creationId xmlns:a16="http://schemas.microsoft.com/office/drawing/2014/main" id="{80B0B764-AF41-49C9-8D3E-F118CA2EC520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2" name="Group 1011">
                  <a:extLst>
                    <a:ext uri="{FF2B5EF4-FFF2-40B4-BE49-F238E27FC236}">
                      <a16:creationId xmlns:a16="http://schemas.microsoft.com/office/drawing/2014/main" id="{84A48C5C-F21A-463F-A440-51FFC25F990F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21" name="Oval 42">
                    <a:extLst>
                      <a:ext uri="{FF2B5EF4-FFF2-40B4-BE49-F238E27FC236}">
                        <a16:creationId xmlns:a16="http://schemas.microsoft.com/office/drawing/2014/main" id="{139777B2-FCC4-4FAA-985C-650D5C3D8ED6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2" name="Oval 1021">
                    <a:extLst>
                      <a:ext uri="{FF2B5EF4-FFF2-40B4-BE49-F238E27FC236}">
                        <a16:creationId xmlns:a16="http://schemas.microsoft.com/office/drawing/2014/main" id="{A8EEB012-9C0E-4E92-A502-B09A06A0E52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013" name="Oval 42">
                  <a:extLst>
                    <a:ext uri="{FF2B5EF4-FFF2-40B4-BE49-F238E27FC236}">
                      <a16:creationId xmlns:a16="http://schemas.microsoft.com/office/drawing/2014/main" id="{1056C0CA-C059-4D10-870F-42919795AE36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45F52A20-E49B-48D8-8B46-CFBD7BA1B0C4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15" name="Group 1014">
                  <a:extLst>
                    <a:ext uri="{FF2B5EF4-FFF2-40B4-BE49-F238E27FC236}">
                      <a16:creationId xmlns:a16="http://schemas.microsoft.com/office/drawing/2014/main" id="{3A030ACF-7A4A-4380-A56C-482D33480E0E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19" name="Oval 42">
                    <a:extLst>
                      <a:ext uri="{FF2B5EF4-FFF2-40B4-BE49-F238E27FC236}">
                        <a16:creationId xmlns:a16="http://schemas.microsoft.com/office/drawing/2014/main" id="{162544E8-6DD2-486C-B3FB-D57F611CE729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20" name="Oval 1019">
                    <a:extLst>
                      <a:ext uri="{FF2B5EF4-FFF2-40B4-BE49-F238E27FC236}">
                        <a16:creationId xmlns:a16="http://schemas.microsoft.com/office/drawing/2014/main" id="{41BE3057-6D0F-421C-BEF8-DD013152719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16" name="Group 1015">
                  <a:extLst>
                    <a:ext uri="{FF2B5EF4-FFF2-40B4-BE49-F238E27FC236}">
                      <a16:creationId xmlns:a16="http://schemas.microsoft.com/office/drawing/2014/main" id="{671FF362-7FD3-4568-ADD9-905D81732274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17" name="Oval 42">
                    <a:extLst>
                      <a:ext uri="{FF2B5EF4-FFF2-40B4-BE49-F238E27FC236}">
                        <a16:creationId xmlns:a16="http://schemas.microsoft.com/office/drawing/2014/main" id="{E06B1102-65D9-4F1F-AAE1-85E01E8FEF44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18" name="Oval 1017">
                    <a:extLst>
                      <a:ext uri="{FF2B5EF4-FFF2-40B4-BE49-F238E27FC236}">
                        <a16:creationId xmlns:a16="http://schemas.microsoft.com/office/drawing/2014/main" id="{8689AF74-5E28-4B41-AC0E-246BF439304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5" name="Group 944">
                <a:extLst>
                  <a:ext uri="{FF2B5EF4-FFF2-40B4-BE49-F238E27FC236}">
                    <a16:creationId xmlns:a16="http://schemas.microsoft.com/office/drawing/2014/main" id="{0AF8B1CB-9706-490B-93A1-9AFA355E7D79}"/>
                  </a:ext>
                </a:extLst>
              </p:cNvPr>
              <p:cNvGrpSpPr/>
              <p:nvPr/>
            </p:nvGrpSpPr>
            <p:grpSpPr>
              <a:xfrm rot="60000">
                <a:off x="1867556" y="4887930"/>
                <a:ext cx="1303354" cy="254950"/>
                <a:chOff x="4329935" y="5243361"/>
                <a:chExt cx="1647578" cy="333742"/>
              </a:xfrm>
            </p:grpSpPr>
            <p:grpSp>
              <p:nvGrpSpPr>
                <p:cNvPr id="996" name="Group 995">
                  <a:extLst>
                    <a:ext uri="{FF2B5EF4-FFF2-40B4-BE49-F238E27FC236}">
                      <a16:creationId xmlns:a16="http://schemas.microsoft.com/office/drawing/2014/main" id="{55D93D75-B566-42B1-BC6E-954BC0F8D4D0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1008" name="Oval 42">
                    <a:extLst>
                      <a:ext uri="{FF2B5EF4-FFF2-40B4-BE49-F238E27FC236}">
                        <a16:creationId xmlns:a16="http://schemas.microsoft.com/office/drawing/2014/main" id="{61BA7C2D-FC95-47DB-B3B3-849BAA63EE5D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9" name="Oval 1008">
                    <a:extLst>
                      <a:ext uri="{FF2B5EF4-FFF2-40B4-BE49-F238E27FC236}">
                        <a16:creationId xmlns:a16="http://schemas.microsoft.com/office/drawing/2014/main" id="{1EE660D9-1785-4931-ACB6-C7AA15D172BC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97" name="Group 996">
                  <a:extLst>
                    <a:ext uri="{FF2B5EF4-FFF2-40B4-BE49-F238E27FC236}">
                      <a16:creationId xmlns:a16="http://schemas.microsoft.com/office/drawing/2014/main" id="{40553CB4-5036-43D8-B309-E7D033CDE547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6" name="Oval 42">
                    <a:extLst>
                      <a:ext uri="{FF2B5EF4-FFF2-40B4-BE49-F238E27FC236}">
                        <a16:creationId xmlns:a16="http://schemas.microsoft.com/office/drawing/2014/main" id="{061E4449-F48D-4EE9-93FF-0B947C8EFA7D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7" name="Oval 1006">
                    <a:extLst>
                      <a:ext uri="{FF2B5EF4-FFF2-40B4-BE49-F238E27FC236}">
                        <a16:creationId xmlns:a16="http://schemas.microsoft.com/office/drawing/2014/main" id="{DAB7351A-5C09-4389-9D49-FABB1C51845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98" name="Oval 42">
                  <a:extLst>
                    <a:ext uri="{FF2B5EF4-FFF2-40B4-BE49-F238E27FC236}">
                      <a16:creationId xmlns:a16="http://schemas.microsoft.com/office/drawing/2014/main" id="{18809D64-ED6B-4665-B0FD-5CBFFA72CCE1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9" name="Oval 998">
                  <a:extLst>
                    <a:ext uri="{FF2B5EF4-FFF2-40B4-BE49-F238E27FC236}">
                      <a16:creationId xmlns:a16="http://schemas.microsoft.com/office/drawing/2014/main" id="{6E4BA8A7-5436-46F1-95C8-720D2212E541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00" name="Group 999">
                  <a:extLst>
                    <a:ext uri="{FF2B5EF4-FFF2-40B4-BE49-F238E27FC236}">
                      <a16:creationId xmlns:a16="http://schemas.microsoft.com/office/drawing/2014/main" id="{0556A5C0-8AC3-42B1-8273-0FB58FB4196F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4" name="Oval 42">
                    <a:extLst>
                      <a:ext uri="{FF2B5EF4-FFF2-40B4-BE49-F238E27FC236}">
                        <a16:creationId xmlns:a16="http://schemas.microsoft.com/office/drawing/2014/main" id="{506E5746-4B41-4D80-A7E5-89A5D7823A3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5" name="Oval 1004">
                    <a:extLst>
                      <a:ext uri="{FF2B5EF4-FFF2-40B4-BE49-F238E27FC236}">
                        <a16:creationId xmlns:a16="http://schemas.microsoft.com/office/drawing/2014/main" id="{1D6AF9C9-2BF6-4EAB-8D4B-7AACB7B65BB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001" name="Group 1000">
                  <a:extLst>
                    <a:ext uri="{FF2B5EF4-FFF2-40B4-BE49-F238E27FC236}">
                      <a16:creationId xmlns:a16="http://schemas.microsoft.com/office/drawing/2014/main" id="{C2C744D0-191A-4538-B47C-AB917FA21C5B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1002" name="Oval 42">
                    <a:extLst>
                      <a:ext uri="{FF2B5EF4-FFF2-40B4-BE49-F238E27FC236}">
                        <a16:creationId xmlns:a16="http://schemas.microsoft.com/office/drawing/2014/main" id="{DADA2E0E-7748-405A-9FBA-BDA86F8CCD98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003" name="Oval 1002">
                    <a:extLst>
                      <a:ext uri="{FF2B5EF4-FFF2-40B4-BE49-F238E27FC236}">
                        <a16:creationId xmlns:a16="http://schemas.microsoft.com/office/drawing/2014/main" id="{A21CD72D-C740-40A9-9800-02DC12E649E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6" name="Group 945">
                <a:extLst>
                  <a:ext uri="{FF2B5EF4-FFF2-40B4-BE49-F238E27FC236}">
                    <a16:creationId xmlns:a16="http://schemas.microsoft.com/office/drawing/2014/main" id="{EDA3596D-7036-480C-9413-80A021865C74}"/>
                  </a:ext>
                </a:extLst>
              </p:cNvPr>
              <p:cNvGrpSpPr/>
              <p:nvPr/>
            </p:nvGrpSpPr>
            <p:grpSpPr>
              <a:xfrm rot="60000">
                <a:off x="3965090" y="4902447"/>
                <a:ext cx="743676" cy="234857"/>
                <a:chOff x="4913307" y="5351100"/>
                <a:chExt cx="940086" cy="307438"/>
              </a:xfrm>
            </p:grpSpPr>
            <p:sp>
              <p:nvSpPr>
                <p:cNvPr id="992" name="Oval 42">
                  <a:extLst>
                    <a:ext uri="{FF2B5EF4-FFF2-40B4-BE49-F238E27FC236}">
                      <a16:creationId xmlns:a16="http://schemas.microsoft.com/office/drawing/2014/main" id="{DF7BD823-A556-412D-97BA-1E3E35ADF991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3" name="Oval 992">
                  <a:extLst>
                    <a:ext uri="{FF2B5EF4-FFF2-40B4-BE49-F238E27FC236}">
                      <a16:creationId xmlns:a16="http://schemas.microsoft.com/office/drawing/2014/main" id="{B04BFBF3-7192-4A2C-871D-D11FEE48080F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4" name="Oval 42">
                  <a:extLst>
                    <a:ext uri="{FF2B5EF4-FFF2-40B4-BE49-F238E27FC236}">
                      <a16:creationId xmlns:a16="http://schemas.microsoft.com/office/drawing/2014/main" id="{F48315E5-3911-44B6-827D-242DC27A4DD3}"/>
                    </a:ext>
                  </a:extLst>
                </p:cNvPr>
                <p:cNvSpPr/>
                <p:nvPr/>
              </p:nvSpPr>
              <p:spPr>
                <a:xfrm rot="21436810">
                  <a:off x="5236432" y="5351100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5" name="Oval 994">
                  <a:extLst>
                    <a:ext uri="{FF2B5EF4-FFF2-40B4-BE49-F238E27FC236}">
                      <a16:creationId xmlns:a16="http://schemas.microsoft.com/office/drawing/2014/main" id="{847890AA-7F1C-4653-81A1-6DD233368DC6}"/>
                    </a:ext>
                  </a:extLst>
                </p:cNvPr>
                <p:cNvSpPr/>
                <p:nvPr/>
              </p:nvSpPr>
              <p:spPr>
                <a:xfrm>
                  <a:off x="5498564" y="5406318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47" name="Group 946">
                <a:extLst>
                  <a:ext uri="{FF2B5EF4-FFF2-40B4-BE49-F238E27FC236}">
                    <a16:creationId xmlns:a16="http://schemas.microsoft.com/office/drawing/2014/main" id="{72713D6D-CCAF-4B42-B650-8E8E4638726D}"/>
                  </a:ext>
                </a:extLst>
              </p:cNvPr>
              <p:cNvGrpSpPr/>
              <p:nvPr/>
            </p:nvGrpSpPr>
            <p:grpSpPr>
              <a:xfrm rot="10860000">
                <a:off x="4432573" y="4982239"/>
                <a:ext cx="488989" cy="155342"/>
                <a:chOff x="4913307" y="5455189"/>
                <a:chExt cx="618134" cy="203349"/>
              </a:xfrm>
            </p:grpSpPr>
            <p:sp>
              <p:nvSpPr>
                <p:cNvPr id="990" name="Oval 42">
                  <a:extLst>
                    <a:ext uri="{FF2B5EF4-FFF2-40B4-BE49-F238E27FC236}">
                      <a16:creationId xmlns:a16="http://schemas.microsoft.com/office/drawing/2014/main" id="{5F54D15E-9896-4E5F-BAEC-F1153C22A288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1" name="Oval 990">
                  <a:extLst>
                    <a:ext uri="{FF2B5EF4-FFF2-40B4-BE49-F238E27FC236}">
                      <a16:creationId xmlns:a16="http://schemas.microsoft.com/office/drawing/2014/main" id="{3D60D722-2935-4997-83D8-CD225C96C73E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48" name="Group 947">
                <a:extLst>
                  <a:ext uri="{FF2B5EF4-FFF2-40B4-BE49-F238E27FC236}">
                    <a16:creationId xmlns:a16="http://schemas.microsoft.com/office/drawing/2014/main" id="{559F30E4-9C6A-4032-9A70-F29540C7096B}"/>
                  </a:ext>
                </a:extLst>
              </p:cNvPr>
              <p:cNvGrpSpPr/>
              <p:nvPr/>
            </p:nvGrpSpPr>
            <p:grpSpPr>
              <a:xfrm rot="60000">
                <a:off x="3157834" y="4725599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971" name="Group 970">
                  <a:extLst>
                    <a:ext uri="{FF2B5EF4-FFF2-40B4-BE49-F238E27FC236}">
                      <a16:creationId xmlns:a16="http://schemas.microsoft.com/office/drawing/2014/main" id="{D47BDA6E-837A-4381-B629-BF799D32B58E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986" name="Oval 42">
                    <a:extLst>
                      <a:ext uri="{FF2B5EF4-FFF2-40B4-BE49-F238E27FC236}">
                        <a16:creationId xmlns:a16="http://schemas.microsoft.com/office/drawing/2014/main" id="{F7CDE321-A37D-408E-B124-428A0EC6F2E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7" name="Oval 986">
                    <a:extLst>
                      <a:ext uri="{FF2B5EF4-FFF2-40B4-BE49-F238E27FC236}">
                        <a16:creationId xmlns:a16="http://schemas.microsoft.com/office/drawing/2014/main" id="{0CC12CE0-5CD9-446D-BC13-B3235C3CC3A1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8" name="Oval 42">
                    <a:extLst>
                      <a:ext uri="{FF2B5EF4-FFF2-40B4-BE49-F238E27FC236}">
                        <a16:creationId xmlns:a16="http://schemas.microsoft.com/office/drawing/2014/main" id="{5157870D-DB1C-4F7F-A643-F9C82C6B5CBF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9" name="Oval 988">
                    <a:extLst>
                      <a:ext uri="{FF2B5EF4-FFF2-40B4-BE49-F238E27FC236}">
                        <a16:creationId xmlns:a16="http://schemas.microsoft.com/office/drawing/2014/main" id="{45D992F7-5048-420E-AAA9-F001DD3C60C7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2" name="Group 971">
                  <a:extLst>
                    <a:ext uri="{FF2B5EF4-FFF2-40B4-BE49-F238E27FC236}">
                      <a16:creationId xmlns:a16="http://schemas.microsoft.com/office/drawing/2014/main" id="{1D13C062-D331-43DA-9B32-18A418D81BF8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984" name="Oval 42">
                    <a:extLst>
                      <a:ext uri="{FF2B5EF4-FFF2-40B4-BE49-F238E27FC236}">
                        <a16:creationId xmlns:a16="http://schemas.microsoft.com/office/drawing/2014/main" id="{3135277A-2877-4C7E-980F-42A35318435C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5" name="Oval 984">
                    <a:extLst>
                      <a:ext uri="{FF2B5EF4-FFF2-40B4-BE49-F238E27FC236}">
                        <a16:creationId xmlns:a16="http://schemas.microsoft.com/office/drawing/2014/main" id="{0870E7F9-F313-4315-AD73-3F77632BBFB0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3" name="Group 972">
                  <a:extLst>
                    <a:ext uri="{FF2B5EF4-FFF2-40B4-BE49-F238E27FC236}">
                      <a16:creationId xmlns:a16="http://schemas.microsoft.com/office/drawing/2014/main" id="{4EAADC6A-4BA9-4254-9B30-4B06D77A5C6A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82" name="Oval 42">
                    <a:extLst>
                      <a:ext uri="{FF2B5EF4-FFF2-40B4-BE49-F238E27FC236}">
                        <a16:creationId xmlns:a16="http://schemas.microsoft.com/office/drawing/2014/main" id="{6E5B4B02-FA99-4A86-8A4A-77BC44A64B5C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3" name="Oval 982">
                    <a:extLst>
                      <a:ext uri="{FF2B5EF4-FFF2-40B4-BE49-F238E27FC236}">
                        <a16:creationId xmlns:a16="http://schemas.microsoft.com/office/drawing/2014/main" id="{ADE7B27B-C43B-4413-90CC-8AB98ADCEC8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974" name="Oval 42">
                  <a:extLst>
                    <a:ext uri="{FF2B5EF4-FFF2-40B4-BE49-F238E27FC236}">
                      <a16:creationId xmlns:a16="http://schemas.microsoft.com/office/drawing/2014/main" id="{E2CBEBF5-4956-49A5-B947-DDDCE7B58A4A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5" name="Oval 974">
                  <a:extLst>
                    <a:ext uri="{FF2B5EF4-FFF2-40B4-BE49-F238E27FC236}">
                      <a16:creationId xmlns:a16="http://schemas.microsoft.com/office/drawing/2014/main" id="{195BE0BE-9C9C-4C12-AC29-3119157EDACE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76" name="Group 975">
                  <a:extLst>
                    <a:ext uri="{FF2B5EF4-FFF2-40B4-BE49-F238E27FC236}">
                      <a16:creationId xmlns:a16="http://schemas.microsoft.com/office/drawing/2014/main" id="{6B3739B5-8912-40EE-A3CD-3A166488D127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80" name="Oval 42">
                    <a:extLst>
                      <a:ext uri="{FF2B5EF4-FFF2-40B4-BE49-F238E27FC236}">
                        <a16:creationId xmlns:a16="http://schemas.microsoft.com/office/drawing/2014/main" id="{00B7D8A8-D415-4FF4-B315-70D2DE7EB4D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81" name="Oval 980">
                    <a:extLst>
                      <a:ext uri="{FF2B5EF4-FFF2-40B4-BE49-F238E27FC236}">
                        <a16:creationId xmlns:a16="http://schemas.microsoft.com/office/drawing/2014/main" id="{C4F9C31D-A9CA-4515-8E8F-E054E52A44B1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77" name="Group 976">
                  <a:extLst>
                    <a:ext uri="{FF2B5EF4-FFF2-40B4-BE49-F238E27FC236}">
                      <a16:creationId xmlns:a16="http://schemas.microsoft.com/office/drawing/2014/main" id="{D121C49D-C744-409C-8874-6C38F01D4676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978" name="Oval 42">
                    <a:extLst>
                      <a:ext uri="{FF2B5EF4-FFF2-40B4-BE49-F238E27FC236}">
                        <a16:creationId xmlns:a16="http://schemas.microsoft.com/office/drawing/2014/main" id="{3CD3DAA5-2A02-45AA-AA38-84597237BBBC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79" name="Oval 978">
                    <a:extLst>
                      <a:ext uri="{FF2B5EF4-FFF2-40B4-BE49-F238E27FC236}">
                        <a16:creationId xmlns:a16="http://schemas.microsoft.com/office/drawing/2014/main" id="{05571F5E-8742-4E40-8B8F-792DB72727D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949" name="Group 948">
                <a:extLst>
                  <a:ext uri="{FF2B5EF4-FFF2-40B4-BE49-F238E27FC236}">
                    <a16:creationId xmlns:a16="http://schemas.microsoft.com/office/drawing/2014/main" id="{A4855290-1C6D-4342-AB1D-980FD624C9E9}"/>
                  </a:ext>
                </a:extLst>
              </p:cNvPr>
              <p:cNvGrpSpPr/>
              <p:nvPr/>
            </p:nvGrpSpPr>
            <p:grpSpPr>
              <a:xfrm>
                <a:off x="2725807" y="4814333"/>
                <a:ext cx="488989" cy="155342"/>
                <a:chOff x="8421214" y="4643878"/>
                <a:chExt cx="488989" cy="155342"/>
              </a:xfrm>
            </p:grpSpPr>
            <p:sp>
              <p:nvSpPr>
                <p:cNvPr id="969" name="Oval 42">
                  <a:extLst>
                    <a:ext uri="{FF2B5EF4-FFF2-40B4-BE49-F238E27FC236}">
                      <a16:creationId xmlns:a16="http://schemas.microsoft.com/office/drawing/2014/main" id="{DB72AA65-F4BC-48DE-BD1D-219A282B7E50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70" name="Oval 969">
                  <a:extLst>
                    <a:ext uri="{FF2B5EF4-FFF2-40B4-BE49-F238E27FC236}">
                      <a16:creationId xmlns:a16="http://schemas.microsoft.com/office/drawing/2014/main" id="{0D22744B-CF8C-42D1-959E-05653943869C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0" name="Group 949">
                <a:extLst>
                  <a:ext uri="{FF2B5EF4-FFF2-40B4-BE49-F238E27FC236}">
                    <a16:creationId xmlns:a16="http://schemas.microsoft.com/office/drawing/2014/main" id="{C9538F90-4E4A-4F95-B8D4-ED548D4DBA40}"/>
                  </a:ext>
                </a:extLst>
              </p:cNvPr>
              <p:cNvGrpSpPr/>
              <p:nvPr/>
            </p:nvGrpSpPr>
            <p:grpSpPr>
              <a:xfrm>
                <a:off x="2288062" y="4810137"/>
                <a:ext cx="488989" cy="155342"/>
                <a:chOff x="8421214" y="4643878"/>
                <a:chExt cx="488989" cy="155342"/>
              </a:xfrm>
            </p:grpSpPr>
            <p:sp>
              <p:nvSpPr>
                <p:cNvPr id="967" name="Oval 42">
                  <a:extLst>
                    <a:ext uri="{FF2B5EF4-FFF2-40B4-BE49-F238E27FC236}">
                      <a16:creationId xmlns:a16="http://schemas.microsoft.com/office/drawing/2014/main" id="{97EE1FC6-C04D-49B7-9DAF-3D14B3A55850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8" name="Oval 967">
                  <a:extLst>
                    <a:ext uri="{FF2B5EF4-FFF2-40B4-BE49-F238E27FC236}">
                      <a16:creationId xmlns:a16="http://schemas.microsoft.com/office/drawing/2014/main" id="{1569FFF0-5E3E-4F86-B576-17EFBDD61C14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1" name="Group 950">
                <a:extLst>
                  <a:ext uri="{FF2B5EF4-FFF2-40B4-BE49-F238E27FC236}">
                    <a16:creationId xmlns:a16="http://schemas.microsoft.com/office/drawing/2014/main" id="{36E7F1BF-74FD-4F74-934C-D3666E753EB8}"/>
                  </a:ext>
                </a:extLst>
              </p:cNvPr>
              <p:cNvGrpSpPr/>
              <p:nvPr/>
            </p:nvGrpSpPr>
            <p:grpSpPr>
              <a:xfrm>
                <a:off x="2502175" y="4733702"/>
                <a:ext cx="488989" cy="155342"/>
                <a:chOff x="8421214" y="4643878"/>
                <a:chExt cx="488989" cy="155342"/>
              </a:xfrm>
            </p:grpSpPr>
            <p:sp>
              <p:nvSpPr>
                <p:cNvPr id="965" name="Oval 42">
                  <a:extLst>
                    <a:ext uri="{FF2B5EF4-FFF2-40B4-BE49-F238E27FC236}">
                      <a16:creationId xmlns:a16="http://schemas.microsoft.com/office/drawing/2014/main" id="{771406BE-A11B-4ED8-A751-35EE7C08AD9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6" name="Oval 965">
                  <a:extLst>
                    <a:ext uri="{FF2B5EF4-FFF2-40B4-BE49-F238E27FC236}">
                      <a16:creationId xmlns:a16="http://schemas.microsoft.com/office/drawing/2014/main" id="{8ED9B4C0-B7EA-401B-BB75-CF51E7006BA8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2" name="Group 951">
                <a:extLst>
                  <a:ext uri="{FF2B5EF4-FFF2-40B4-BE49-F238E27FC236}">
                    <a16:creationId xmlns:a16="http://schemas.microsoft.com/office/drawing/2014/main" id="{64834667-C64E-45D6-8EB6-FF09AE89D14E}"/>
                  </a:ext>
                </a:extLst>
              </p:cNvPr>
              <p:cNvGrpSpPr/>
              <p:nvPr/>
            </p:nvGrpSpPr>
            <p:grpSpPr>
              <a:xfrm>
                <a:off x="2958540" y="4733699"/>
                <a:ext cx="488989" cy="155342"/>
                <a:chOff x="8421214" y="4643878"/>
                <a:chExt cx="488989" cy="155342"/>
              </a:xfrm>
            </p:grpSpPr>
            <p:sp>
              <p:nvSpPr>
                <p:cNvPr id="963" name="Oval 42">
                  <a:extLst>
                    <a:ext uri="{FF2B5EF4-FFF2-40B4-BE49-F238E27FC236}">
                      <a16:creationId xmlns:a16="http://schemas.microsoft.com/office/drawing/2014/main" id="{88B2197C-D779-4F73-BFE7-AB32165CCD9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679AE708-8308-43C7-B079-DECDD26C229F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53" name="Oval 42">
                <a:extLst>
                  <a:ext uri="{FF2B5EF4-FFF2-40B4-BE49-F238E27FC236}">
                    <a16:creationId xmlns:a16="http://schemas.microsoft.com/office/drawing/2014/main" id="{2647BC2E-918D-43D6-AF85-E8E61369BE81}"/>
                  </a:ext>
                </a:extLst>
              </p:cNvPr>
              <p:cNvSpPr/>
              <p:nvPr/>
            </p:nvSpPr>
            <p:spPr>
              <a:xfrm rot="10696810">
                <a:off x="1879946" y="4817922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Oval 953">
                <a:extLst>
                  <a:ext uri="{FF2B5EF4-FFF2-40B4-BE49-F238E27FC236}">
                    <a16:creationId xmlns:a16="http://schemas.microsoft.com/office/drawing/2014/main" id="{7719DB57-F087-4931-834E-77FCEC557ADC}"/>
                  </a:ext>
                </a:extLst>
              </p:cNvPr>
              <p:cNvSpPr/>
              <p:nvPr/>
            </p:nvSpPr>
            <p:spPr>
              <a:xfrm rot="10860000">
                <a:off x="2085186" y="4855965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Oval 42">
                <a:extLst>
                  <a:ext uri="{FF2B5EF4-FFF2-40B4-BE49-F238E27FC236}">
                    <a16:creationId xmlns:a16="http://schemas.microsoft.com/office/drawing/2014/main" id="{FC4B6083-16B5-492B-AFE7-6D78A3D0A4E2}"/>
                  </a:ext>
                </a:extLst>
              </p:cNvPr>
              <p:cNvSpPr/>
              <p:nvPr/>
            </p:nvSpPr>
            <p:spPr>
              <a:xfrm rot="10696810">
                <a:off x="2062641" y="4740268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Oval 955">
                <a:extLst>
                  <a:ext uri="{FF2B5EF4-FFF2-40B4-BE49-F238E27FC236}">
                    <a16:creationId xmlns:a16="http://schemas.microsoft.com/office/drawing/2014/main" id="{4FF0F2B7-0D93-42FD-98E4-E633EBB54806}"/>
                  </a:ext>
                </a:extLst>
              </p:cNvPr>
              <p:cNvSpPr/>
              <p:nvPr/>
            </p:nvSpPr>
            <p:spPr>
              <a:xfrm rot="10860000">
                <a:off x="2267876" y="4778312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957" name="Group 956">
                <a:extLst>
                  <a:ext uri="{FF2B5EF4-FFF2-40B4-BE49-F238E27FC236}">
                    <a16:creationId xmlns:a16="http://schemas.microsoft.com/office/drawing/2014/main" id="{5E9660F6-1D83-4182-B5D7-38194EF569CF}"/>
                  </a:ext>
                </a:extLst>
              </p:cNvPr>
              <p:cNvGrpSpPr/>
              <p:nvPr/>
            </p:nvGrpSpPr>
            <p:grpSpPr>
              <a:xfrm>
                <a:off x="1641101" y="4753803"/>
                <a:ext cx="488989" cy="155342"/>
                <a:chOff x="3152408" y="4400233"/>
                <a:chExt cx="488989" cy="155342"/>
              </a:xfrm>
            </p:grpSpPr>
            <p:sp>
              <p:nvSpPr>
                <p:cNvPr id="961" name="Oval 42">
                  <a:extLst>
                    <a:ext uri="{FF2B5EF4-FFF2-40B4-BE49-F238E27FC236}">
                      <a16:creationId xmlns:a16="http://schemas.microsoft.com/office/drawing/2014/main" id="{A42911A3-8EB9-4207-B09B-FDC3189777B0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A6F4C805-4C8C-4FAE-849C-F6A0F360D206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58" name="Group 957">
                <a:extLst>
                  <a:ext uri="{FF2B5EF4-FFF2-40B4-BE49-F238E27FC236}">
                    <a16:creationId xmlns:a16="http://schemas.microsoft.com/office/drawing/2014/main" id="{452627F6-F1BA-4E52-BD6B-DB08F91533D7}"/>
                  </a:ext>
                </a:extLst>
              </p:cNvPr>
              <p:cNvGrpSpPr/>
              <p:nvPr/>
            </p:nvGrpSpPr>
            <p:grpSpPr>
              <a:xfrm>
                <a:off x="1644843" y="4906144"/>
                <a:ext cx="488989" cy="155342"/>
                <a:chOff x="3152408" y="4400233"/>
                <a:chExt cx="488989" cy="155342"/>
              </a:xfrm>
            </p:grpSpPr>
            <p:sp>
              <p:nvSpPr>
                <p:cNvPr id="959" name="Oval 42">
                  <a:extLst>
                    <a:ext uri="{FF2B5EF4-FFF2-40B4-BE49-F238E27FC236}">
                      <a16:creationId xmlns:a16="http://schemas.microsoft.com/office/drawing/2014/main" id="{F6DBA779-1F9A-48EF-8DF4-2D3EA6742667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0" name="Oval 959">
                  <a:extLst>
                    <a:ext uri="{FF2B5EF4-FFF2-40B4-BE49-F238E27FC236}">
                      <a16:creationId xmlns:a16="http://schemas.microsoft.com/office/drawing/2014/main" id="{0FB8EDF8-ED3D-4364-A81B-BF80CED118C0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18" name="Group 817">
              <a:extLst>
                <a:ext uri="{FF2B5EF4-FFF2-40B4-BE49-F238E27FC236}">
                  <a16:creationId xmlns:a16="http://schemas.microsoft.com/office/drawing/2014/main" id="{03BBDA0D-D415-45BC-8AE1-19347AC6D24B}"/>
                </a:ext>
              </a:extLst>
            </p:cNvPr>
            <p:cNvGrpSpPr/>
            <p:nvPr userDrawn="1"/>
          </p:nvGrpSpPr>
          <p:grpSpPr>
            <a:xfrm rot="1184839">
              <a:off x="2589614" y="2690063"/>
              <a:ext cx="383800" cy="383143"/>
              <a:chOff x="1854412" y="2424316"/>
              <a:chExt cx="467717" cy="463141"/>
            </a:xfrm>
          </p:grpSpPr>
          <p:grpSp>
            <p:nvGrpSpPr>
              <p:cNvPr id="840" name="IgE">
                <a:extLst>
                  <a:ext uri="{FF2B5EF4-FFF2-40B4-BE49-F238E27FC236}">
                    <a16:creationId xmlns:a16="http://schemas.microsoft.com/office/drawing/2014/main" id="{57BCDBCE-0BF4-48F2-894A-63FE5F905C03}"/>
                  </a:ext>
                </a:extLst>
              </p:cNvPr>
              <p:cNvGrpSpPr/>
              <p:nvPr/>
            </p:nvGrpSpPr>
            <p:grpSpPr>
              <a:xfrm rot="2340909">
                <a:off x="2053039" y="2440048"/>
                <a:ext cx="78529" cy="153147"/>
                <a:chOff x="1589809" y="4304034"/>
                <a:chExt cx="117388" cy="227030"/>
              </a:xfrm>
            </p:grpSpPr>
            <p:grpSp>
              <p:nvGrpSpPr>
                <p:cNvPr id="935" name="Group 934">
                  <a:extLst>
                    <a:ext uri="{FF2B5EF4-FFF2-40B4-BE49-F238E27FC236}">
                      <a16:creationId xmlns:a16="http://schemas.microsoft.com/office/drawing/2014/main" id="{338F8AFD-BAE1-41E0-B088-E980D20E776E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942" name="Rectangle: Rounded Corners 941">
                    <a:extLst>
                      <a:ext uri="{FF2B5EF4-FFF2-40B4-BE49-F238E27FC236}">
                        <a16:creationId xmlns:a16="http://schemas.microsoft.com/office/drawing/2014/main" id="{FEADC29C-43FC-425E-B830-9CFE068F65AA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43" name="Rectangle: Rounded Corners 942">
                    <a:extLst>
                      <a:ext uri="{FF2B5EF4-FFF2-40B4-BE49-F238E27FC236}">
                        <a16:creationId xmlns:a16="http://schemas.microsoft.com/office/drawing/2014/main" id="{AB7732A5-0CC8-46DC-95AC-FE48CB665E9F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36" name="Group 935">
                  <a:extLst>
                    <a:ext uri="{FF2B5EF4-FFF2-40B4-BE49-F238E27FC236}">
                      <a16:creationId xmlns:a16="http://schemas.microsoft.com/office/drawing/2014/main" id="{A72D9A13-2ED0-4C9A-9BFD-F32FDDF8DFCB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40" name="Rectangle: Rounded Corners 939">
                    <a:extLst>
                      <a:ext uri="{FF2B5EF4-FFF2-40B4-BE49-F238E27FC236}">
                        <a16:creationId xmlns:a16="http://schemas.microsoft.com/office/drawing/2014/main" id="{91137AD4-AC06-419E-8A20-6A808439D44F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41" name="Rectangle: Rounded Corners 940">
                    <a:extLst>
                      <a:ext uri="{FF2B5EF4-FFF2-40B4-BE49-F238E27FC236}">
                        <a16:creationId xmlns:a16="http://schemas.microsoft.com/office/drawing/2014/main" id="{CAE9BFF3-F8AF-499F-B6D4-73AB288E040A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37" name="Group 936">
                  <a:extLst>
                    <a:ext uri="{FF2B5EF4-FFF2-40B4-BE49-F238E27FC236}">
                      <a16:creationId xmlns:a16="http://schemas.microsoft.com/office/drawing/2014/main" id="{3B5CDF52-7E51-4EFF-82C1-77F5658D6558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38" name="Rectangle: Rounded Corners 937">
                    <a:extLst>
                      <a:ext uri="{FF2B5EF4-FFF2-40B4-BE49-F238E27FC236}">
                        <a16:creationId xmlns:a16="http://schemas.microsoft.com/office/drawing/2014/main" id="{D72EEEB9-DC1F-41C8-8AF5-0DA87B5263B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39" name="Rectangle: Rounded Corners 938">
                    <a:extLst>
                      <a:ext uri="{FF2B5EF4-FFF2-40B4-BE49-F238E27FC236}">
                        <a16:creationId xmlns:a16="http://schemas.microsoft.com/office/drawing/2014/main" id="{12719F5E-1E0C-4D21-BE3B-E68F9F5D8B63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841" name="Receptors">
                <a:extLst>
                  <a:ext uri="{FF2B5EF4-FFF2-40B4-BE49-F238E27FC236}">
                    <a16:creationId xmlns:a16="http://schemas.microsoft.com/office/drawing/2014/main" id="{28AD2BC9-B6E6-458E-BD44-B004CC089058}"/>
                  </a:ext>
                </a:extLst>
              </p:cNvPr>
              <p:cNvGrpSpPr/>
              <p:nvPr/>
            </p:nvGrpSpPr>
            <p:grpSpPr>
              <a:xfrm rot="1259298">
                <a:off x="1991123" y="2549205"/>
                <a:ext cx="176715" cy="146367"/>
                <a:chOff x="3098615" y="2684115"/>
                <a:chExt cx="232213" cy="190739"/>
              </a:xfrm>
            </p:grpSpPr>
            <p:grpSp>
              <p:nvGrpSpPr>
                <p:cNvPr id="929" name="Group 928">
                  <a:extLst>
                    <a:ext uri="{FF2B5EF4-FFF2-40B4-BE49-F238E27FC236}">
                      <a16:creationId xmlns:a16="http://schemas.microsoft.com/office/drawing/2014/main" id="{3A64E63F-EF4B-40F2-8759-D39554675842}"/>
                    </a:ext>
                  </a:extLst>
                </p:cNvPr>
                <p:cNvGrpSpPr/>
                <p:nvPr/>
              </p:nvGrpSpPr>
              <p:grpSpPr>
                <a:xfrm rot="886797">
                  <a:off x="3098615" y="2684115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3AA7FEC3-5163-4D18-BB78-EA5A0B938731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934" name="Straight Connector 933">
                    <a:extLst>
                      <a:ext uri="{FF2B5EF4-FFF2-40B4-BE49-F238E27FC236}">
                        <a16:creationId xmlns:a16="http://schemas.microsoft.com/office/drawing/2014/main" id="{DCEF7527-A1FF-4DC0-B27B-8A85798EE974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30" name="Group 929">
                  <a:extLst>
                    <a:ext uri="{FF2B5EF4-FFF2-40B4-BE49-F238E27FC236}">
                      <a16:creationId xmlns:a16="http://schemas.microsoft.com/office/drawing/2014/main" id="{D4D3B27B-E00C-4CF1-8BF9-F4BB14694E67}"/>
                    </a:ext>
                  </a:extLst>
                </p:cNvPr>
                <p:cNvGrpSpPr/>
                <p:nvPr/>
              </p:nvGrpSpPr>
              <p:grpSpPr>
                <a:xfrm rot="886797">
                  <a:off x="3229863" y="2722454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F570C73C-D8B2-4A0D-908B-406DBE2C0E59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932" name="Straight Connector 931">
                    <a:extLst>
                      <a:ext uri="{FF2B5EF4-FFF2-40B4-BE49-F238E27FC236}">
                        <a16:creationId xmlns:a16="http://schemas.microsoft.com/office/drawing/2014/main" id="{45610EE9-D0D1-44D0-BC72-1B101162F54D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9525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</p:grpSp>
          <p:grpSp>
            <p:nvGrpSpPr>
              <p:cNvPr id="842" name="IgE">
                <a:extLst>
                  <a:ext uri="{FF2B5EF4-FFF2-40B4-BE49-F238E27FC236}">
                    <a16:creationId xmlns:a16="http://schemas.microsoft.com/office/drawing/2014/main" id="{9AC771F0-0BE5-4526-9E59-8A553B769E97}"/>
                  </a:ext>
                </a:extLst>
              </p:cNvPr>
              <p:cNvGrpSpPr/>
              <p:nvPr/>
            </p:nvGrpSpPr>
            <p:grpSpPr>
              <a:xfrm rot="2340909">
                <a:off x="2145099" y="2506324"/>
                <a:ext cx="78529" cy="153147"/>
                <a:chOff x="1589809" y="4304034"/>
                <a:chExt cx="117388" cy="227030"/>
              </a:xfrm>
            </p:grpSpPr>
            <p:grpSp>
              <p:nvGrpSpPr>
                <p:cNvPr id="920" name="Group 919">
                  <a:extLst>
                    <a:ext uri="{FF2B5EF4-FFF2-40B4-BE49-F238E27FC236}">
                      <a16:creationId xmlns:a16="http://schemas.microsoft.com/office/drawing/2014/main" id="{C62CE262-2FEC-4FD1-9265-F5E15B8C8AE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927" name="Rectangle: Rounded Corners 926">
                    <a:extLst>
                      <a:ext uri="{FF2B5EF4-FFF2-40B4-BE49-F238E27FC236}">
                        <a16:creationId xmlns:a16="http://schemas.microsoft.com/office/drawing/2014/main" id="{47ED9922-39E9-40A4-953A-9C18E82D111D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8" name="Rectangle: Rounded Corners 927">
                    <a:extLst>
                      <a:ext uri="{FF2B5EF4-FFF2-40B4-BE49-F238E27FC236}">
                        <a16:creationId xmlns:a16="http://schemas.microsoft.com/office/drawing/2014/main" id="{A1CF407B-195E-4C50-B7AC-561FF715AFFC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21" name="Group 920">
                  <a:extLst>
                    <a:ext uri="{FF2B5EF4-FFF2-40B4-BE49-F238E27FC236}">
                      <a16:creationId xmlns:a16="http://schemas.microsoft.com/office/drawing/2014/main" id="{E3CE7260-A2AE-4528-8E6C-C398148E4DEC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25" name="Rectangle: Rounded Corners 924">
                    <a:extLst>
                      <a:ext uri="{FF2B5EF4-FFF2-40B4-BE49-F238E27FC236}">
                        <a16:creationId xmlns:a16="http://schemas.microsoft.com/office/drawing/2014/main" id="{779008F5-96FA-4B71-9A09-A93E34BF955C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6" name="Rectangle: Rounded Corners 925">
                    <a:extLst>
                      <a:ext uri="{FF2B5EF4-FFF2-40B4-BE49-F238E27FC236}">
                        <a16:creationId xmlns:a16="http://schemas.microsoft.com/office/drawing/2014/main" id="{166A98FF-10FE-44E8-87B9-3F5604F8143E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922" name="Group 921">
                  <a:extLst>
                    <a:ext uri="{FF2B5EF4-FFF2-40B4-BE49-F238E27FC236}">
                      <a16:creationId xmlns:a16="http://schemas.microsoft.com/office/drawing/2014/main" id="{40BF8748-A670-4567-9EB4-60BFB00F693F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09" y="4304963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923" name="Rectangle: Rounded Corners 922">
                    <a:extLst>
                      <a:ext uri="{FF2B5EF4-FFF2-40B4-BE49-F238E27FC236}">
                        <a16:creationId xmlns:a16="http://schemas.microsoft.com/office/drawing/2014/main" id="{311F30D5-8D89-4973-AEB3-369AE459464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24" name="Rectangle: Rounded Corners 923">
                    <a:extLst>
                      <a:ext uri="{FF2B5EF4-FFF2-40B4-BE49-F238E27FC236}">
                        <a16:creationId xmlns:a16="http://schemas.microsoft.com/office/drawing/2014/main" id="{4B17F694-5154-4766-912B-E891D0F80DE2}"/>
                      </a:ext>
                    </a:extLst>
                  </p:cNvPr>
                  <p:cNvSpPr/>
                  <p:nvPr/>
                </p:nvSpPr>
                <p:spPr>
                  <a:xfrm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68D2DF">
                          <a:lumMod val="60000"/>
                          <a:lumOff val="40000"/>
                        </a:srgbClr>
                      </a:gs>
                      <a:gs pos="73000">
                        <a:srgbClr val="20909C"/>
                      </a:gs>
                      <a:gs pos="83000">
                        <a:srgbClr val="68D2DF">
                          <a:lumMod val="50000"/>
                        </a:srgbClr>
                      </a:gs>
                      <a:gs pos="100000">
                        <a:srgbClr val="20909C"/>
                      </a:gs>
                    </a:gsLst>
                    <a:lin ang="108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7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843" name="Allergen">
                <a:extLst>
                  <a:ext uri="{FF2B5EF4-FFF2-40B4-BE49-F238E27FC236}">
                    <a16:creationId xmlns:a16="http://schemas.microsoft.com/office/drawing/2014/main" id="{3D18ED65-3A0B-41EF-95BA-030118689B26}"/>
                  </a:ext>
                </a:extLst>
              </p:cNvPr>
              <p:cNvGrpSpPr/>
              <p:nvPr/>
            </p:nvGrpSpPr>
            <p:grpSpPr>
              <a:xfrm rot="1259298">
                <a:off x="2071645" y="2424316"/>
                <a:ext cx="250484" cy="97596"/>
                <a:chOff x="3123927" y="2479464"/>
                <a:chExt cx="329151" cy="127182"/>
              </a:xfrm>
            </p:grpSpPr>
            <p:sp>
              <p:nvSpPr>
                <p:cNvPr id="917" name="Oval 916">
                  <a:extLst>
                    <a:ext uri="{FF2B5EF4-FFF2-40B4-BE49-F238E27FC236}">
                      <a16:creationId xmlns:a16="http://schemas.microsoft.com/office/drawing/2014/main" id="{2CD54685-CBD9-4EB4-9354-B5FB7A57BBC1}"/>
                    </a:ext>
                  </a:extLst>
                </p:cNvPr>
                <p:cNvSpPr/>
                <p:nvPr/>
              </p:nvSpPr>
              <p:spPr>
                <a:xfrm>
                  <a:off x="3123927" y="2479464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8" name="Oval 917">
                  <a:extLst>
                    <a:ext uri="{FF2B5EF4-FFF2-40B4-BE49-F238E27FC236}">
                      <a16:creationId xmlns:a16="http://schemas.microsoft.com/office/drawing/2014/main" id="{96273C45-68D0-4A92-BCF8-F67B86C48E5A}"/>
                    </a:ext>
                  </a:extLst>
                </p:cNvPr>
                <p:cNvSpPr/>
                <p:nvPr/>
              </p:nvSpPr>
              <p:spPr>
                <a:xfrm>
                  <a:off x="3261183" y="2522305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9" name="Oval 918">
                  <a:extLst>
                    <a:ext uri="{FF2B5EF4-FFF2-40B4-BE49-F238E27FC236}">
                      <a16:creationId xmlns:a16="http://schemas.microsoft.com/office/drawing/2014/main" id="{6D3ECD82-549E-48CB-B3D0-27F05E740A1F}"/>
                    </a:ext>
                  </a:extLst>
                </p:cNvPr>
                <p:cNvSpPr/>
                <p:nvPr/>
              </p:nvSpPr>
              <p:spPr>
                <a:xfrm>
                  <a:off x="3407359" y="2560927"/>
                  <a:ext cx="45719" cy="4571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7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44" name="Group 843">
                <a:extLst>
                  <a:ext uri="{FF2B5EF4-FFF2-40B4-BE49-F238E27FC236}">
                    <a16:creationId xmlns:a16="http://schemas.microsoft.com/office/drawing/2014/main" id="{2EE46F92-FB7C-459D-99F9-A31D1E1A1AE6}"/>
                  </a:ext>
                </a:extLst>
              </p:cNvPr>
              <p:cNvGrpSpPr/>
              <p:nvPr/>
            </p:nvGrpSpPr>
            <p:grpSpPr>
              <a:xfrm>
                <a:off x="1854412" y="2635457"/>
                <a:ext cx="252000" cy="252000"/>
                <a:chOff x="2865402" y="2603017"/>
                <a:chExt cx="252000" cy="252000"/>
              </a:xfrm>
            </p:grpSpPr>
            <p:sp>
              <p:nvSpPr>
                <p:cNvPr id="845" name="Oval 844">
                  <a:extLst>
                    <a:ext uri="{FF2B5EF4-FFF2-40B4-BE49-F238E27FC236}">
                      <a16:creationId xmlns:a16="http://schemas.microsoft.com/office/drawing/2014/main" id="{ABF65326-C618-4A3C-A14E-4A54BDFC60A0}"/>
                    </a:ext>
                  </a:extLst>
                </p:cNvPr>
                <p:cNvSpPr/>
                <p:nvPr/>
              </p:nvSpPr>
              <p:spPr>
                <a:xfrm rot="8224245">
                  <a:off x="2865402" y="2603017"/>
                  <a:ext cx="252000" cy="252000"/>
                </a:xfrm>
                <a:prstGeom prst="ellipse">
                  <a:avLst/>
                </a:prstGeom>
                <a:solidFill>
                  <a:srgbClr val="CBD3D5"/>
                </a:solidFill>
                <a:ln w="952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846" name="Group 845">
                  <a:extLst>
                    <a:ext uri="{FF2B5EF4-FFF2-40B4-BE49-F238E27FC236}">
                      <a16:creationId xmlns:a16="http://schemas.microsoft.com/office/drawing/2014/main" id="{BA5814B9-96A3-4B33-8A14-CC08525C69CC}"/>
                    </a:ext>
                  </a:extLst>
                </p:cNvPr>
                <p:cNvGrpSpPr/>
                <p:nvPr/>
              </p:nvGrpSpPr>
              <p:grpSpPr>
                <a:xfrm>
                  <a:off x="2894638" y="2625299"/>
                  <a:ext cx="196724" cy="207465"/>
                  <a:chOff x="2894638" y="2625299"/>
                  <a:chExt cx="196724" cy="207465"/>
                </a:xfrm>
              </p:grpSpPr>
              <p:grpSp>
                <p:nvGrpSpPr>
                  <p:cNvPr id="847" name="Group 846">
                    <a:extLst>
                      <a:ext uri="{FF2B5EF4-FFF2-40B4-BE49-F238E27FC236}">
                        <a16:creationId xmlns:a16="http://schemas.microsoft.com/office/drawing/2014/main" id="{B3D71A6D-E810-4269-A727-380DAB6A0603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887518" y="2647126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41529A07-D972-48B7-93AA-6313FB58BEC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78C01DA1-728B-4360-BF7B-35077C697245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45019702-05FB-4CA4-B352-00B0750FC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13A76A2A-61AC-4B57-9B71-BC85C97FBE4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id="{5D118B47-165A-4EB5-9BA4-D650B8EC773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34D9518A-5C36-40C0-9F76-ACDFD3C159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98D83C5B-AA2A-499A-9BF4-EFF453595BD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EC8CD588-9F11-4927-8630-6DEC168C740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id="{6DDC44E6-2394-435C-9330-2AD921A9253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22DA4412-7A16-4E59-A926-F24587AC884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0C4FB393-AF89-408E-97F0-54E5D23D784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52A219D0-91D9-4202-89F5-0C0E75AE3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1" name="Rectangle: Rounded Corners 910">
                      <a:extLst>
                        <a:ext uri="{FF2B5EF4-FFF2-40B4-BE49-F238E27FC236}">
                          <a16:creationId xmlns:a16="http://schemas.microsoft.com/office/drawing/2014/main" id="{844FF50E-87D7-4DC8-846E-5FC08333D3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2" name="Rectangle: Rounded Corners 911">
                      <a:extLst>
                        <a:ext uri="{FF2B5EF4-FFF2-40B4-BE49-F238E27FC236}">
                          <a16:creationId xmlns:a16="http://schemas.microsoft.com/office/drawing/2014/main" id="{7A252628-39D4-4D53-B752-CC192A78E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3" name="Rectangle: Rounded Corners 912">
                      <a:extLst>
                        <a:ext uri="{FF2B5EF4-FFF2-40B4-BE49-F238E27FC236}">
                          <a16:creationId xmlns:a16="http://schemas.microsoft.com/office/drawing/2014/main" id="{9C6D58E6-112F-4FE1-AD19-BB3B6E5A89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4" name="Rectangle: Rounded Corners 913">
                      <a:extLst>
                        <a:ext uri="{FF2B5EF4-FFF2-40B4-BE49-F238E27FC236}">
                          <a16:creationId xmlns:a16="http://schemas.microsoft.com/office/drawing/2014/main" id="{757A319E-5B44-42BF-AC46-07F3FD4AD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5" name="Rectangle: Rounded Corners 914">
                      <a:extLst>
                        <a:ext uri="{FF2B5EF4-FFF2-40B4-BE49-F238E27FC236}">
                          <a16:creationId xmlns:a16="http://schemas.microsoft.com/office/drawing/2014/main" id="{CC28BB96-8402-4312-A623-554675A47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916" name="Rectangle: Rounded Corners 915">
                      <a:extLst>
                        <a:ext uri="{FF2B5EF4-FFF2-40B4-BE49-F238E27FC236}">
                          <a16:creationId xmlns:a16="http://schemas.microsoft.com/office/drawing/2014/main" id="{6784E725-75DD-4A33-A3DE-89F85F06D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48" name="Group 847">
                    <a:extLst>
                      <a:ext uri="{FF2B5EF4-FFF2-40B4-BE49-F238E27FC236}">
                        <a16:creationId xmlns:a16="http://schemas.microsoft.com/office/drawing/2014/main" id="{3A2CC243-C3A6-46E9-B9DE-B52DAE6F055C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2944580" y="2632419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id="{D4FC3023-E189-46C4-91F9-52C1225FF168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id="{66344CC6-8366-4915-9808-FA151FACFA3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id="{CAEBC366-725C-4F0C-A213-8EB15CE4029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6" name="Freeform: Shape 885">
                      <a:extLst>
                        <a:ext uri="{FF2B5EF4-FFF2-40B4-BE49-F238E27FC236}">
                          <a16:creationId xmlns:a16="http://schemas.microsoft.com/office/drawing/2014/main" id="{ECC12E31-555D-4B83-8151-9875F91E8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58E057E4-0099-4CDE-9888-905D5D0E986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B7B97E1E-D4E4-41B6-BC12-A3650A5D8D0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491D7EB8-883D-4523-90D7-50F3355F41F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018F132B-1300-4B8B-B926-F6002AEC674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9E20AE9B-1C4F-4A42-982C-861E4FD34BB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79383023-7859-4085-B56E-69FA2B4FDF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FF25D018-27C1-4534-A4E0-B47AE25F060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4" name="Rectangle: Rounded Corners 893">
                      <a:extLst>
                        <a:ext uri="{FF2B5EF4-FFF2-40B4-BE49-F238E27FC236}">
                          <a16:creationId xmlns:a16="http://schemas.microsoft.com/office/drawing/2014/main" id="{488FAC96-9274-4965-87EB-BDE352D86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5" name="Rectangle: Rounded Corners 894">
                      <a:extLst>
                        <a:ext uri="{FF2B5EF4-FFF2-40B4-BE49-F238E27FC236}">
                          <a16:creationId xmlns:a16="http://schemas.microsoft.com/office/drawing/2014/main" id="{F70A87DD-5702-4045-A8BA-02F5C1D88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6" name="Rectangle: Rounded Corners 895">
                      <a:extLst>
                        <a:ext uri="{FF2B5EF4-FFF2-40B4-BE49-F238E27FC236}">
                          <a16:creationId xmlns:a16="http://schemas.microsoft.com/office/drawing/2014/main" id="{B2DC2689-7C6B-460A-9777-26C9221879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7" name="Rectangle: Rounded Corners 896">
                      <a:extLst>
                        <a:ext uri="{FF2B5EF4-FFF2-40B4-BE49-F238E27FC236}">
                          <a16:creationId xmlns:a16="http://schemas.microsoft.com/office/drawing/2014/main" id="{1D9464F6-DB90-4695-AFDD-A71A7AAA92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8" name="Rectangle: Rounded Corners 897">
                      <a:extLst>
                        <a:ext uri="{FF2B5EF4-FFF2-40B4-BE49-F238E27FC236}">
                          <a16:creationId xmlns:a16="http://schemas.microsoft.com/office/drawing/2014/main" id="{3DF183E6-D853-4241-8102-753F842DBD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49" name="Group 848">
                    <a:extLst>
                      <a:ext uri="{FF2B5EF4-FFF2-40B4-BE49-F238E27FC236}">
                        <a16:creationId xmlns:a16="http://schemas.microsoft.com/office/drawing/2014/main" id="{B4B1073C-9EFD-445A-BEBC-905A079FB4C5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2897942" y="2694876"/>
                    <a:ext cx="142052" cy="127469"/>
                    <a:chOff x="8770428" y="4145965"/>
                    <a:chExt cx="307647" cy="276064"/>
                  </a:xfrm>
                  <a:solidFill>
                    <a:srgbClr val="1F8591"/>
                  </a:solidFill>
                </p:grpSpPr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id="{E16307E4-BC29-4299-AA59-4ED0C83F31E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4CE1C822-9EAC-4AEE-8F3E-E0C488F5F63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5449DF28-C90C-40B7-8540-1EA74FB4BAB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D8CE6E75-1E9B-42A4-8287-E88C118D0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id="{7A7B942A-B823-4118-978A-B46776DC579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id="{59F3CA99-0017-439B-82D9-B26C9BCA1A9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07DF5909-89C8-4632-A4EA-1C2823C2874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579E8843-C31A-467C-A9A5-81F48DAA7A9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E74AABBA-EA7E-4025-8C8F-3211389EC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7" name="Rectangle: Rounded Corners 876">
                      <a:extLst>
                        <a:ext uri="{FF2B5EF4-FFF2-40B4-BE49-F238E27FC236}">
                          <a16:creationId xmlns:a16="http://schemas.microsoft.com/office/drawing/2014/main" id="{565D5B45-9B64-409D-81E6-443FD4A3C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8" name="Rectangle: Rounded Corners 877">
                      <a:extLst>
                        <a:ext uri="{FF2B5EF4-FFF2-40B4-BE49-F238E27FC236}">
                          <a16:creationId xmlns:a16="http://schemas.microsoft.com/office/drawing/2014/main" id="{F77C8098-CC7B-4B49-B96B-770C85936B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79" name="Rectangle: Rounded Corners 878">
                      <a:extLst>
                        <a:ext uri="{FF2B5EF4-FFF2-40B4-BE49-F238E27FC236}">
                          <a16:creationId xmlns:a16="http://schemas.microsoft.com/office/drawing/2014/main" id="{485ADE1E-948B-4E1C-8C5C-B9DA40CED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0" name="Rectangle: Rounded Corners 879">
                      <a:extLst>
                        <a:ext uri="{FF2B5EF4-FFF2-40B4-BE49-F238E27FC236}">
                          <a16:creationId xmlns:a16="http://schemas.microsoft.com/office/drawing/2014/main" id="{66193754-D726-4A22-90DE-FF3541C0F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1" name="Rectangle: Rounded Corners 880">
                      <a:extLst>
                        <a:ext uri="{FF2B5EF4-FFF2-40B4-BE49-F238E27FC236}">
                          <a16:creationId xmlns:a16="http://schemas.microsoft.com/office/drawing/2014/main" id="{A1F078B1-BD5F-4F37-913C-0817ABDFB4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2" name="Rectangle: Rounded Corners 881">
                      <a:extLst>
                        <a:ext uri="{FF2B5EF4-FFF2-40B4-BE49-F238E27FC236}">
                          <a16:creationId xmlns:a16="http://schemas.microsoft.com/office/drawing/2014/main" id="{5EC02185-71B8-4814-91C2-18A6F4BF2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850" name="Group 849">
                    <a:extLst>
                      <a:ext uri="{FF2B5EF4-FFF2-40B4-BE49-F238E27FC236}">
                        <a16:creationId xmlns:a16="http://schemas.microsoft.com/office/drawing/2014/main" id="{B0A305DB-44B1-47B2-8EA0-DE5A9A796BCD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2951306" y="2697832"/>
                    <a:ext cx="142052" cy="127811"/>
                    <a:chOff x="8770428" y="4145225"/>
                    <a:chExt cx="307647" cy="276804"/>
                  </a:xfrm>
                  <a:solidFill>
                    <a:srgbClr val="1F8591"/>
                  </a:solidFill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2477C489-3ACB-4005-8C4A-23AFCC83D46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id="{F25906A7-0EFC-4694-9E82-5CC208ADD35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id="{68D77547-FB82-41B7-A273-00E703D6CE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id="{BA785CB4-0A4D-4291-B7A1-97698B53F8A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id="{D7BDE560-DBC6-47A3-8FBF-73CFDB27E35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id="{1BBB4E51-62FD-4D16-B65F-3E76FFF0F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id="{33FFB50D-88BD-45F7-8ECA-1473A0D3A45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id="{0BF16AFA-3A8C-4DD9-A4D1-C2102DBEC67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id="{49BABDF1-90FE-4605-909C-BBB2BB555C2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id="{31D5EE78-AF67-4544-B0D3-242B092E68B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id="{EE020857-1F6F-4B60-9F9E-17B8EBAB90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id="{C6D418D9-B9B8-4F9D-B285-54377CD0E649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4" name="Rectangle: Rounded Corners 863">
                      <a:extLst>
                        <a:ext uri="{FF2B5EF4-FFF2-40B4-BE49-F238E27FC236}">
                          <a16:creationId xmlns:a16="http://schemas.microsoft.com/office/drawing/2014/main" id="{32EFE984-665F-4A75-9DEF-E4663D9AA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5" name="Rectangle: Rounded Corners 864">
                      <a:extLst>
                        <a:ext uri="{FF2B5EF4-FFF2-40B4-BE49-F238E27FC236}">
                          <a16:creationId xmlns:a16="http://schemas.microsoft.com/office/drawing/2014/main" id="{7AF71039-26E2-4E5A-B9B3-7058A7D01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6" name="Rectangle: Rounded Corners 865">
                      <a:extLst>
                        <a:ext uri="{FF2B5EF4-FFF2-40B4-BE49-F238E27FC236}">
                          <a16:creationId xmlns:a16="http://schemas.microsoft.com/office/drawing/2014/main" id="{09ECAB17-BED2-4717-9790-ED8BE8BD1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67" name="Rectangle: Rounded Corners 866">
                      <a:extLst>
                        <a:ext uri="{FF2B5EF4-FFF2-40B4-BE49-F238E27FC236}">
                          <a16:creationId xmlns:a16="http://schemas.microsoft.com/office/drawing/2014/main" id="{A05AD64C-4539-43E3-B1E5-CB5D959E5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1F8591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851" name="Oval 850">
                    <a:extLst>
                      <a:ext uri="{FF2B5EF4-FFF2-40B4-BE49-F238E27FC236}">
                        <a16:creationId xmlns:a16="http://schemas.microsoft.com/office/drawing/2014/main" id="{897695B5-EF43-49BF-9DF5-26F48CAFE022}"/>
                      </a:ext>
                    </a:extLst>
                  </p:cNvPr>
                  <p:cNvSpPr/>
                  <p:nvPr/>
                </p:nvSpPr>
                <p:spPr>
                  <a:xfrm>
                    <a:off x="3001580" y="2675623"/>
                    <a:ext cx="89782" cy="116033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B3E6EC"/>
                      </a:gs>
                      <a:gs pos="73000">
                        <a:srgbClr val="1F859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solidFill>
                      <a:srgbClr val="1F8591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pic>
          <p:nvPicPr>
            <p:cNvPr id="819" name="Picture 818">
              <a:extLst>
                <a:ext uri="{FF2B5EF4-FFF2-40B4-BE49-F238E27FC236}">
                  <a16:creationId xmlns:a16="http://schemas.microsoft.com/office/drawing/2014/main" id="{1A1795B2-BAEB-4861-A6A3-08C96995A12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duotone>
                <a:prstClr val="black"/>
                <a:srgbClr val="00B050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0000" b="90000" l="10000" r="90000"/>
                      </a14:imgEffect>
                      <a14:imgEffect>
                        <a14:sharpenSoften amount="-50000"/>
                      </a14:imgEffect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981909" y="1884939"/>
              <a:ext cx="236844" cy="259690"/>
            </a:xfrm>
            <a:prstGeom prst="rect">
              <a:avLst/>
            </a:prstGeom>
          </p:spPr>
        </p:pic>
        <p:pic>
          <p:nvPicPr>
            <p:cNvPr id="820" name="Graphic 819">
              <a:extLst>
                <a:ext uri="{FF2B5EF4-FFF2-40B4-BE49-F238E27FC236}">
                  <a16:creationId xmlns:a16="http://schemas.microsoft.com/office/drawing/2014/main" id="{4A0440DE-794D-4351-9AD3-CDC3E840BE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flipH="1">
              <a:off x="3360877" y="1952349"/>
              <a:ext cx="137877" cy="137639"/>
            </a:xfrm>
            <a:prstGeom prst="rect">
              <a:avLst/>
            </a:prstGeom>
          </p:spPr>
        </p:pic>
        <p:grpSp>
          <p:nvGrpSpPr>
            <p:cNvPr id="821" name="Group 4">
              <a:extLst>
                <a:ext uri="{FF2B5EF4-FFF2-40B4-BE49-F238E27FC236}">
                  <a16:creationId xmlns:a16="http://schemas.microsoft.com/office/drawing/2014/main" id="{4008FCA4-0E05-40DC-9978-A3A48465C4B9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3692079" y="1944935"/>
              <a:ext cx="154951" cy="154024"/>
              <a:chOff x="-1141" y="-589"/>
              <a:chExt cx="1166" cy="1161"/>
            </a:xfrm>
            <a:solidFill>
              <a:schemeClr val="tx1">
                <a:lumMod val="50000"/>
              </a:schemeClr>
            </a:solidFill>
          </p:grpSpPr>
          <p:sp>
            <p:nvSpPr>
              <p:cNvPr id="822" name="Oval 6">
                <a:extLst>
                  <a:ext uri="{FF2B5EF4-FFF2-40B4-BE49-F238E27FC236}">
                    <a16:creationId xmlns:a16="http://schemas.microsoft.com/office/drawing/2014/main" id="{18EC15D9-953C-4DD1-AC8E-A0EBAFA914E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96" y="-257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3" name="Oval 7">
                <a:extLst>
                  <a:ext uri="{FF2B5EF4-FFF2-40B4-BE49-F238E27FC236}">
                    <a16:creationId xmlns:a16="http://schemas.microsoft.com/office/drawing/2014/main" id="{7F9FCD12-06E8-463D-B224-D033838BF95B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683" y="-328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4" name="Freeform 8">
                <a:extLst>
                  <a:ext uri="{FF2B5EF4-FFF2-40B4-BE49-F238E27FC236}">
                    <a16:creationId xmlns:a16="http://schemas.microsoft.com/office/drawing/2014/main" id="{B415D0CD-DFF9-480D-A508-0441AA9761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1052" y="182"/>
                <a:ext cx="475" cy="327"/>
              </a:xfrm>
              <a:custGeom>
                <a:avLst/>
                <a:gdLst>
                  <a:gd name="T0" fmla="*/ 2095 w 2758"/>
                  <a:gd name="T1" fmla="*/ 314 h 1900"/>
                  <a:gd name="T2" fmla="*/ 2074 w 2758"/>
                  <a:gd name="T3" fmla="*/ 224 h 1900"/>
                  <a:gd name="T4" fmla="*/ 1922 w 2758"/>
                  <a:gd name="T5" fmla="*/ 108 h 1900"/>
                  <a:gd name="T6" fmla="*/ 1811 w 2758"/>
                  <a:gd name="T7" fmla="*/ 181 h 1900"/>
                  <a:gd name="T8" fmla="*/ 1798 w 2758"/>
                  <a:gd name="T9" fmla="*/ 285 h 1900"/>
                  <a:gd name="T10" fmla="*/ 1861 w 2758"/>
                  <a:gd name="T11" fmla="*/ 560 h 1900"/>
                  <a:gd name="T12" fmla="*/ 1795 w 2758"/>
                  <a:gd name="T13" fmla="*/ 781 h 1900"/>
                  <a:gd name="T14" fmla="*/ 1536 w 2758"/>
                  <a:gd name="T15" fmla="*/ 803 h 1900"/>
                  <a:gd name="T16" fmla="*/ 1436 w 2758"/>
                  <a:gd name="T17" fmla="*/ 656 h 1900"/>
                  <a:gd name="T18" fmla="*/ 1318 w 2758"/>
                  <a:gd name="T19" fmla="*/ 116 h 1900"/>
                  <a:gd name="T20" fmla="*/ 1178 w 2758"/>
                  <a:gd name="T21" fmla="*/ 1 h 1900"/>
                  <a:gd name="T22" fmla="*/ 1041 w 2758"/>
                  <a:gd name="T23" fmla="*/ 173 h 1900"/>
                  <a:gd name="T24" fmla="*/ 1052 w 2758"/>
                  <a:gd name="T25" fmla="*/ 227 h 1900"/>
                  <a:gd name="T26" fmla="*/ 1013 w 2758"/>
                  <a:gd name="T27" fmla="*/ 414 h 1900"/>
                  <a:gd name="T28" fmla="*/ 757 w 2758"/>
                  <a:gd name="T29" fmla="*/ 481 h 1900"/>
                  <a:gd name="T30" fmla="*/ 210 w 2758"/>
                  <a:gd name="T31" fmla="*/ 252 h 1900"/>
                  <a:gd name="T32" fmla="*/ 19 w 2758"/>
                  <a:gd name="T33" fmla="*/ 321 h 1900"/>
                  <a:gd name="T34" fmla="*/ 28 w 2758"/>
                  <a:gd name="T35" fmla="*/ 455 h 1900"/>
                  <a:gd name="T36" fmla="*/ 98 w 2758"/>
                  <a:gd name="T37" fmla="*/ 512 h 1900"/>
                  <a:gd name="T38" fmla="*/ 640 w 2758"/>
                  <a:gd name="T39" fmla="*/ 738 h 1900"/>
                  <a:gd name="T40" fmla="*/ 776 w 2758"/>
                  <a:gd name="T41" fmla="*/ 893 h 1900"/>
                  <a:gd name="T42" fmla="*/ 680 w 2758"/>
                  <a:gd name="T43" fmla="*/ 1127 h 1900"/>
                  <a:gd name="T44" fmla="*/ 632 w 2758"/>
                  <a:gd name="T45" fmla="*/ 1157 h 1900"/>
                  <a:gd name="T46" fmla="*/ 572 w 2758"/>
                  <a:gd name="T47" fmla="*/ 1328 h 1900"/>
                  <a:gd name="T48" fmla="*/ 780 w 2758"/>
                  <a:gd name="T49" fmla="*/ 1399 h 1900"/>
                  <a:gd name="T50" fmla="*/ 1257 w 2758"/>
                  <a:gd name="T51" fmla="*/ 1097 h 1900"/>
                  <a:gd name="T52" fmla="*/ 1374 w 2758"/>
                  <a:gd name="T53" fmla="*/ 1063 h 1900"/>
                  <a:gd name="T54" fmla="*/ 1458 w 2758"/>
                  <a:gd name="T55" fmla="*/ 1080 h 1900"/>
                  <a:gd name="T56" fmla="*/ 1461 w 2758"/>
                  <a:gd name="T57" fmla="*/ 1081 h 1900"/>
                  <a:gd name="T58" fmla="*/ 1590 w 2758"/>
                  <a:gd name="T59" fmla="*/ 1310 h 1900"/>
                  <a:gd name="T60" fmla="*/ 1483 w 2758"/>
                  <a:gd name="T61" fmla="*/ 1470 h 1900"/>
                  <a:gd name="T62" fmla="*/ 1241 w 2758"/>
                  <a:gd name="T63" fmla="*/ 1620 h 1900"/>
                  <a:gd name="T64" fmla="*/ 1181 w 2758"/>
                  <a:gd name="T65" fmla="*/ 1687 h 1900"/>
                  <a:gd name="T66" fmla="*/ 1194 w 2758"/>
                  <a:gd name="T67" fmla="*/ 1820 h 1900"/>
                  <a:gd name="T68" fmla="*/ 1393 w 2758"/>
                  <a:gd name="T69" fmla="*/ 1858 h 1900"/>
                  <a:gd name="T70" fmla="*/ 1470 w 2758"/>
                  <a:gd name="T71" fmla="*/ 1810 h 1900"/>
                  <a:gd name="T72" fmla="*/ 2704 w 2758"/>
                  <a:gd name="T73" fmla="*/ 1486 h 1900"/>
                  <a:gd name="T74" fmla="*/ 2732 w 2758"/>
                  <a:gd name="T75" fmla="*/ 1419 h 1900"/>
                  <a:gd name="T76" fmla="*/ 2095 w 2758"/>
                  <a:gd name="T77" fmla="*/ 314 h 1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8" h="1900">
                    <a:moveTo>
                      <a:pt x="2095" y="314"/>
                    </a:moveTo>
                    <a:cubicBezTo>
                      <a:pt x="2074" y="224"/>
                      <a:pt x="2074" y="224"/>
                      <a:pt x="2074" y="224"/>
                    </a:cubicBezTo>
                    <a:cubicBezTo>
                      <a:pt x="2058" y="151"/>
                      <a:pt x="1992" y="101"/>
                      <a:pt x="1922" y="108"/>
                    </a:cubicBezTo>
                    <a:cubicBezTo>
                      <a:pt x="1875" y="113"/>
                      <a:pt x="1834" y="139"/>
                      <a:pt x="1811" y="181"/>
                    </a:cubicBezTo>
                    <a:cubicBezTo>
                      <a:pt x="1793" y="213"/>
                      <a:pt x="1790" y="250"/>
                      <a:pt x="1798" y="285"/>
                    </a:cubicBezTo>
                    <a:cubicBezTo>
                      <a:pt x="1861" y="560"/>
                      <a:pt x="1861" y="560"/>
                      <a:pt x="1861" y="560"/>
                    </a:cubicBezTo>
                    <a:cubicBezTo>
                      <a:pt x="1880" y="640"/>
                      <a:pt x="1857" y="727"/>
                      <a:pt x="1795" y="781"/>
                    </a:cubicBezTo>
                    <a:cubicBezTo>
                      <a:pt x="1723" y="844"/>
                      <a:pt x="1620" y="854"/>
                      <a:pt x="1536" y="803"/>
                    </a:cubicBezTo>
                    <a:cubicBezTo>
                      <a:pt x="1483" y="771"/>
                      <a:pt x="1449" y="716"/>
                      <a:pt x="1436" y="656"/>
                    </a:cubicBezTo>
                    <a:cubicBezTo>
                      <a:pt x="1318" y="116"/>
                      <a:pt x="1318" y="116"/>
                      <a:pt x="1318" y="116"/>
                    </a:cubicBezTo>
                    <a:cubicBezTo>
                      <a:pt x="1303" y="51"/>
                      <a:pt x="1246" y="0"/>
                      <a:pt x="1178" y="1"/>
                    </a:cubicBezTo>
                    <a:cubicBezTo>
                      <a:pt x="1086" y="2"/>
                      <a:pt x="1022" y="87"/>
                      <a:pt x="1041" y="173"/>
                    </a:cubicBezTo>
                    <a:cubicBezTo>
                      <a:pt x="1052" y="227"/>
                      <a:pt x="1052" y="227"/>
                      <a:pt x="1052" y="227"/>
                    </a:cubicBezTo>
                    <a:cubicBezTo>
                      <a:pt x="1067" y="292"/>
                      <a:pt x="1054" y="361"/>
                      <a:pt x="1013" y="414"/>
                    </a:cubicBezTo>
                    <a:cubicBezTo>
                      <a:pt x="950" y="493"/>
                      <a:pt x="846" y="518"/>
                      <a:pt x="757" y="481"/>
                    </a:cubicBezTo>
                    <a:cubicBezTo>
                      <a:pt x="210" y="252"/>
                      <a:pt x="210" y="252"/>
                      <a:pt x="210" y="252"/>
                    </a:cubicBezTo>
                    <a:cubicBezTo>
                      <a:pt x="136" y="221"/>
                      <a:pt x="51" y="252"/>
                      <a:pt x="19" y="321"/>
                    </a:cubicBezTo>
                    <a:cubicBezTo>
                      <a:pt x="0" y="364"/>
                      <a:pt x="3" y="413"/>
                      <a:pt x="28" y="455"/>
                    </a:cubicBezTo>
                    <a:cubicBezTo>
                      <a:pt x="44" y="481"/>
                      <a:pt x="70" y="500"/>
                      <a:pt x="98" y="512"/>
                    </a:cubicBezTo>
                    <a:cubicBezTo>
                      <a:pt x="640" y="738"/>
                      <a:pt x="640" y="738"/>
                      <a:pt x="640" y="738"/>
                    </a:cubicBezTo>
                    <a:cubicBezTo>
                      <a:pt x="707" y="766"/>
                      <a:pt x="760" y="823"/>
                      <a:pt x="776" y="893"/>
                    </a:cubicBezTo>
                    <a:cubicBezTo>
                      <a:pt x="797" y="986"/>
                      <a:pt x="758" y="1078"/>
                      <a:pt x="680" y="1127"/>
                    </a:cubicBezTo>
                    <a:cubicBezTo>
                      <a:pt x="632" y="1157"/>
                      <a:pt x="632" y="1157"/>
                      <a:pt x="632" y="1157"/>
                    </a:cubicBezTo>
                    <a:cubicBezTo>
                      <a:pt x="575" y="1194"/>
                      <a:pt x="548" y="1265"/>
                      <a:pt x="572" y="1328"/>
                    </a:cubicBezTo>
                    <a:cubicBezTo>
                      <a:pt x="604" y="1415"/>
                      <a:pt x="706" y="1446"/>
                      <a:pt x="780" y="1399"/>
                    </a:cubicBezTo>
                    <a:cubicBezTo>
                      <a:pt x="1257" y="1097"/>
                      <a:pt x="1257" y="1097"/>
                      <a:pt x="1257" y="1097"/>
                    </a:cubicBezTo>
                    <a:cubicBezTo>
                      <a:pt x="1293" y="1074"/>
                      <a:pt x="1333" y="1063"/>
                      <a:pt x="1374" y="1063"/>
                    </a:cubicBezTo>
                    <a:cubicBezTo>
                      <a:pt x="1402" y="1063"/>
                      <a:pt x="1431" y="1068"/>
                      <a:pt x="1458" y="1080"/>
                    </a:cubicBezTo>
                    <a:cubicBezTo>
                      <a:pt x="1459" y="1080"/>
                      <a:pt x="1460" y="1081"/>
                      <a:pt x="1461" y="1081"/>
                    </a:cubicBezTo>
                    <a:cubicBezTo>
                      <a:pt x="1547" y="1117"/>
                      <a:pt x="1603" y="1209"/>
                      <a:pt x="1590" y="1310"/>
                    </a:cubicBezTo>
                    <a:cubicBezTo>
                      <a:pt x="1582" y="1377"/>
                      <a:pt x="1540" y="1434"/>
                      <a:pt x="1483" y="1470"/>
                    </a:cubicBezTo>
                    <a:cubicBezTo>
                      <a:pt x="1241" y="1620"/>
                      <a:pt x="1241" y="1620"/>
                      <a:pt x="1241" y="1620"/>
                    </a:cubicBezTo>
                    <a:cubicBezTo>
                      <a:pt x="1215" y="1636"/>
                      <a:pt x="1193" y="1658"/>
                      <a:pt x="1181" y="1687"/>
                    </a:cubicBezTo>
                    <a:cubicBezTo>
                      <a:pt x="1163" y="1732"/>
                      <a:pt x="1168" y="1781"/>
                      <a:pt x="1194" y="1820"/>
                    </a:cubicBezTo>
                    <a:cubicBezTo>
                      <a:pt x="1235" y="1883"/>
                      <a:pt x="1325" y="1900"/>
                      <a:pt x="1393" y="1858"/>
                    </a:cubicBezTo>
                    <a:cubicBezTo>
                      <a:pt x="1470" y="1810"/>
                      <a:pt x="1470" y="1810"/>
                      <a:pt x="1470" y="1810"/>
                    </a:cubicBezTo>
                    <a:cubicBezTo>
                      <a:pt x="1841" y="1580"/>
                      <a:pt x="2271" y="1468"/>
                      <a:pt x="2704" y="1486"/>
                    </a:cubicBezTo>
                    <a:cubicBezTo>
                      <a:pt x="2740" y="1487"/>
                      <a:pt x="2758" y="1444"/>
                      <a:pt x="2732" y="1419"/>
                    </a:cubicBezTo>
                    <a:cubicBezTo>
                      <a:pt x="2415" y="1124"/>
                      <a:pt x="2192" y="740"/>
                      <a:pt x="2095" y="3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5" name="Freeform 9">
                <a:extLst>
                  <a:ext uri="{FF2B5EF4-FFF2-40B4-BE49-F238E27FC236}">
                    <a16:creationId xmlns:a16="http://schemas.microsoft.com/office/drawing/2014/main" id="{BBB61C7C-5C35-4628-8C39-48E6864F13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1021" y="-242"/>
                <a:ext cx="319" cy="320"/>
              </a:xfrm>
              <a:custGeom>
                <a:avLst/>
                <a:gdLst>
                  <a:gd name="T0" fmla="*/ 834 w 1850"/>
                  <a:gd name="T1" fmla="*/ 1468 h 1860"/>
                  <a:gd name="T2" fmla="*/ 585 w 1850"/>
                  <a:gd name="T3" fmla="*/ 1509 h 1860"/>
                  <a:gd name="T4" fmla="*/ 511 w 1850"/>
                  <a:gd name="T5" fmla="*/ 1556 h 1860"/>
                  <a:gd name="T6" fmla="*/ 494 w 1850"/>
                  <a:gd name="T7" fmla="*/ 1641 h 1860"/>
                  <a:gd name="T8" fmla="*/ 629 w 1850"/>
                  <a:gd name="T9" fmla="*/ 1728 h 1860"/>
                  <a:gd name="T10" fmla="*/ 707 w 1850"/>
                  <a:gd name="T11" fmla="*/ 1715 h 1860"/>
                  <a:gd name="T12" fmla="*/ 1024 w 1850"/>
                  <a:gd name="T13" fmla="*/ 1689 h 1860"/>
                  <a:gd name="T14" fmla="*/ 1786 w 1850"/>
                  <a:gd name="T15" fmla="*/ 1846 h 1860"/>
                  <a:gd name="T16" fmla="*/ 1836 w 1850"/>
                  <a:gd name="T17" fmla="*/ 1796 h 1860"/>
                  <a:gd name="T18" fmla="*/ 1705 w 1850"/>
                  <a:gd name="T19" fmla="*/ 717 h 1860"/>
                  <a:gd name="T20" fmla="*/ 1718 w 1850"/>
                  <a:gd name="T21" fmla="*/ 637 h 1860"/>
                  <a:gd name="T22" fmla="*/ 1642 w 1850"/>
                  <a:gd name="T23" fmla="*/ 507 h 1860"/>
                  <a:gd name="T24" fmla="*/ 1533 w 1850"/>
                  <a:gd name="T25" fmla="*/ 531 h 1860"/>
                  <a:gd name="T26" fmla="*/ 1499 w 1850"/>
                  <a:gd name="T27" fmla="*/ 598 h 1860"/>
                  <a:gd name="T28" fmla="*/ 1458 w 1850"/>
                  <a:gd name="T29" fmla="*/ 843 h 1860"/>
                  <a:gd name="T30" fmla="*/ 1342 w 1850"/>
                  <a:gd name="T31" fmla="*/ 1003 h 1860"/>
                  <a:gd name="T32" fmla="*/ 1089 w 1850"/>
                  <a:gd name="T33" fmla="*/ 937 h 1860"/>
                  <a:gd name="T34" fmla="*/ 1055 w 1850"/>
                  <a:gd name="T35" fmla="*/ 775 h 1860"/>
                  <a:gd name="T36" fmla="*/ 1139 w 1850"/>
                  <a:gd name="T37" fmla="*/ 298 h 1860"/>
                  <a:gd name="T38" fmla="*/ 1071 w 1850"/>
                  <a:gd name="T39" fmla="*/ 170 h 1860"/>
                  <a:gd name="T40" fmla="*/ 920 w 1850"/>
                  <a:gd name="T41" fmla="*/ 255 h 1860"/>
                  <a:gd name="T42" fmla="*/ 912 w 1850"/>
                  <a:gd name="T43" fmla="*/ 300 h 1860"/>
                  <a:gd name="T44" fmla="*/ 798 w 1850"/>
                  <a:gd name="T45" fmla="*/ 456 h 1860"/>
                  <a:gd name="T46" fmla="*/ 565 w 1850"/>
                  <a:gd name="T47" fmla="*/ 417 h 1860"/>
                  <a:gd name="T48" fmla="*/ 196 w 1850"/>
                  <a:gd name="T49" fmla="*/ 49 h 1860"/>
                  <a:gd name="T50" fmla="*/ 36 w 1850"/>
                  <a:gd name="T51" fmla="*/ 41 h 1860"/>
                  <a:gd name="T52" fmla="*/ 1 w 1850"/>
                  <a:gd name="T53" fmla="*/ 121 h 1860"/>
                  <a:gd name="T54" fmla="*/ 33 w 1850"/>
                  <a:gd name="T55" fmla="*/ 201 h 1860"/>
                  <a:gd name="T56" fmla="*/ 401 w 1850"/>
                  <a:gd name="T57" fmla="*/ 569 h 1860"/>
                  <a:gd name="T58" fmla="*/ 464 w 1850"/>
                  <a:gd name="T59" fmla="*/ 752 h 1860"/>
                  <a:gd name="T60" fmla="*/ 298 w 1850"/>
                  <a:gd name="T61" fmla="*/ 921 h 1860"/>
                  <a:gd name="T62" fmla="*/ 250 w 1850"/>
                  <a:gd name="T63" fmla="*/ 929 h 1860"/>
                  <a:gd name="T64" fmla="*/ 153 w 1850"/>
                  <a:gd name="T65" fmla="*/ 1046 h 1860"/>
                  <a:gd name="T66" fmla="*/ 200 w 1850"/>
                  <a:gd name="T67" fmla="*/ 1131 h 1860"/>
                  <a:gd name="T68" fmla="*/ 283 w 1850"/>
                  <a:gd name="T69" fmla="*/ 1150 h 1860"/>
                  <a:gd name="T70" fmla="*/ 772 w 1850"/>
                  <a:gd name="T71" fmla="*/ 1064 h 1860"/>
                  <a:gd name="T72" fmla="*/ 952 w 1850"/>
                  <a:gd name="T73" fmla="*/ 1120 h 1860"/>
                  <a:gd name="T74" fmla="*/ 992 w 1850"/>
                  <a:gd name="T75" fmla="*/ 1354 h 1860"/>
                  <a:gd name="T76" fmla="*/ 834 w 1850"/>
                  <a:gd name="T77" fmla="*/ 1468 h 1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50" h="1860">
                    <a:moveTo>
                      <a:pt x="834" y="1468"/>
                    </a:moveTo>
                    <a:cubicBezTo>
                      <a:pt x="585" y="1509"/>
                      <a:pt x="585" y="1509"/>
                      <a:pt x="585" y="1509"/>
                    </a:cubicBezTo>
                    <a:cubicBezTo>
                      <a:pt x="555" y="1514"/>
                      <a:pt x="529" y="1531"/>
                      <a:pt x="511" y="1556"/>
                    </a:cubicBezTo>
                    <a:cubicBezTo>
                      <a:pt x="494" y="1581"/>
                      <a:pt x="488" y="1611"/>
                      <a:pt x="494" y="1641"/>
                    </a:cubicBezTo>
                    <a:cubicBezTo>
                      <a:pt x="505" y="1700"/>
                      <a:pt x="566" y="1739"/>
                      <a:pt x="629" y="1728"/>
                    </a:cubicBezTo>
                    <a:cubicBezTo>
                      <a:pt x="707" y="1715"/>
                      <a:pt x="707" y="1715"/>
                      <a:pt x="707" y="1715"/>
                    </a:cubicBezTo>
                    <a:cubicBezTo>
                      <a:pt x="812" y="1698"/>
                      <a:pt x="918" y="1689"/>
                      <a:pt x="1024" y="1689"/>
                    </a:cubicBezTo>
                    <a:cubicBezTo>
                      <a:pt x="1286" y="1689"/>
                      <a:pt x="1545" y="1743"/>
                      <a:pt x="1786" y="1846"/>
                    </a:cubicBezTo>
                    <a:cubicBezTo>
                      <a:pt x="1818" y="1860"/>
                      <a:pt x="1850" y="1828"/>
                      <a:pt x="1836" y="1796"/>
                    </a:cubicBezTo>
                    <a:cubicBezTo>
                      <a:pt x="1691" y="1458"/>
                      <a:pt x="1644" y="1084"/>
                      <a:pt x="1705" y="717"/>
                    </a:cubicBezTo>
                    <a:cubicBezTo>
                      <a:pt x="1718" y="637"/>
                      <a:pt x="1718" y="637"/>
                      <a:pt x="1718" y="637"/>
                    </a:cubicBezTo>
                    <a:cubicBezTo>
                      <a:pt x="1728" y="580"/>
                      <a:pt x="1694" y="522"/>
                      <a:pt x="1642" y="507"/>
                    </a:cubicBezTo>
                    <a:cubicBezTo>
                      <a:pt x="1604" y="495"/>
                      <a:pt x="1564" y="504"/>
                      <a:pt x="1533" y="531"/>
                    </a:cubicBezTo>
                    <a:cubicBezTo>
                      <a:pt x="1514" y="549"/>
                      <a:pt x="1503" y="573"/>
                      <a:pt x="1499" y="598"/>
                    </a:cubicBezTo>
                    <a:cubicBezTo>
                      <a:pt x="1458" y="843"/>
                      <a:pt x="1458" y="843"/>
                      <a:pt x="1458" y="843"/>
                    </a:cubicBezTo>
                    <a:cubicBezTo>
                      <a:pt x="1446" y="911"/>
                      <a:pt x="1405" y="974"/>
                      <a:pt x="1342" y="1003"/>
                    </a:cubicBezTo>
                    <a:cubicBezTo>
                      <a:pt x="1252" y="1045"/>
                      <a:pt x="1147" y="1018"/>
                      <a:pt x="1089" y="937"/>
                    </a:cubicBezTo>
                    <a:cubicBezTo>
                      <a:pt x="1055" y="891"/>
                      <a:pt x="1045" y="831"/>
                      <a:pt x="1055" y="775"/>
                    </a:cubicBezTo>
                    <a:cubicBezTo>
                      <a:pt x="1139" y="298"/>
                      <a:pt x="1139" y="298"/>
                      <a:pt x="1139" y="298"/>
                    </a:cubicBezTo>
                    <a:cubicBezTo>
                      <a:pt x="1148" y="245"/>
                      <a:pt x="1121" y="190"/>
                      <a:pt x="1071" y="170"/>
                    </a:cubicBezTo>
                    <a:cubicBezTo>
                      <a:pt x="1004" y="144"/>
                      <a:pt x="932" y="187"/>
                      <a:pt x="920" y="255"/>
                    </a:cubicBezTo>
                    <a:cubicBezTo>
                      <a:pt x="912" y="300"/>
                      <a:pt x="912" y="300"/>
                      <a:pt x="912" y="300"/>
                    </a:cubicBezTo>
                    <a:cubicBezTo>
                      <a:pt x="900" y="367"/>
                      <a:pt x="859" y="427"/>
                      <a:pt x="798" y="456"/>
                    </a:cubicBezTo>
                    <a:cubicBezTo>
                      <a:pt x="718" y="495"/>
                      <a:pt x="626" y="478"/>
                      <a:pt x="565" y="417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51" y="3"/>
                      <a:pt x="79" y="0"/>
                      <a:pt x="36" y="41"/>
                    </a:cubicBezTo>
                    <a:cubicBezTo>
                      <a:pt x="14" y="62"/>
                      <a:pt x="1" y="90"/>
                      <a:pt x="1" y="121"/>
                    </a:cubicBezTo>
                    <a:cubicBezTo>
                      <a:pt x="0" y="151"/>
                      <a:pt x="12" y="180"/>
                      <a:pt x="33" y="201"/>
                    </a:cubicBezTo>
                    <a:cubicBezTo>
                      <a:pt x="401" y="569"/>
                      <a:pt x="401" y="569"/>
                      <a:pt x="401" y="569"/>
                    </a:cubicBezTo>
                    <a:cubicBezTo>
                      <a:pt x="449" y="617"/>
                      <a:pt x="475" y="685"/>
                      <a:pt x="464" y="752"/>
                    </a:cubicBezTo>
                    <a:cubicBezTo>
                      <a:pt x="449" y="839"/>
                      <a:pt x="383" y="906"/>
                      <a:pt x="298" y="921"/>
                    </a:cubicBezTo>
                    <a:cubicBezTo>
                      <a:pt x="250" y="929"/>
                      <a:pt x="250" y="929"/>
                      <a:pt x="250" y="929"/>
                    </a:cubicBezTo>
                    <a:cubicBezTo>
                      <a:pt x="193" y="939"/>
                      <a:pt x="149" y="988"/>
                      <a:pt x="153" y="1046"/>
                    </a:cubicBezTo>
                    <a:cubicBezTo>
                      <a:pt x="155" y="1081"/>
                      <a:pt x="172" y="1111"/>
                      <a:pt x="200" y="1131"/>
                    </a:cubicBezTo>
                    <a:cubicBezTo>
                      <a:pt x="225" y="1148"/>
                      <a:pt x="254" y="1155"/>
                      <a:pt x="283" y="1150"/>
                    </a:cubicBezTo>
                    <a:cubicBezTo>
                      <a:pt x="772" y="1064"/>
                      <a:pt x="772" y="1064"/>
                      <a:pt x="772" y="1064"/>
                    </a:cubicBezTo>
                    <a:cubicBezTo>
                      <a:pt x="838" y="1052"/>
                      <a:pt x="905" y="1073"/>
                      <a:pt x="952" y="1120"/>
                    </a:cubicBezTo>
                    <a:cubicBezTo>
                      <a:pt x="1014" y="1182"/>
                      <a:pt x="1030" y="1274"/>
                      <a:pt x="992" y="1354"/>
                    </a:cubicBezTo>
                    <a:cubicBezTo>
                      <a:pt x="962" y="1416"/>
                      <a:pt x="901" y="1457"/>
                      <a:pt x="834" y="146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6" name="Oval 10">
                <a:extLst>
                  <a:ext uri="{FF2B5EF4-FFF2-40B4-BE49-F238E27FC236}">
                    <a16:creationId xmlns:a16="http://schemas.microsoft.com/office/drawing/2014/main" id="{B7E15335-C9F3-46B7-98B5-3BC35B588D0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6" y="-83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7" name="Oval 11">
                <a:extLst>
                  <a:ext uri="{FF2B5EF4-FFF2-40B4-BE49-F238E27FC236}">
                    <a16:creationId xmlns:a16="http://schemas.microsoft.com/office/drawing/2014/main" id="{09A5850B-8E43-49A3-A9A9-6670ED87110D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496" y="-400"/>
                <a:ext cx="72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8" name="Oval 12">
                <a:extLst>
                  <a:ext uri="{FF2B5EF4-FFF2-40B4-BE49-F238E27FC236}">
                    <a16:creationId xmlns:a16="http://schemas.microsoft.com/office/drawing/2014/main" id="{B61B2C61-8800-4770-80D2-0C135DF65340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683" y="-186"/>
                <a:ext cx="71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29" name="Freeform 13">
                <a:extLst>
                  <a:ext uri="{FF2B5EF4-FFF2-40B4-BE49-F238E27FC236}">
                    <a16:creationId xmlns:a16="http://schemas.microsoft.com/office/drawing/2014/main" id="{79B5289D-FA6F-40FD-8F5C-2B3FDCC03B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435" y="-242"/>
                <a:ext cx="319" cy="320"/>
              </a:xfrm>
              <a:custGeom>
                <a:avLst/>
                <a:gdLst>
                  <a:gd name="T0" fmla="*/ 1817 w 1850"/>
                  <a:gd name="T1" fmla="*/ 201 h 1860"/>
                  <a:gd name="T2" fmla="*/ 1849 w 1850"/>
                  <a:gd name="T3" fmla="*/ 121 h 1860"/>
                  <a:gd name="T4" fmla="*/ 1814 w 1850"/>
                  <a:gd name="T5" fmla="*/ 41 h 1860"/>
                  <a:gd name="T6" fmla="*/ 1654 w 1850"/>
                  <a:gd name="T7" fmla="*/ 49 h 1860"/>
                  <a:gd name="T8" fmla="*/ 1291 w 1850"/>
                  <a:gd name="T9" fmla="*/ 411 h 1860"/>
                  <a:gd name="T10" fmla="*/ 1108 w 1850"/>
                  <a:gd name="T11" fmla="*/ 474 h 1860"/>
                  <a:gd name="T12" fmla="*/ 940 w 1850"/>
                  <a:gd name="T13" fmla="*/ 308 h 1860"/>
                  <a:gd name="T14" fmla="*/ 931 w 1850"/>
                  <a:gd name="T15" fmla="*/ 259 h 1860"/>
                  <a:gd name="T16" fmla="*/ 823 w 1850"/>
                  <a:gd name="T17" fmla="*/ 162 h 1860"/>
                  <a:gd name="T18" fmla="*/ 710 w 1850"/>
                  <a:gd name="T19" fmla="*/ 293 h 1860"/>
                  <a:gd name="T20" fmla="*/ 795 w 1850"/>
                  <a:gd name="T21" fmla="*/ 775 h 1860"/>
                  <a:gd name="T22" fmla="*/ 761 w 1850"/>
                  <a:gd name="T23" fmla="*/ 937 h 1860"/>
                  <a:gd name="T24" fmla="*/ 508 w 1850"/>
                  <a:gd name="T25" fmla="*/ 1003 h 1860"/>
                  <a:gd name="T26" fmla="*/ 392 w 1850"/>
                  <a:gd name="T27" fmla="*/ 843 h 1860"/>
                  <a:gd name="T28" fmla="*/ 351 w 1850"/>
                  <a:gd name="T29" fmla="*/ 598 h 1860"/>
                  <a:gd name="T30" fmla="*/ 317 w 1850"/>
                  <a:gd name="T31" fmla="*/ 531 h 1860"/>
                  <a:gd name="T32" fmla="*/ 208 w 1850"/>
                  <a:gd name="T33" fmla="*/ 507 h 1860"/>
                  <a:gd name="T34" fmla="*/ 132 w 1850"/>
                  <a:gd name="T35" fmla="*/ 637 h 1860"/>
                  <a:gd name="T36" fmla="*/ 145 w 1850"/>
                  <a:gd name="T37" fmla="*/ 717 h 1860"/>
                  <a:gd name="T38" fmla="*/ 14 w 1850"/>
                  <a:gd name="T39" fmla="*/ 1796 h 1860"/>
                  <a:gd name="T40" fmla="*/ 64 w 1850"/>
                  <a:gd name="T41" fmla="*/ 1846 h 1860"/>
                  <a:gd name="T42" fmla="*/ 1143 w 1850"/>
                  <a:gd name="T43" fmla="*/ 1715 h 1860"/>
                  <a:gd name="T44" fmla="*/ 1221 w 1850"/>
                  <a:gd name="T45" fmla="*/ 1728 h 1860"/>
                  <a:gd name="T46" fmla="*/ 1356 w 1850"/>
                  <a:gd name="T47" fmla="*/ 1641 h 1860"/>
                  <a:gd name="T48" fmla="*/ 1339 w 1850"/>
                  <a:gd name="T49" fmla="*/ 1556 h 1860"/>
                  <a:gd name="T50" fmla="*/ 1265 w 1850"/>
                  <a:gd name="T51" fmla="*/ 1509 h 1860"/>
                  <a:gd name="T52" fmla="*/ 1016 w 1850"/>
                  <a:gd name="T53" fmla="*/ 1468 h 1860"/>
                  <a:gd name="T54" fmla="*/ 858 w 1850"/>
                  <a:gd name="T55" fmla="*/ 1354 h 1860"/>
                  <a:gd name="T56" fmla="*/ 897 w 1850"/>
                  <a:gd name="T57" fmla="*/ 1120 h 1860"/>
                  <a:gd name="T58" fmla="*/ 1078 w 1850"/>
                  <a:gd name="T59" fmla="*/ 1064 h 1860"/>
                  <a:gd name="T60" fmla="*/ 1567 w 1850"/>
                  <a:gd name="T61" fmla="*/ 1150 h 1860"/>
                  <a:gd name="T62" fmla="*/ 1698 w 1850"/>
                  <a:gd name="T63" fmla="*/ 1037 h 1860"/>
                  <a:gd name="T64" fmla="*/ 1601 w 1850"/>
                  <a:gd name="T65" fmla="*/ 929 h 1860"/>
                  <a:gd name="T66" fmla="*/ 1560 w 1850"/>
                  <a:gd name="T67" fmla="*/ 922 h 1860"/>
                  <a:gd name="T68" fmla="*/ 1404 w 1850"/>
                  <a:gd name="T69" fmla="*/ 808 h 1860"/>
                  <a:gd name="T70" fmla="*/ 1443 w 1850"/>
                  <a:gd name="T71" fmla="*/ 575 h 1860"/>
                  <a:gd name="T72" fmla="*/ 1817 w 1850"/>
                  <a:gd name="T73" fmla="*/ 201 h 1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50" h="1860">
                    <a:moveTo>
                      <a:pt x="1817" y="201"/>
                    </a:moveTo>
                    <a:cubicBezTo>
                      <a:pt x="1838" y="180"/>
                      <a:pt x="1850" y="151"/>
                      <a:pt x="1849" y="121"/>
                    </a:cubicBezTo>
                    <a:cubicBezTo>
                      <a:pt x="1849" y="90"/>
                      <a:pt x="1836" y="62"/>
                      <a:pt x="1814" y="41"/>
                    </a:cubicBezTo>
                    <a:cubicBezTo>
                      <a:pt x="1771" y="0"/>
                      <a:pt x="1699" y="4"/>
                      <a:pt x="1654" y="49"/>
                    </a:cubicBezTo>
                    <a:cubicBezTo>
                      <a:pt x="1291" y="411"/>
                      <a:pt x="1291" y="411"/>
                      <a:pt x="1291" y="411"/>
                    </a:cubicBezTo>
                    <a:cubicBezTo>
                      <a:pt x="1243" y="459"/>
                      <a:pt x="1175" y="485"/>
                      <a:pt x="1108" y="474"/>
                    </a:cubicBezTo>
                    <a:cubicBezTo>
                      <a:pt x="1021" y="459"/>
                      <a:pt x="954" y="393"/>
                      <a:pt x="940" y="308"/>
                    </a:cubicBezTo>
                    <a:cubicBezTo>
                      <a:pt x="931" y="259"/>
                      <a:pt x="931" y="259"/>
                      <a:pt x="931" y="259"/>
                    </a:cubicBezTo>
                    <a:cubicBezTo>
                      <a:pt x="922" y="206"/>
                      <a:pt x="877" y="163"/>
                      <a:pt x="823" y="162"/>
                    </a:cubicBezTo>
                    <a:cubicBezTo>
                      <a:pt x="751" y="161"/>
                      <a:pt x="698" y="226"/>
                      <a:pt x="710" y="293"/>
                    </a:cubicBezTo>
                    <a:cubicBezTo>
                      <a:pt x="795" y="775"/>
                      <a:pt x="795" y="775"/>
                      <a:pt x="795" y="775"/>
                    </a:cubicBezTo>
                    <a:cubicBezTo>
                      <a:pt x="805" y="831"/>
                      <a:pt x="795" y="891"/>
                      <a:pt x="761" y="937"/>
                    </a:cubicBezTo>
                    <a:cubicBezTo>
                      <a:pt x="703" y="1018"/>
                      <a:pt x="598" y="1045"/>
                      <a:pt x="508" y="1003"/>
                    </a:cubicBezTo>
                    <a:cubicBezTo>
                      <a:pt x="445" y="974"/>
                      <a:pt x="403" y="911"/>
                      <a:pt x="392" y="843"/>
                    </a:cubicBezTo>
                    <a:cubicBezTo>
                      <a:pt x="351" y="598"/>
                      <a:pt x="351" y="598"/>
                      <a:pt x="351" y="598"/>
                    </a:cubicBezTo>
                    <a:cubicBezTo>
                      <a:pt x="347" y="573"/>
                      <a:pt x="336" y="548"/>
                      <a:pt x="317" y="531"/>
                    </a:cubicBezTo>
                    <a:cubicBezTo>
                      <a:pt x="286" y="504"/>
                      <a:pt x="246" y="495"/>
                      <a:pt x="208" y="507"/>
                    </a:cubicBezTo>
                    <a:cubicBezTo>
                      <a:pt x="156" y="522"/>
                      <a:pt x="122" y="580"/>
                      <a:pt x="132" y="637"/>
                    </a:cubicBezTo>
                    <a:cubicBezTo>
                      <a:pt x="145" y="717"/>
                      <a:pt x="145" y="717"/>
                      <a:pt x="145" y="717"/>
                    </a:cubicBezTo>
                    <a:cubicBezTo>
                      <a:pt x="206" y="1084"/>
                      <a:pt x="159" y="1458"/>
                      <a:pt x="14" y="1796"/>
                    </a:cubicBezTo>
                    <a:cubicBezTo>
                      <a:pt x="0" y="1828"/>
                      <a:pt x="32" y="1860"/>
                      <a:pt x="64" y="1846"/>
                    </a:cubicBezTo>
                    <a:cubicBezTo>
                      <a:pt x="402" y="1701"/>
                      <a:pt x="776" y="1654"/>
                      <a:pt x="1143" y="1715"/>
                    </a:cubicBezTo>
                    <a:cubicBezTo>
                      <a:pt x="1221" y="1728"/>
                      <a:pt x="1221" y="1728"/>
                      <a:pt x="1221" y="1728"/>
                    </a:cubicBezTo>
                    <a:cubicBezTo>
                      <a:pt x="1284" y="1739"/>
                      <a:pt x="1345" y="1700"/>
                      <a:pt x="1356" y="1641"/>
                    </a:cubicBezTo>
                    <a:cubicBezTo>
                      <a:pt x="1362" y="1611"/>
                      <a:pt x="1356" y="1581"/>
                      <a:pt x="1339" y="1556"/>
                    </a:cubicBezTo>
                    <a:cubicBezTo>
                      <a:pt x="1321" y="1531"/>
                      <a:pt x="1295" y="1514"/>
                      <a:pt x="1265" y="1509"/>
                    </a:cubicBezTo>
                    <a:cubicBezTo>
                      <a:pt x="1016" y="1468"/>
                      <a:pt x="1016" y="1468"/>
                      <a:pt x="1016" y="1468"/>
                    </a:cubicBezTo>
                    <a:cubicBezTo>
                      <a:pt x="949" y="1457"/>
                      <a:pt x="888" y="1416"/>
                      <a:pt x="858" y="1354"/>
                    </a:cubicBezTo>
                    <a:cubicBezTo>
                      <a:pt x="820" y="1274"/>
                      <a:pt x="836" y="1182"/>
                      <a:pt x="897" y="1120"/>
                    </a:cubicBezTo>
                    <a:cubicBezTo>
                      <a:pt x="945" y="1073"/>
                      <a:pt x="1012" y="1052"/>
                      <a:pt x="1078" y="1064"/>
                    </a:cubicBezTo>
                    <a:cubicBezTo>
                      <a:pt x="1567" y="1150"/>
                      <a:pt x="1567" y="1150"/>
                      <a:pt x="1567" y="1150"/>
                    </a:cubicBezTo>
                    <a:cubicBezTo>
                      <a:pt x="1634" y="1161"/>
                      <a:pt x="1699" y="1110"/>
                      <a:pt x="1698" y="1037"/>
                    </a:cubicBezTo>
                    <a:cubicBezTo>
                      <a:pt x="1697" y="983"/>
                      <a:pt x="1654" y="938"/>
                      <a:pt x="1601" y="929"/>
                    </a:cubicBezTo>
                    <a:cubicBezTo>
                      <a:pt x="1560" y="922"/>
                      <a:pt x="1560" y="922"/>
                      <a:pt x="1560" y="922"/>
                    </a:cubicBezTo>
                    <a:cubicBezTo>
                      <a:pt x="1493" y="910"/>
                      <a:pt x="1433" y="869"/>
                      <a:pt x="1404" y="808"/>
                    </a:cubicBezTo>
                    <a:cubicBezTo>
                      <a:pt x="1365" y="728"/>
                      <a:pt x="1382" y="636"/>
                      <a:pt x="1443" y="575"/>
                    </a:cubicBezTo>
                    <a:lnTo>
                      <a:pt x="1817" y="20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0" name="Freeform 14">
                <a:extLst>
                  <a:ext uri="{FF2B5EF4-FFF2-40B4-BE49-F238E27FC236}">
                    <a16:creationId xmlns:a16="http://schemas.microsoft.com/office/drawing/2014/main" id="{D4CD8C51-EBBD-48E7-980A-F9BD99DB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60" y="178"/>
                <a:ext cx="475" cy="331"/>
              </a:xfrm>
              <a:custGeom>
                <a:avLst/>
                <a:gdLst>
                  <a:gd name="T0" fmla="*/ 2548 w 2758"/>
                  <a:gd name="T1" fmla="*/ 276 h 1924"/>
                  <a:gd name="T2" fmla="*/ 2001 w 2758"/>
                  <a:gd name="T3" fmla="*/ 505 h 1924"/>
                  <a:gd name="T4" fmla="*/ 1760 w 2758"/>
                  <a:gd name="T5" fmla="*/ 455 h 1924"/>
                  <a:gd name="T6" fmla="*/ 1706 w 2758"/>
                  <a:gd name="T7" fmla="*/ 249 h 1924"/>
                  <a:gd name="T8" fmla="*/ 1716 w 2758"/>
                  <a:gd name="T9" fmla="*/ 201 h 1924"/>
                  <a:gd name="T10" fmla="*/ 1638 w 2758"/>
                  <a:gd name="T11" fmla="*/ 38 h 1924"/>
                  <a:gd name="T12" fmla="*/ 1441 w 2758"/>
                  <a:gd name="T13" fmla="*/ 136 h 1924"/>
                  <a:gd name="T14" fmla="*/ 1322 w 2758"/>
                  <a:gd name="T15" fmla="*/ 679 h 1924"/>
                  <a:gd name="T16" fmla="*/ 1200 w 2758"/>
                  <a:gd name="T17" fmla="*/ 839 h 1924"/>
                  <a:gd name="T18" fmla="*/ 963 w 2758"/>
                  <a:gd name="T19" fmla="*/ 805 h 1924"/>
                  <a:gd name="T20" fmla="*/ 897 w 2758"/>
                  <a:gd name="T21" fmla="*/ 584 h 1924"/>
                  <a:gd name="T22" fmla="*/ 960 w 2758"/>
                  <a:gd name="T23" fmla="*/ 309 h 1924"/>
                  <a:gd name="T24" fmla="*/ 947 w 2758"/>
                  <a:gd name="T25" fmla="*/ 205 h 1924"/>
                  <a:gd name="T26" fmla="*/ 836 w 2758"/>
                  <a:gd name="T27" fmla="*/ 132 h 1924"/>
                  <a:gd name="T28" fmla="*/ 684 w 2758"/>
                  <a:gd name="T29" fmla="*/ 248 h 1924"/>
                  <a:gd name="T30" fmla="*/ 663 w 2758"/>
                  <a:gd name="T31" fmla="*/ 338 h 1924"/>
                  <a:gd name="T32" fmla="*/ 27 w 2758"/>
                  <a:gd name="T33" fmla="*/ 1443 h 1924"/>
                  <a:gd name="T34" fmla="*/ 54 w 2758"/>
                  <a:gd name="T35" fmla="*/ 1510 h 1924"/>
                  <a:gd name="T36" fmla="*/ 141 w 2758"/>
                  <a:gd name="T37" fmla="*/ 1508 h 1924"/>
                  <a:gd name="T38" fmla="*/ 1288 w 2758"/>
                  <a:gd name="T39" fmla="*/ 1834 h 1924"/>
                  <a:gd name="T40" fmla="*/ 1365 w 2758"/>
                  <a:gd name="T41" fmla="*/ 1882 h 1924"/>
                  <a:gd name="T42" fmla="*/ 1564 w 2758"/>
                  <a:gd name="T43" fmla="*/ 1844 h 1924"/>
                  <a:gd name="T44" fmla="*/ 1577 w 2758"/>
                  <a:gd name="T45" fmla="*/ 1711 h 1924"/>
                  <a:gd name="T46" fmla="*/ 1517 w 2758"/>
                  <a:gd name="T47" fmla="*/ 1644 h 1924"/>
                  <a:gd name="T48" fmla="*/ 1277 w 2758"/>
                  <a:gd name="T49" fmla="*/ 1495 h 1924"/>
                  <a:gd name="T50" fmla="*/ 1167 w 2758"/>
                  <a:gd name="T51" fmla="*/ 1292 h 1924"/>
                  <a:gd name="T52" fmla="*/ 1309 w 2758"/>
                  <a:gd name="T53" fmla="*/ 1100 h 1924"/>
                  <a:gd name="T54" fmla="*/ 1509 w 2758"/>
                  <a:gd name="T55" fmla="*/ 1126 h 1924"/>
                  <a:gd name="T56" fmla="*/ 1975 w 2758"/>
                  <a:gd name="T57" fmla="*/ 1420 h 1924"/>
                  <a:gd name="T58" fmla="*/ 2155 w 2758"/>
                  <a:gd name="T59" fmla="*/ 1402 h 1924"/>
                  <a:gd name="T60" fmla="*/ 2129 w 2758"/>
                  <a:gd name="T61" fmla="*/ 1184 h 1924"/>
                  <a:gd name="T62" fmla="*/ 2085 w 2758"/>
                  <a:gd name="T63" fmla="*/ 1156 h 1924"/>
                  <a:gd name="T64" fmla="*/ 1976 w 2758"/>
                  <a:gd name="T65" fmla="*/ 972 h 1924"/>
                  <a:gd name="T66" fmla="*/ 2110 w 2758"/>
                  <a:gd name="T67" fmla="*/ 766 h 1924"/>
                  <a:gd name="T68" fmla="*/ 2660 w 2758"/>
                  <a:gd name="T69" fmla="*/ 536 h 1924"/>
                  <a:gd name="T70" fmla="*/ 2730 w 2758"/>
                  <a:gd name="T71" fmla="*/ 479 h 1924"/>
                  <a:gd name="T72" fmla="*/ 2739 w 2758"/>
                  <a:gd name="T73" fmla="*/ 345 h 1924"/>
                  <a:gd name="T74" fmla="*/ 2548 w 2758"/>
                  <a:gd name="T75" fmla="*/ 276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58" h="1924">
                    <a:moveTo>
                      <a:pt x="2548" y="276"/>
                    </a:moveTo>
                    <a:cubicBezTo>
                      <a:pt x="2001" y="505"/>
                      <a:pt x="2001" y="505"/>
                      <a:pt x="2001" y="505"/>
                    </a:cubicBezTo>
                    <a:cubicBezTo>
                      <a:pt x="1919" y="539"/>
                      <a:pt x="1824" y="520"/>
                      <a:pt x="1760" y="455"/>
                    </a:cubicBezTo>
                    <a:cubicBezTo>
                      <a:pt x="1708" y="401"/>
                      <a:pt x="1690" y="322"/>
                      <a:pt x="1706" y="249"/>
                    </a:cubicBezTo>
                    <a:cubicBezTo>
                      <a:pt x="1716" y="201"/>
                      <a:pt x="1716" y="201"/>
                      <a:pt x="1716" y="201"/>
                    </a:cubicBezTo>
                    <a:cubicBezTo>
                      <a:pt x="1731" y="135"/>
                      <a:pt x="1699" y="65"/>
                      <a:pt x="1638" y="38"/>
                    </a:cubicBezTo>
                    <a:cubicBezTo>
                      <a:pt x="1553" y="0"/>
                      <a:pt x="1460" y="51"/>
                      <a:pt x="1441" y="136"/>
                    </a:cubicBezTo>
                    <a:cubicBezTo>
                      <a:pt x="1322" y="679"/>
                      <a:pt x="1322" y="679"/>
                      <a:pt x="1322" y="679"/>
                    </a:cubicBezTo>
                    <a:cubicBezTo>
                      <a:pt x="1307" y="748"/>
                      <a:pt x="1264" y="809"/>
                      <a:pt x="1200" y="839"/>
                    </a:cubicBezTo>
                    <a:cubicBezTo>
                      <a:pt x="1121" y="876"/>
                      <a:pt x="1029" y="863"/>
                      <a:pt x="963" y="805"/>
                    </a:cubicBezTo>
                    <a:cubicBezTo>
                      <a:pt x="901" y="751"/>
                      <a:pt x="878" y="664"/>
                      <a:pt x="897" y="584"/>
                    </a:cubicBezTo>
                    <a:cubicBezTo>
                      <a:pt x="960" y="309"/>
                      <a:pt x="960" y="309"/>
                      <a:pt x="960" y="309"/>
                    </a:cubicBezTo>
                    <a:cubicBezTo>
                      <a:pt x="968" y="274"/>
                      <a:pt x="965" y="237"/>
                      <a:pt x="947" y="205"/>
                    </a:cubicBezTo>
                    <a:cubicBezTo>
                      <a:pt x="924" y="163"/>
                      <a:pt x="883" y="137"/>
                      <a:pt x="836" y="132"/>
                    </a:cubicBezTo>
                    <a:cubicBezTo>
                      <a:pt x="766" y="125"/>
                      <a:pt x="700" y="175"/>
                      <a:pt x="684" y="248"/>
                    </a:cubicBezTo>
                    <a:cubicBezTo>
                      <a:pt x="663" y="338"/>
                      <a:pt x="663" y="338"/>
                      <a:pt x="663" y="338"/>
                    </a:cubicBezTo>
                    <a:cubicBezTo>
                      <a:pt x="566" y="763"/>
                      <a:pt x="343" y="1148"/>
                      <a:pt x="27" y="1443"/>
                    </a:cubicBezTo>
                    <a:cubicBezTo>
                      <a:pt x="0" y="1468"/>
                      <a:pt x="19" y="1511"/>
                      <a:pt x="54" y="1510"/>
                    </a:cubicBezTo>
                    <a:cubicBezTo>
                      <a:pt x="83" y="1508"/>
                      <a:pt x="112" y="1508"/>
                      <a:pt x="141" y="1508"/>
                    </a:cubicBezTo>
                    <a:cubicBezTo>
                      <a:pt x="544" y="1508"/>
                      <a:pt x="941" y="1620"/>
                      <a:pt x="1288" y="1834"/>
                    </a:cubicBezTo>
                    <a:cubicBezTo>
                      <a:pt x="1365" y="1882"/>
                      <a:pt x="1365" y="1882"/>
                      <a:pt x="1365" y="1882"/>
                    </a:cubicBezTo>
                    <a:cubicBezTo>
                      <a:pt x="1433" y="1924"/>
                      <a:pt x="1523" y="1908"/>
                      <a:pt x="1564" y="1844"/>
                    </a:cubicBezTo>
                    <a:cubicBezTo>
                      <a:pt x="1590" y="1805"/>
                      <a:pt x="1595" y="1756"/>
                      <a:pt x="1577" y="1711"/>
                    </a:cubicBezTo>
                    <a:cubicBezTo>
                      <a:pt x="1565" y="1683"/>
                      <a:pt x="1543" y="1660"/>
                      <a:pt x="1517" y="1644"/>
                    </a:cubicBezTo>
                    <a:cubicBezTo>
                      <a:pt x="1277" y="1495"/>
                      <a:pt x="1277" y="1495"/>
                      <a:pt x="1277" y="1495"/>
                    </a:cubicBezTo>
                    <a:cubicBezTo>
                      <a:pt x="1207" y="1452"/>
                      <a:pt x="1162" y="1375"/>
                      <a:pt x="1167" y="1292"/>
                    </a:cubicBezTo>
                    <a:cubicBezTo>
                      <a:pt x="1172" y="1205"/>
                      <a:pt x="1227" y="1130"/>
                      <a:pt x="1309" y="1100"/>
                    </a:cubicBezTo>
                    <a:cubicBezTo>
                      <a:pt x="1375" y="1076"/>
                      <a:pt x="1449" y="1088"/>
                      <a:pt x="1509" y="1126"/>
                    </a:cubicBezTo>
                    <a:cubicBezTo>
                      <a:pt x="1975" y="1420"/>
                      <a:pt x="1975" y="1420"/>
                      <a:pt x="1975" y="1420"/>
                    </a:cubicBezTo>
                    <a:cubicBezTo>
                      <a:pt x="2032" y="1457"/>
                      <a:pt x="2108" y="1451"/>
                      <a:pt x="2155" y="1402"/>
                    </a:cubicBezTo>
                    <a:cubicBezTo>
                      <a:pt x="2219" y="1335"/>
                      <a:pt x="2203" y="1231"/>
                      <a:pt x="2129" y="1184"/>
                    </a:cubicBezTo>
                    <a:cubicBezTo>
                      <a:pt x="2085" y="1156"/>
                      <a:pt x="2085" y="1156"/>
                      <a:pt x="2085" y="1156"/>
                    </a:cubicBezTo>
                    <a:cubicBezTo>
                      <a:pt x="2021" y="1115"/>
                      <a:pt x="1978" y="1047"/>
                      <a:pt x="1976" y="972"/>
                    </a:cubicBezTo>
                    <a:cubicBezTo>
                      <a:pt x="1974" y="881"/>
                      <a:pt x="2028" y="800"/>
                      <a:pt x="2110" y="766"/>
                    </a:cubicBezTo>
                    <a:cubicBezTo>
                      <a:pt x="2660" y="536"/>
                      <a:pt x="2660" y="536"/>
                      <a:pt x="2660" y="536"/>
                    </a:cubicBezTo>
                    <a:cubicBezTo>
                      <a:pt x="2688" y="524"/>
                      <a:pt x="2714" y="505"/>
                      <a:pt x="2730" y="479"/>
                    </a:cubicBezTo>
                    <a:cubicBezTo>
                      <a:pt x="2755" y="437"/>
                      <a:pt x="2758" y="388"/>
                      <a:pt x="2739" y="345"/>
                    </a:cubicBezTo>
                    <a:cubicBezTo>
                      <a:pt x="2707" y="276"/>
                      <a:pt x="2622" y="245"/>
                      <a:pt x="2548" y="27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1" name="Freeform 15">
                <a:extLst>
                  <a:ext uri="{FF2B5EF4-FFF2-40B4-BE49-F238E27FC236}">
                    <a16:creationId xmlns:a16="http://schemas.microsoft.com/office/drawing/2014/main" id="{2A630F72-9DA6-44DF-8864-A135922DFE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70" y="-491"/>
                <a:ext cx="33" cy="1063"/>
              </a:xfrm>
              <a:custGeom>
                <a:avLst/>
                <a:gdLst>
                  <a:gd name="T0" fmla="*/ 96 w 192"/>
                  <a:gd name="T1" fmla="*/ 9 h 6177"/>
                  <a:gd name="T2" fmla="*/ 46 w 192"/>
                  <a:gd name="T3" fmla="*/ 5 h 6177"/>
                  <a:gd name="T4" fmla="*/ 0 w 192"/>
                  <a:gd name="T5" fmla="*/ 42 h 6177"/>
                  <a:gd name="T6" fmla="*/ 0 w 192"/>
                  <a:gd name="T7" fmla="*/ 6070 h 6177"/>
                  <a:gd name="T8" fmla="*/ 86 w 192"/>
                  <a:gd name="T9" fmla="*/ 6172 h 6177"/>
                  <a:gd name="T10" fmla="*/ 192 w 192"/>
                  <a:gd name="T11" fmla="*/ 6076 h 6177"/>
                  <a:gd name="T12" fmla="*/ 192 w 192"/>
                  <a:gd name="T13" fmla="*/ 42 h 6177"/>
                  <a:gd name="T14" fmla="*/ 145 w 192"/>
                  <a:gd name="T15" fmla="*/ 5 h 6177"/>
                  <a:gd name="T16" fmla="*/ 96 w 192"/>
                  <a:gd name="T17" fmla="*/ 9 h 6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6177">
                    <a:moveTo>
                      <a:pt x="96" y="9"/>
                    </a:moveTo>
                    <a:cubicBezTo>
                      <a:pt x="79" y="9"/>
                      <a:pt x="63" y="8"/>
                      <a:pt x="46" y="5"/>
                    </a:cubicBezTo>
                    <a:cubicBezTo>
                      <a:pt x="22" y="0"/>
                      <a:pt x="0" y="18"/>
                      <a:pt x="0" y="42"/>
                    </a:cubicBezTo>
                    <a:cubicBezTo>
                      <a:pt x="0" y="6070"/>
                      <a:pt x="0" y="6070"/>
                      <a:pt x="0" y="6070"/>
                    </a:cubicBezTo>
                    <a:cubicBezTo>
                      <a:pt x="0" y="6121"/>
                      <a:pt x="36" y="6167"/>
                      <a:pt x="86" y="6172"/>
                    </a:cubicBezTo>
                    <a:cubicBezTo>
                      <a:pt x="144" y="6177"/>
                      <a:pt x="192" y="6132"/>
                      <a:pt x="192" y="6076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18"/>
                      <a:pt x="170" y="0"/>
                      <a:pt x="145" y="5"/>
                    </a:cubicBezTo>
                    <a:cubicBezTo>
                      <a:pt x="129" y="8"/>
                      <a:pt x="113" y="9"/>
                      <a:pt x="9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2" name="Freeform 16">
                <a:extLst>
                  <a:ext uri="{FF2B5EF4-FFF2-40B4-BE49-F238E27FC236}">
                    <a16:creationId xmlns:a16="http://schemas.microsoft.com/office/drawing/2014/main" id="{1C671A4D-7727-474E-AC24-3B13C285B9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-590" y="-589"/>
                <a:ext cx="72" cy="71"/>
              </a:xfrm>
              <a:custGeom>
                <a:avLst/>
                <a:gdLst>
                  <a:gd name="T0" fmla="*/ 208 w 416"/>
                  <a:gd name="T1" fmla="*/ 0 h 415"/>
                  <a:gd name="T2" fmla="*/ 0 w 416"/>
                  <a:gd name="T3" fmla="*/ 208 h 415"/>
                  <a:gd name="T4" fmla="*/ 130 w 416"/>
                  <a:gd name="T5" fmla="*/ 400 h 415"/>
                  <a:gd name="T6" fmla="*/ 208 w 416"/>
                  <a:gd name="T7" fmla="*/ 415 h 415"/>
                  <a:gd name="T8" fmla="*/ 286 w 416"/>
                  <a:gd name="T9" fmla="*/ 400 h 415"/>
                  <a:gd name="T10" fmla="*/ 416 w 416"/>
                  <a:gd name="T11" fmla="*/ 208 h 415"/>
                  <a:gd name="T12" fmla="*/ 208 w 416"/>
                  <a:gd name="T13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6" h="415">
                    <a:moveTo>
                      <a:pt x="208" y="0"/>
                    </a:moveTo>
                    <a:cubicBezTo>
                      <a:pt x="93" y="0"/>
                      <a:pt x="0" y="93"/>
                      <a:pt x="0" y="208"/>
                    </a:cubicBezTo>
                    <a:cubicBezTo>
                      <a:pt x="0" y="295"/>
                      <a:pt x="54" y="369"/>
                      <a:pt x="130" y="400"/>
                    </a:cubicBezTo>
                    <a:cubicBezTo>
                      <a:pt x="154" y="410"/>
                      <a:pt x="180" y="415"/>
                      <a:pt x="208" y="415"/>
                    </a:cubicBezTo>
                    <a:cubicBezTo>
                      <a:pt x="235" y="415"/>
                      <a:pt x="262" y="410"/>
                      <a:pt x="286" y="400"/>
                    </a:cubicBezTo>
                    <a:cubicBezTo>
                      <a:pt x="362" y="369"/>
                      <a:pt x="416" y="295"/>
                      <a:pt x="416" y="208"/>
                    </a:cubicBezTo>
                    <a:cubicBezTo>
                      <a:pt x="416" y="93"/>
                      <a:pt x="323" y="0"/>
                      <a:pt x="2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3" name="Oval 5">
                <a:extLst>
                  <a:ext uri="{FF2B5EF4-FFF2-40B4-BE49-F238E27FC236}">
                    <a16:creationId xmlns:a16="http://schemas.microsoft.com/office/drawing/2014/main" id="{D0E08EFB-5B44-4EDE-AF49-B9328FA677F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270" y="-412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4" name="Oval 12">
                <a:extLst>
                  <a:ext uri="{FF2B5EF4-FFF2-40B4-BE49-F238E27FC236}">
                    <a16:creationId xmlns:a16="http://schemas.microsoft.com/office/drawing/2014/main" id="{90CF2640-F932-4440-9910-1D54B2AC96C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110" y="-6"/>
                <a:ext cx="71" cy="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5" name="Oval 6">
                <a:extLst>
                  <a:ext uri="{FF2B5EF4-FFF2-40B4-BE49-F238E27FC236}">
                    <a16:creationId xmlns:a16="http://schemas.microsoft.com/office/drawing/2014/main" id="{9B027F11-40E8-489A-8FC8-2156ECDD8BD6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035" y="150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6" name="Oval 6">
                <a:extLst>
                  <a:ext uri="{FF2B5EF4-FFF2-40B4-BE49-F238E27FC236}">
                    <a16:creationId xmlns:a16="http://schemas.microsoft.com/office/drawing/2014/main" id="{181B8DDF-A694-4856-B7C3-F0923BB0E764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93" y="323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7" name="Oval 10">
                <a:extLst>
                  <a:ext uri="{FF2B5EF4-FFF2-40B4-BE49-F238E27FC236}">
                    <a16:creationId xmlns:a16="http://schemas.microsoft.com/office/drawing/2014/main" id="{8A62C95D-FDDA-45F2-89E6-675A1DC6A56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1141" y="426"/>
                <a:ext cx="71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8" name="Oval 6">
                <a:extLst>
                  <a:ext uri="{FF2B5EF4-FFF2-40B4-BE49-F238E27FC236}">
                    <a16:creationId xmlns:a16="http://schemas.microsoft.com/office/drawing/2014/main" id="{C2E2A1D6-2A04-4DE6-AC37-F5AC546B347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793" y="-500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  <p:sp>
            <p:nvSpPr>
              <p:cNvPr id="839" name="Oval 5">
                <a:extLst>
                  <a:ext uri="{FF2B5EF4-FFF2-40B4-BE49-F238E27FC236}">
                    <a16:creationId xmlns:a16="http://schemas.microsoft.com/office/drawing/2014/main" id="{6D8DE83D-5703-4615-95DF-0813D2322FD7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-945" y="-399"/>
                <a:ext cx="72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200" noProof="0" dirty="0"/>
              </a:p>
            </p:txBody>
          </p:sp>
        </p:grpSp>
      </p:grpSp>
      <p:grpSp>
        <p:nvGrpSpPr>
          <p:cNvPr id="2374" name="Group 2373" hidden="1">
            <a:extLst>
              <a:ext uri="{FF2B5EF4-FFF2-40B4-BE49-F238E27FC236}">
                <a16:creationId xmlns:a16="http://schemas.microsoft.com/office/drawing/2014/main" id="{82E1A016-B5A5-46A3-B0FA-0280AFE46510}"/>
              </a:ext>
            </a:extLst>
          </p:cNvPr>
          <p:cNvGrpSpPr/>
          <p:nvPr userDrawn="1"/>
        </p:nvGrpSpPr>
        <p:grpSpPr>
          <a:xfrm>
            <a:off x="-1420733" y="2015505"/>
            <a:ext cx="194478" cy="177738"/>
            <a:chOff x="-1420733" y="2015505"/>
            <a:chExt cx="194478" cy="177738"/>
          </a:xfrm>
        </p:grpSpPr>
        <p:grpSp>
          <p:nvGrpSpPr>
            <p:cNvPr id="1897" name="Microbe">
              <a:extLst>
                <a:ext uri="{FF2B5EF4-FFF2-40B4-BE49-F238E27FC236}">
                  <a16:creationId xmlns:a16="http://schemas.microsoft.com/office/drawing/2014/main" id="{5A879A12-2488-42C8-A14D-FC1BF2545A5F}"/>
                </a:ext>
              </a:extLst>
            </p:cNvPr>
            <p:cNvGrpSpPr/>
            <p:nvPr userDrawn="1"/>
          </p:nvGrpSpPr>
          <p:grpSpPr>
            <a:xfrm>
              <a:off x="-1368958" y="2105807"/>
              <a:ext cx="81748" cy="87436"/>
              <a:chOff x="7385741" y="1406212"/>
              <a:chExt cx="194755" cy="206588"/>
            </a:xfrm>
          </p:grpSpPr>
          <p:sp>
            <p:nvSpPr>
              <p:cNvPr id="1942" name="Oval 1941">
                <a:extLst>
                  <a:ext uri="{FF2B5EF4-FFF2-40B4-BE49-F238E27FC236}">
                    <a16:creationId xmlns:a16="http://schemas.microsoft.com/office/drawing/2014/main" id="{B7482AAC-3F24-45A9-B8EC-A996E41CEBEF}"/>
                  </a:ext>
                </a:extLst>
              </p:cNvPr>
              <p:cNvSpPr/>
              <p:nvPr/>
            </p:nvSpPr>
            <p:spPr>
              <a:xfrm>
                <a:off x="7449386" y="1470786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3" name="Oval 1942">
                <a:extLst>
                  <a:ext uri="{FF2B5EF4-FFF2-40B4-BE49-F238E27FC236}">
                    <a16:creationId xmlns:a16="http://schemas.microsoft.com/office/drawing/2014/main" id="{148A0A38-1771-4810-AFDC-FA61F5175A90}"/>
                  </a:ext>
                </a:extLst>
              </p:cNvPr>
              <p:cNvSpPr/>
              <p:nvPr/>
            </p:nvSpPr>
            <p:spPr>
              <a:xfrm>
                <a:off x="7522645" y="1436536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4" name="Oval 1943">
                <a:extLst>
                  <a:ext uri="{FF2B5EF4-FFF2-40B4-BE49-F238E27FC236}">
                    <a16:creationId xmlns:a16="http://schemas.microsoft.com/office/drawing/2014/main" id="{F85B6091-2CE5-4E6A-AD79-02D54595798C}"/>
                  </a:ext>
                </a:extLst>
              </p:cNvPr>
              <p:cNvSpPr/>
              <p:nvPr/>
            </p:nvSpPr>
            <p:spPr>
              <a:xfrm>
                <a:off x="7553064" y="1482600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5" name="Oval 1944">
                <a:extLst>
                  <a:ext uri="{FF2B5EF4-FFF2-40B4-BE49-F238E27FC236}">
                    <a16:creationId xmlns:a16="http://schemas.microsoft.com/office/drawing/2014/main" id="{DF98CC1C-5DE4-40FE-A323-4AD0048AA014}"/>
                  </a:ext>
                </a:extLst>
              </p:cNvPr>
              <p:cNvSpPr/>
              <p:nvPr/>
            </p:nvSpPr>
            <p:spPr>
              <a:xfrm>
                <a:off x="7438944" y="1433644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6" name="Oval 1945">
                <a:extLst>
                  <a:ext uri="{FF2B5EF4-FFF2-40B4-BE49-F238E27FC236}">
                    <a16:creationId xmlns:a16="http://schemas.microsoft.com/office/drawing/2014/main" id="{009351A4-9EB4-41E6-8303-60F9F040981F}"/>
                  </a:ext>
                </a:extLst>
              </p:cNvPr>
              <p:cNvSpPr/>
              <p:nvPr/>
            </p:nvSpPr>
            <p:spPr>
              <a:xfrm>
                <a:off x="7547539" y="1528624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7" name="Oval 1946">
                <a:extLst>
                  <a:ext uri="{FF2B5EF4-FFF2-40B4-BE49-F238E27FC236}">
                    <a16:creationId xmlns:a16="http://schemas.microsoft.com/office/drawing/2014/main" id="{3FCEF4EC-4FE1-4045-80F6-B4A38E5B2555}"/>
                  </a:ext>
                </a:extLst>
              </p:cNvPr>
              <p:cNvSpPr/>
              <p:nvPr/>
            </p:nvSpPr>
            <p:spPr>
              <a:xfrm>
                <a:off x="7385741" y="1459093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8" name="Oval 1947">
                <a:extLst>
                  <a:ext uri="{FF2B5EF4-FFF2-40B4-BE49-F238E27FC236}">
                    <a16:creationId xmlns:a16="http://schemas.microsoft.com/office/drawing/2014/main" id="{7DBDDC95-8DD2-4810-AF7F-257CEB7FD589}"/>
                  </a:ext>
                </a:extLst>
              </p:cNvPr>
              <p:cNvSpPr/>
              <p:nvPr/>
            </p:nvSpPr>
            <p:spPr>
              <a:xfrm>
                <a:off x="7398618" y="1497937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9" name="Oval 1948">
                <a:extLst>
                  <a:ext uri="{FF2B5EF4-FFF2-40B4-BE49-F238E27FC236}">
                    <a16:creationId xmlns:a16="http://schemas.microsoft.com/office/drawing/2014/main" id="{69E0608A-41B3-4154-BB19-2251FD9BB8D6}"/>
                  </a:ext>
                </a:extLst>
              </p:cNvPr>
              <p:cNvSpPr/>
              <p:nvPr/>
            </p:nvSpPr>
            <p:spPr>
              <a:xfrm>
                <a:off x="7401703" y="1547467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0" name="Oval 1949">
                <a:extLst>
                  <a:ext uri="{FF2B5EF4-FFF2-40B4-BE49-F238E27FC236}">
                    <a16:creationId xmlns:a16="http://schemas.microsoft.com/office/drawing/2014/main" id="{78C32A3C-F903-45D6-963F-141AAE51B0D2}"/>
                  </a:ext>
                </a:extLst>
              </p:cNvPr>
              <p:cNvSpPr/>
              <p:nvPr/>
            </p:nvSpPr>
            <p:spPr>
              <a:xfrm>
                <a:off x="7455283" y="1564158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1" name="Oval 1950">
                <a:extLst>
                  <a:ext uri="{FF2B5EF4-FFF2-40B4-BE49-F238E27FC236}">
                    <a16:creationId xmlns:a16="http://schemas.microsoft.com/office/drawing/2014/main" id="{CD0715A9-12F8-48D8-BB4B-68F8A4B48D28}"/>
                  </a:ext>
                </a:extLst>
              </p:cNvPr>
              <p:cNvSpPr/>
              <p:nvPr/>
            </p:nvSpPr>
            <p:spPr>
              <a:xfrm>
                <a:off x="7515547" y="1585368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2" name="Oval 1951">
                <a:extLst>
                  <a:ext uri="{FF2B5EF4-FFF2-40B4-BE49-F238E27FC236}">
                    <a16:creationId xmlns:a16="http://schemas.microsoft.com/office/drawing/2014/main" id="{4E4DFAA7-96E5-4198-A426-041B6E6B78B2}"/>
                  </a:ext>
                </a:extLst>
              </p:cNvPr>
              <p:cNvSpPr/>
              <p:nvPr/>
            </p:nvSpPr>
            <p:spPr>
              <a:xfrm>
                <a:off x="7478316" y="1406212"/>
                <a:ext cx="27432" cy="27432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53" name="Straight Connector 1952">
                <a:extLst>
                  <a:ext uri="{FF2B5EF4-FFF2-40B4-BE49-F238E27FC236}">
                    <a16:creationId xmlns:a16="http://schemas.microsoft.com/office/drawing/2014/main" id="{71DE05E0-34F8-43B4-A408-95FF19D7B361}"/>
                  </a:ext>
                </a:extLst>
              </p:cNvPr>
              <p:cNvCxnSpPr>
                <a:cxnSpLocks/>
                <a:stCxn id="1952" idx="4"/>
              </p:cNvCxnSpPr>
              <p:nvPr/>
            </p:nvCxnSpPr>
            <p:spPr>
              <a:xfrm flipH="1">
                <a:off x="7488837" y="1433641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4" name="Straight Connector 1953">
                <a:extLst>
                  <a:ext uri="{FF2B5EF4-FFF2-40B4-BE49-F238E27FC236}">
                    <a16:creationId xmlns:a16="http://schemas.microsoft.com/office/drawing/2014/main" id="{C9823895-3437-4760-B358-A83B64C69E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50" y="1457238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5" name="Straight Connector 1954">
                <a:extLst>
                  <a:ext uri="{FF2B5EF4-FFF2-40B4-BE49-F238E27FC236}">
                    <a16:creationId xmlns:a16="http://schemas.microsoft.com/office/drawing/2014/main" id="{EA1018FE-4813-4155-9E23-56DE66CBC35C}"/>
                  </a:ext>
                </a:extLst>
              </p:cNvPr>
              <p:cNvCxnSpPr>
                <a:cxnSpLocks/>
                <a:endCxn id="1951" idx="0"/>
              </p:cNvCxnSpPr>
              <p:nvPr/>
            </p:nvCxnSpPr>
            <p:spPr>
              <a:xfrm>
                <a:off x="7507480" y="1547297"/>
                <a:ext cx="21783" cy="38069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6" name="Straight Connector 1955">
                <a:extLst>
                  <a:ext uri="{FF2B5EF4-FFF2-40B4-BE49-F238E27FC236}">
                    <a16:creationId xmlns:a16="http://schemas.microsoft.com/office/drawing/2014/main" id="{55618CBB-4878-4B1C-82AB-78556A78CCC0}"/>
                  </a:ext>
                </a:extLst>
              </p:cNvPr>
              <p:cNvCxnSpPr>
                <a:cxnSpLocks/>
                <a:endCxn id="1949" idx="7"/>
              </p:cNvCxnSpPr>
              <p:nvPr/>
            </p:nvCxnSpPr>
            <p:spPr>
              <a:xfrm flipH="1">
                <a:off x="7425118" y="1534784"/>
                <a:ext cx="27904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7" name="Straight Connector 1956">
                <a:extLst>
                  <a:ext uri="{FF2B5EF4-FFF2-40B4-BE49-F238E27FC236}">
                    <a16:creationId xmlns:a16="http://schemas.microsoft.com/office/drawing/2014/main" id="{402DFF6C-6C52-4568-B782-8903D8A14449}"/>
                  </a:ext>
                </a:extLst>
              </p:cNvPr>
              <p:cNvCxnSpPr>
                <a:cxnSpLocks/>
                <a:endCxn id="1942" idx="6"/>
              </p:cNvCxnSpPr>
              <p:nvPr userDrawn="1"/>
            </p:nvCxnSpPr>
            <p:spPr>
              <a:xfrm>
                <a:off x="7412753" y="1475840"/>
                <a:ext cx="122185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8" name="Straight Connector 1957">
                <a:extLst>
                  <a:ext uri="{FF2B5EF4-FFF2-40B4-BE49-F238E27FC236}">
                    <a16:creationId xmlns:a16="http://schemas.microsoft.com/office/drawing/2014/main" id="{CD89C4DD-B870-41E8-9557-5FCFAB8EAF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19" y="1455166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59" name="Straight Connector 1958">
                <a:extLst>
                  <a:ext uri="{FF2B5EF4-FFF2-40B4-BE49-F238E27FC236}">
                    <a16:creationId xmlns:a16="http://schemas.microsoft.com/office/drawing/2014/main" id="{101D4D64-67D6-4190-B72A-DE1CBD98AC98}"/>
                  </a:ext>
                </a:extLst>
              </p:cNvPr>
              <p:cNvCxnSpPr>
                <a:cxnSpLocks/>
                <a:endCxn id="1942" idx="6"/>
              </p:cNvCxnSpPr>
              <p:nvPr/>
            </p:nvCxnSpPr>
            <p:spPr>
              <a:xfrm flipH="1">
                <a:off x="7534967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0" name="Straight Connector 1959">
                <a:extLst>
                  <a:ext uri="{FF2B5EF4-FFF2-40B4-BE49-F238E27FC236}">
                    <a16:creationId xmlns:a16="http://schemas.microsoft.com/office/drawing/2014/main" id="{39D946F6-AD85-42E6-9318-97F371105DB5}"/>
                  </a:ext>
                </a:extLst>
              </p:cNvPr>
              <p:cNvCxnSpPr>
                <a:cxnSpLocks/>
                <a:stCxn id="1942" idx="0"/>
              </p:cNvCxnSpPr>
              <p:nvPr userDrawn="1"/>
            </p:nvCxnSpPr>
            <p:spPr>
              <a:xfrm flipH="1">
                <a:off x="7471119" y="1470777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1" name="Straight Connector 1960">
                <a:extLst>
                  <a:ext uri="{FF2B5EF4-FFF2-40B4-BE49-F238E27FC236}">
                    <a16:creationId xmlns:a16="http://schemas.microsoft.com/office/drawing/2014/main" id="{61A8662D-46F5-4A3B-953C-361997A790C4}"/>
                  </a:ext>
                </a:extLst>
              </p:cNvPr>
              <p:cNvCxnSpPr>
                <a:cxnSpLocks/>
                <a:stCxn id="1942" idx="2"/>
                <a:endCxn id="1948" idx="6"/>
              </p:cNvCxnSpPr>
              <p:nvPr/>
            </p:nvCxnSpPr>
            <p:spPr>
              <a:xfrm flipH="1" flipV="1">
                <a:off x="7426076" y="1511629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62" name="Straight Connector 1961">
                <a:extLst>
                  <a:ext uri="{FF2B5EF4-FFF2-40B4-BE49-F238E27FC236}">
                    <a16:creationId xmlns:a16="http://schemas.microsoft.com/office/drawing/2014/main" id="{E623C10E-5E19-4E06-82B1-BD1BA9528022}"/>
                  </a:ext>
                </a:extLst>
              </p:cNvPr>
              <p:cNvCxnSpPr>
                <a:cxnSpLocks/>
                <a:endCxn id="1946" idx="1"/>
              </p:cNvCxnSpPr>
              <p:nvPr userDrawn="1"/>
            </p:nvCxnSpPr>
            <p:spPr>
              <a:xfrm>
                <a:off x="7481166" y="1517536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  <p:grpSp>
          <p:nvGrpSpPr>
            <p:cNvPr id="1898" name="Microbe">
              <a:extLst>
                <a:ext uri="{FF2B5EF4-FFF2-40B4-BE49-F238E27FC236}">
                  <a16:creationId xmlns:a16="http://schemas.microsoft.com/office/drawing/2014/main" id="{28980D2E-AAE3-40A7-84F0-BAD68978E92E}"/>
                </a:ext>
              </a:extLst>
            </p:cNvPr>
            <p:cNvGrpSpPr/>
            <p:nvPr userDrawn="1"/>
          </p:nvGrpSpPr>
          <p:grpSpPr>
            <a:xfrm rot="20047771">
              <a:off x="-1420733" y="2015505"/>
              <a:ext cx="81748" cy="87436"/>
              <a:chOff x="7385721" y="1406190"/>
              <a:chExt cx="194807" cy="206586"/>
            </a:xfrm>
          </p:grpSpPr>
          <p:sp>
            <p:nvSpPr>
              <p:cNvPr id="1921" name="Oval 1920">
                <a:extLst>
                  <a:ext uri="{FF2B5EF4-FFF2-40B4-BE49-F238E27FC236}">
                    <a16:creationId xmlns:a16="http://schemas.microsoft.com/office/drawing/2014/main" id="{7321D7CC-415B-42FD-8D1E-539619D31E7A}"/>
                  </a:ext>
                </a:extLst>
              </p:cNvPr>
              <p:cNvSpPr/>
              <p:nvPr/>
            </p:nvSpPr>
            <p:spPr>
              <a:xfrm>
                <a:off x="7449372" y="1470769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2" name="Oval 1921">
                <a:extLst>
                  <a:ext uri="{FF2B5EF4-FFF2-40B4-BE49-F238E27FC236}">
                    <a16:creationId xmlns:a16="http://schemas.microsoft.com/office/drawing/2014/main" id="{3352AF2A-C421-4C56-B37A-99A3040EA3EC}"/>
                  </a:ext>
                </a:extLst>
              </p:cNvPr>
              <p:cNvSpPr/>
              <p:nvPr/>
            </p:nvSpPr>
            <p:spPr>
              <a:xfrm>
                <a:off x="7522629" y="14365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3" name="Oval 1922">
                <a:extLst>
                  <a:ext uri="{FF2B5EF4-FFF2-40B4-BE49-F238E27FC236}">
                    <a16:creationId xmlns:a16="http://schemas.microsoft.com/office/drawing/2014/main" id="{76A67553-B7C3-4B8E-84A6-9BD5B1D54035}"/>
                  </a:ext>
                </a:extLst>
              </p:cNvPr>
              <p:cNvSpPr/>
              <p:nvPr/>
            </p:nvSpPr>
            <p:spPr>
              <a:xfrm>
                <a:off x="7553096" y="1482584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4" name="Oval 1923">
                <a:extLst>
                  <a:ext uri="{FF2B5EF4-FFF2-40B4-BE49-F238E27FC236}">
                    <a16:creationId xmlns:a16="http://schemas.microsoft.com/office/drawing/2014/main" id="{B39DCC69-4D42-4A42-9A5D-5BFB5C482557}"/>
                  </a:ext>
                </a:extLst>
              </p:cNvPr>
              <p:cNvSpPr/>
              <p:nvPr/>
            </p:nvSpPr>
            <p:spPr>
              <a:xfrm>
                <a:off x="7438976" y="143362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5" name="Oval 1924">
                <a:extLst>
                  <a:ext uri="{FF2B5EF4-FFF2-40B4-BE49-F238E27FC236}">
                    <a16:creationId xmlns:a16="http://schemas.microsoft.com/office/drawing/2014/main" id="{F7B1A010-1171-43A3-B4DC-91AA01F08809}"/>
                  </a:ext>
                </a:extLst>
              </p:cNvPr>
              <p:cNvSpPr/>
              <p:nvPr/>
            </p:nvSpPr>
            <p:spPr>
              <a:xfrm>
                <a:off x="7547546" y="152860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6" name="Oval 1925">
                <a:extLst>
                  <a:ext uri="{FF2B5EF4-FFF2-40B4-BE49-F238E27FC236}">
                    <a16:creationId xmlns:a16="http://schemas.microsoft.com/office/drawing/2014/main" id="{FF9A4F38-3B6A-42D0-A4B1-C99AA40BF53F}"/>
                  </a:ext>
                </a:extLst>
              </p:cNvPr>
              <p:cNvSpPr/>
              <p:nvPr/>
            </p:nvSpPr>
            <p:spPr>
              <a:xfrm>
                <a:off x="7385721" y="1459077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7" name="Oval 1926">
                <a:extLst>
                  <a:ext uri="{FF2B5EF4-FFF2-40B4-BE49-F238E27FC236}">
                    <a16:creationId xmlns:a16="http://schemas.microsoft.com/office/drawing/2014/main" id="{4E206642-D772-428B-9F9A-9F67EF5CAB34}"/>
                  </a:ext>
                </a:extLst>
              </p:cNvPr>
              <p:cNvSpPr/>
              <p:nvPr/>
            </p:nvSpPr>
            <p:spPr>
              <a:xfrm>
                <a:off x="7398539" y="14979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8" name="Oval 1927">
                <a:extLst>
                  <a:ext uri="{FF2B5EF4-FFF2-40B4-BE49-F238E27FC236}">
                    <a16:creationId xmlns:a16="http://schemas.microsoft.com/office/drawing/2014/main" id="{1083D843-0CDD-4BC9-88D9-554070D2881E}"/>
                  </a:ext>
                </a:extLst>
              </p:cNvPr>
              <p:cNvSpPr/>
              <p:nvPr/>
            </p:nvSpPr>
            <p:spPr>
              <a:xfrm>
                <a:off x="7401680" y="1547449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9" name="Oval 1928">
                <a:extLst>
                  <a:ext uri="{FF2B5EF4-FFF2-40B4-BE49-F238E27FC236}">
                    <a16:creationId xmlns:a16="http://schemas.microsoft.com/office/drawing/2014/main" id="{6474F156-1536-482D-BCF1-88D714E69A16}"/>
                  </a:ext>
                </a:extLst>
              </p:cNvPr>
              <p:cNvSpPr/>
              <p:nvPr/>
            </p:nvSpPr>
            <p:spPr>
              <a:xfrm>
                <a:off x="7455260" y="1564142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0" name="Oval 1929">
                <a:extLst>
                  <a:ext uri="{FF2B5EF4-FFF2-40B4-BE49-F238E27FC236}">
                    <a16:creationId xmlns:a16="http://schemas.microsoft.com/office/drawing/2014/main" id="{EC6B0ECB-E12F-4C03-BF9A-499F1BD1CB9E}"/>
                  </a:ext>
                </a:extLst>
              </p:cNvPr>
              <p:cNvSpPr/>
              <p:nvPr/>
            </p:nvSpPr>
            <p:spPr>
              <a:xfrm>
                <a:off x="7515523" y="1585345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1" name="Oval 1930">
                <a:extLst>
                  <a:ext uri="{FF2B5EF4-FFF2-40B4-BE49-F238E27FC236}">
                    <a16:creationId xmlns:a16="http://schemas.microsoft.com/office/drawing/2014/main" id="{9CD3CBED-8EBC-4AE4-BD2B-F085F5DCD01B}"/>
                  </a:ext>
                </a:extLst>
              </p:cNvPr>
              <p:cNvSpPr/>
              <p:nvPr/>
            </p:nvSpPr>
            <p:spPr>
              <a:xfrm>
                <a:off x="7478293" y="1406190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32" name="Straight Connector 1931">
                <a:extLst>
                  <a:ext uri="{FF2B5EF4-FFF2-40B4-BE49-F238E27FC236}">
                    <a16:creationId xmlns:a16="http://schemas.microsoft.com/office/drawing/2014/main" id="{2240A9A6-EE34-4FD9-9C87-C719D287EEFC}"/>
                  </a:ext>
                </a:extLst>
              </p:cNvPr>
              <p:cNvCxnSpPr>
                <a:cxnSpLocks/>
                <a:stCxn id="1931" idx="4"/>
              </p:cNvCxnSpPr>
              <p:nvPr/>
            </p:nvCxnSpPr>
            <p:spPr>
              <a:xfrm flipH="1">
                <a:off x="7488812" y="1433619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3" name="Straight Connector 1932">
                <a:extLst>
                  <a:ext uri="{FF2B5EF4-FFF2-40B4-BE49-F238E27FC236}">
                    <a16:creationId xmlns:a16="http://schemas.microsoft.com/office/drawing/2014/main" id="{F7468667-F4D9-440F-9E7F-51B4B4A80B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26" y="1457216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4" name="Straight Connector 1933">
                <a:extLst>
                  <a:ext uri="{FF2B5EF4-FFF2-40B4-BE49-F238E27FC236}">
                    <a16:creationId xmlns:a16="http://schemas.microsoft.com/office/drawing/2014/main" id="{F2EF4AE3-D893-4BAB-B3C3-B81D6D681CEA}"/>
                  </a:ext>
                </a:extLst>
              </p:cNvPr>
              <p:cNvCxnSpPr>
                <a:cxnSpLocks/>
                <a:endCxn id="1930" idx="0"/>
              </p:cNvCxnSpPr>
              <p:nvPr/>
            </p:nvCxnSpPr>
            <p:spPr>
              <a:xfrm>
                <a:off x="7507456" y="1547281"/>
                <a:ext cx="21783" cy="3806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5" name="Straight Connector 1934">
                <a:extLst>
                  <a:ext uri="{FF2B5EF4-FFF2-40B4-BE49-F238E27FC236}">
                    <a16:creationId xmlns:a16="http://schemas.microsoft.com/office/drawing/2014/main" id="{40164B7A-6DA1-46E8-AB43-7706F8C58B1F}"/>
                  </a:ext>
                </a:extLst>
              </p:cNvPr>
              <p:cNvCxnSpPr>
                <a:cxnSpLocks/>
                <a:endCxn id="1928" idx="7"/>
              </p:cNvCxnSpPr>
              <p:nvPr/>
            </p:nvCxnSpPr>
            <p:spPr>
              <a:xfrm flipH="1">
                <a:off x="7425093" y="1534766"/>
                <a:ext cx="27903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6" name="Straight Connector 1935">
                <a:extLst>
                  <a:ext uri="{FF2B5EF4-FFF2-40B4-BE49-F238E27FC236}">
                    <a16:creationId xmlns:a16="http://schemas.microsoft.com/office/drawing/2014/main" id="{173BDC0E-8BB3-4B3F-8062-96778C99F99E}"/>
                  </a:ext>
                </a:extLst>
              </p:cNvPr>
              <p:cNvCxnSpPr>
                <a:cxnSpLocks/>
                <a:endCxn id="1921" idx="6"/>
              </p:cNvCxnSpPr>
              <p:nvPr/>
            </p:nvCxnSpPr>
            <p:spPr>
              <a:xfrm>
                <a:off x="7412786" y="1475824"/>
                <a:ext cx="122186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7" name="Straight Connector 1936">
                <a:extLst>
                  <a:ext uri="{FF2B5EF4-FFF2-40B4-BE49-F238E27FC236}">
                    <a16:creationId xmlns:a16="http://schemas.microsoft.com/office/drawing/2014/main" id="{0DEB2A27-2F3D-4EBF-98DB-A236A5523D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51" y="1455165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8" name="Straight Connector 1937">
                <a:extLst>
                  <a:ext uri="{FF2B5EF4-FFF2-40B4-BE49-F238E27FC236}">
                    <a16:creationId xmlns:a16="http://schemas.microsoft.com/office/drawing/2014/main" id="{C229ECEC-CD2B-4A1B-AECE-BFDA5807DBBF}"/>
                  </a:ext>
                </a:extLst>
              </p:cNvPr>
              <p:cNvCxnSpPr>
                <a:cxnSpLocks/>
                <a:endCxn id="1921" idx="6"/>
              </p:cNvCxnSpPr>
              <p:nvPr/>
            </p:nvCxnSpPr>
            <p:spPr>
              <a:xfrm flipH="1">
                <a:off x="7534909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39" name="Straight Connector 1938">
                <a:extLst>
                  <a:ext uri="{FF2B5EF4-FFF2-40B4-BE49-F238E27FC236}">
                    <a16:creationId xmlns:a16="http://schemas.microsoft.com/office/drawing/2014/main" id="{D7D4B8E5-B4B1-4E53-A870-F46470512A4E}"/>
                  </a:ext>
                </a:extLst>
              </p:cNvPr>
              <p:cNvCxnSpPr>
                <a:cxnSpLocks/>
                <a:stCxn id="1921" idx="0"/>
              </p:cNvCxnSpPr>
              <p:nvPr/>
            </p:nvCxnSpPr>
            <p:spPr>
              <a:xfrm flipH="1">
                <a:off x="7471060" y="1470775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40" name="Straight Connector 1939">
                <a:extLst>
                  <a:ext uri="{FF2B5EF4-FFF2-40B4-BE49-F238E27FC236}">
                    <a16:creationId xmlns:a16="http://schemas.microsoft.com/office/drawing/2014/main" id="{BFF9F571-90EE-49A2-863F-18B0889688A4}"/>
                  </a:ext>
                </a:extLst>
              </p:cNvPr>
              <p:cNvCxnSpPr>
                <a:cxnSpLocks/>
                <a:stCxn id="1921" idx="2"/>
                <a:endCxn id="1927" idx="6"/>
              </p:cNvCxnSpPr>
              <p:nvPr/>
            </p:nvCxnSpPr>
            <p:spPr>
              <a:xfrm flipH="1" flipV="1">
                <a:off x="7426077" y="1511630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41" name="Straight Connector 1940">
                <a:extLst>
                  <a:ext uri="{FF2B5EF4-FFF2-40B4-BE49-F238E27FC236}">
                    <a16:creationId xmlns:a16="http://schemas.microsoft.com/office/drawing/2014/main" id="{4D922E40-BB24-4A3B-AFF6-1373F4F44412}"/>
                  </a:ext>
                </a:extLst>
              </p:cNvPr>
              <p:cNvCxnSpPr>
                <a:cxnSpLocks/>
                <a:endCxn id="1925" idx="1"/>
              </p:cNvCxnSpPr>
              <p:nvPr userDrawn="1"/>
            </p:nvCxnSpPr>
            <p:spPr>
              <a:xfrm>
                <a:off x="7481166" y="1517537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  <p:grpSp>
          <p:nvGrpSpPr>
            <p:cNvPr id="1899" name="Microbe">
              <a:extLst>
                <a:ext uri="{FF2B5EF4-FFF2-40B4-BE49-F238E27FC236}">
                  <a16:creationId xmlns:a16="http://schemas.microsoft.com/office/drawing/2014/main" id="{8AD1E0C9-2239-43F7-9B6A-7BA071230929}"/>
                </a:ext>
              </a:extLst>
            </p:cNvPr>
            <p:cNvGrpSpPr/>
            <p:nvPr userDrawn="1"/>
          </p:nvGrpSpPr>
          <p:grpSpPr>
            <a:xfrm rot="20047771">
              <a:off x="-1308003" y="2030899"/>
              <a:ext cx="81748" cy="87436"/>
              <a:chOff x="7385721" y="1406190"/>
              <a:chExt cx="194807" cy="206586"/>
            </a:xfrm>
          </p:grpSpPr>
          <p:sp>
            <p:nvSpPr>
              <p:cNvPr id="1900" name="Oval 1899">
                <a:extLst>
                  <a:ext uri="{FF2B5EF4-FFF2-40B4-BE49-F238E27FC236}">
                    <a16:creationId xmlns:a16="http://schemas.microsoft.com/office/drawing/2014/main" id="{6543DD36-0C67-4F22-BF12-2D5BBDB69AF5}"/>
                  </a:ext>
                </a:extLst>
              </p:cNvPr>
              <p:cNvSpPr/>
              <p:nvPr/>
            </p:nvSpPr>
            <p:spPr>
              <a:xfrm>
                <a:off x="7449372" y="1470769"/>
                <a:ext cx="85547" cy="85548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1" name="Oval 1900">
                <a:extLst>
                  <a:ext uri="{FF2B5EF4-FFF2-40B4-BE49-F238E27FC236}">
                    <a16:creationId xmlns:a16="http://schemas.microsoft.com/office/drawing/2014/main" id="{AE96F4C2-5182-43FA-99C7-8FC031522C57}"/>
                  </a:ext>
                </a:extLst>
              </p:cNvPr>
              <p:cNvSpPr/>
              <p:nvPr/>
            </p:nvSpPr>
            <p:spPr>
              <a:xfrm>
                <a:off x="7522629" y="14365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2" name="Oval 1901">
                <a:extLst>
                  <a:ext uri="{FF2B5EF4-FFF2-40B4-BE49-F238E27FC236}">
                    <a16:creationId xmlns:a16="http://schemas.microsoft.com/office/drawing/2014/main" id="{37209F3C-4194-4424-8FA1-54C811B2FD67}"/>
                  </a:ext>
                </a:extLst>
              </p:cNvPr>
              <p:cNvSpPr/>
              <p:nvPr userDrawn="1"/>
            </p:nvSpPr>
            <p:spPr>
              <a:xfrm>
                <a:off x="7553096" y="1482584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3" name="Oval 1902">
                <a:extLst>
                  <a:ext uri="{FF2B5EF4-FFF2-40B4-BE49-F238E27FC236}">
                    <a16:creationId xmlns:a16="http://schemas.microsoft.com/office/drawing/2014/main" id="{220B0F6D-986C-40D1-AD20-475F453AA661}"/>
                  </a:ext>
                </a:extLst>
              </p:cNvPr>
              <p:cNvSpPr/>
              <p:nvPr/>
            </p:nvSpPr>
            <p:spPr>
              <a:xfrm>
                <a:off x="7438976" y="143362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4" name="Oval 1903">
                <a:extLst>
                  <a:ext uri="{FF2B5EF4-FFF2-40B4-BE49-F238E27FC236}">
                    <a16:creationId xmlns:a16="http://schemas.microsoft.com/office/drawing/2014/main" id="{2A1F8A93-E971-45D2-A9C1-2BD7C269462C}"/>
                  </a:ext>
                </a:extLst>
              </p:cNvPr>
              <p:cNvSpPr/>
              <p:nvPr/>
            </p:nvSpPr>
            <p:spPr>
              <a:xfrm>
                <a:off x="7547546" y="1528606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5" name="Oval 1904">
                <a:extLst>
                  <a:ext uri="{FF2B5EF4-FFF2-40B4-BE49-F238E27FC236}">
                    <a16:creationId xmlns:a16="http://schemas.microsoft.com/office/drawing/2014/main" id="{9CDB4BB3-4C4F-4560-808D-1E66FB3D4B15}"/>
                  </a:ext>
                </a:extLst>
              </p:cNvPr>
              <p:cNvSpPr/>
              <p:nvPr/>
            </p:nvSpPr>
            <p:spPr>
              <a:xfrm>
                <a:off x="7385721" y="1459077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6" name="Oval 1905">
                <a:extLst>
                  <a:ext uri="{FF2B5EF4-FFF2-40B4-BE49-F238E27FC236}">
                    <a16:creationId xmlns:a16="http://schemas.microsoft.com/office/drawing/2014/main" id="{19DA6E8A-F428-4E8E-8890-8D35F1C29EDF}"/>
                  </a:ext>
                </a:extLst>
              </p:cNvPr>
              <p:cNvSpPr/>
              <p:nvPr/>
            </p:nvSpPr>
            <p:spPr>
              <a:xfrm>
                <a:off x="7398539" y="1497921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7" name="Oval 1906">
                <a:extLst>
                  <a:ext uri="{FF2B5EF4-FFF2-40B4-BE49-F238E27FC236}">
                    <a16:creationId xmlns:a16="http://schemas.microsoft.com/office/drawing/2014/main" id="{5D18AA91-B33E-4FF1-A05B-2526A5CC67FC}"/>
                  </a:ext>
                </a:extLst>
              </p:cNvPr>
              <p:cNvSpPr/>
              <p:nvPr/>
            </p:nvSpPr>
            <p:spPr>
              <a:xfrm>
                <a:off x="7401680" y="1547449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8" name="Oval 1907">
                <a:extLst>
                  <a:ext uri="{FF2B5EF4-FFF2-40B4-BE49-F238E27FC236}">
                    <a16:creationId xmlns:a16="http://schemas.microsoft.com/office/drawing/2014/main" id="{0B507C64-763D-4A24-AF5B-D4F9169A9514}"/>
                  </a:ext>
                </a:extLst>
              </p:cNvPr>
              <p:cNvSpPr/>
              <p:nvPr/>
            </p:nvSpPr>
            <p:spPr>
              <a:xfrm>
                <a:off x="7455260" y="1564142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9" name="Oval 1908">
                <a:extLst>
                  <a:ext uri="{FF2B5EF4-FFF2-40B4-BE49-F238E27FC236}">
                    <a16:creationId xmlns:a16="http://schemas.microsoft.com/office/drawing/2014/main" id="{AD6F01D8-E711-4ECB-9AC3-AA4273342809}"/>
                  </a:ext>
                </a:extLst>
              </p:cNvPr>
              <p:cNvSpPr/>
              <p:nvPr/>
            </p:nvSpPr>
            <p:spPr>
              <a:xfrm>
                <a:off x="7515523" y="1585345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0" name="Oval 1909">
                <a:extLst>
                  <a:ext uri="{FF2B5EF4-FFF2-40B4-BE49-F238E27FC236}">
                    <a16:creationId xmlns:a16="http://schemas.microsoft.com/office/drawing/2014/main" id="{9B5351E3-411C-4AE4-A9E7-4D1502FA43FB}"/>
                  </a:ext>
                </a:extLst>
              </p:cNvPr>
              <p:cNvSpPr/>
              <p:nvPr/>
            </p:nvSpPr>
            <p:spPr>
              <a:xfrm>
                <a:off x="7478293" y="1406190"/>
                <a:ext cx="27432" cy="27431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US" sz="1000" kern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cxnSp>
            <p:nvCxnSpPr>
              <p:cNvPr id="1911" name="Straight Connector 1910">
                <a:extLst>
                  <a:ext uri="{FF2B5EF4-FFF2-40B4-BE49-F238E27FC236}">
                    <a16:creationId xmlns:a16="http://schemas.microsoft.com/office/drawing/2014/main" id="{64327ED3-D096-4E09-87B2-434380342C3A}"/>
                  </a:ext>
                </a:extLst>
              </p:cNvPr>
              <p:cNvCxnSpPr>
                <a:cxnSpLocks/>
                <a:stCxn id="1910" idx="4"/>
              </p:cNvCxnSpPr>
              <p:nvPr/>
            </p:nvCxnSpPr>
            <p:spPr>
              <a:xfrm flipH="1">
                <a:off x="7488812" y="1433619"/>
                <a:ext cx="3195" cy="4295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2" name="Straight Connector 1911">
                <a:extLst>
                  <a:ext uri="{FF2B5EF4-FFF2-40B4-BE49-F238E27FC236}">
                    <a16:creationId xmlns:a16="http://schemas.microsoft.com/office/drawing/2014/main" id="{783DCE51-23F5-4BB5-B9E9-4617F9DD57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11626" y="1457216"/>
                <a:ext cx="12232" cy="2322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3" name="Straight Connector 1912">
                <a:extLst>
                  <a:ext uri="{FF2B5EF4-FFF2-40B4-BE49-F238E27FC236}">
                    <a16:creationId xmlns:a16="http://schemas.microsoft.com/office/drawing/2014/main" id="{EB917B22-C0BA-43C7-86FD-F52AF5FFB0FF}"/>
                  </a:ext>
                </a:extLst>
              </p:cNvPr>
              <p:cNvCxnSpPr>
                <a:cxnSpLocks/>
                <a:endCxn id="1909" idx="0"/>
              </p:cNvCxnSpPr>
              <p:nvPr userDrawn="1"/>
            </p:nvCxnSpPr>
            <p:spPr>
              <a:xfrm>
                <a:off x="7507456" y="1547281"/>
                <a:ext cx="21783" cy="3806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4" name="Straight Connector 1913">
                <a:extLst>
                  <a:ext uri="{FF2B5EF4-FFF2-40B4-BE49-F238E27FC236}">
                    <a16:creationId xmlns:a16="http://schemas.microsoft.com/office/drawing/2014/main" id="{53DC8193-6A11-4AA6-8AFD-472C2A7C3CC5}"/>
                  </a:ext>
                </a:extLst>
              </p:cNvPr>
              <p:cNvCxnSpPr>
                <a:cxnSpLocks/>
                <a:endCxn id="1907" idx="7"/>
              </p:cNvCxnSpPr>
              <p:nvPr/>
            </p:nvCxnSpPr>
            <p:spPr>
              <a:xfrm flipH="1">
                <a:off x="7425093" y="1534766"/>
                <a:ext cx="27903" cy="1670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5" name="Straight Connector 1914">
                <a:extLst>
                  <a:ext uri="{FF2B5EF4-FFF2-40B4-BE49-F238E27FC236}">
                    <a16:creationId xmlns:a16="http://schemas.microsoft.com/office/drawing/2014/main" id="{54644AD6-3A73-47A6-8458-323DD5632132}"/>
                  </a:ext>
                </a:extLst>
              </p:cNvPr>
              <p:cNvCxnSpPr>
                <a:cxnSpLocks/>
                <a:endCxn id="1900" idx="6"/>
              </p:cNvCxnSpPr>
              <p:nvPr userDrawn="1"/>
            </p:nvCxnSpPr>
            <p:spPr>
              <a:xfrm>
                <a:off x="7412786" y="1475824"/>
                <a:ext cx="122186" cy="37721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6" name="Straight Connector 1915">
                <a:extLst>
                  <a:ext uri="{FF2B5EF4-FFF2-40B4-BE49-F238E27FC236}">
                    <a16:creationId xmlns:a16="http://schemas.microsoft.com/office/drawing/2014/main" id="{6E279BA9-7B71-4678-B468-E0D81FD3B0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9851" y="1455165"/>
                <a:ext cx="9254" cy="22238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7" name="Straight Connector 1916">
                <a:extLst>
                  <a:ext uri="{FF2B5EF4-FFF2-40B4-BE49-F238E27FC236}">
                    <a16:creationId xmlns:a16="http://schemas.microsoft.com/office/drawing/2014/main" id="{F16F162B-7B46-4B3A-9D4F-BBE469DEF52A}"/>
                  </a:ext>
                </a:extLst>
              </p:cNvPr>
              <p:cNvCxnSpPr>
                <a:cxnSpLocks/>
                <a:endCxn id="1900" idx="6"/>
              </p:cNvCxnSpPr>
              <p:nvPr userDrawn="1"/>
            </p:nvCxnSpPr>
            <p:spPr>
              <a:xfrm flipH="1">
                <a:off x="7534909" y="1496505"/>
                <a:ext cx="19467" cy="17050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8" name="Straight Connector 1917">
                <a:extLst>
                  <a:ext uri="{FF2B5EF4-FFF2-40B4-BE49-F238E27FC236}">
                    <a16:creationId xmlns:a16="http://schemas.microsoft.com/office/drawing/2014/main" id="{60BA22DA-806E-450C-A4C2-72345AAD76AF}"/>
                  </a:ext>
                </a:extLst>
              </p:cNvPr>
              <p:cNvCxnSpPr>
                <a:cxnSpLocks/>
                <a:stCxn id="1900" idx="0"/>
              </p:cNvCxnSpPr>
              <p:nvPr userDrawn="1"/>
            </p:nvCxnSpPr>
            <p:spPr>
              <a:xfrm flipH="1">
                <a:off x="7471060" y="1470775"/>
                <a:ext cx="21075" cy="92594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19" name="Straight Connector 1918">
                <a:extLst>
                  <a:ext uri="{FF2B5EF4-FFF2-40B4-BE49-F238E27FC236}">
                    <a16:creationId xmlns:a16="http://schemas.microsoft.com/office/drawing/2014/main" id="{C556E8DB-2460-42E6-980C-B4962E5673B1}"/>
                  </a:ext>
                </a:extLst>
              </p:cNvPr>
              <p:cNvCxnSpPr>
                <a:cxnSpLocks/>
                <a:stCxn id="1900" idx="2"/>
                <a:endCxn id="1906" idx="6"/>
              </p:cNvCxnSpPr>
              <p:nvPr userDrawn="1"/>
            </p:nvCxnSpPr>
            <p:spPr>
              <a:xfrm flipH="1" flipV="1">
                <a:off x="7426077" y="1511630"/>
                <a:ext cx="23355" cy="1907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  <p:cxnSp>
            <p:nvCxnSpPr>
              <p:cNvPr id="1920" name="Straight Connector 1919">
                <a:extLst>
                  <a:ext uri="{FF2B5EF4-FFF2-40B4-BE49-F238E27FC236}">
                    <a16:creationId xmlns:a16="http://schemas.microsoft.com/office/drawing/2014/main" id="{F5CC61C9-8B6E-4014-80EA-90948FDD5800}"/>
                  </a:ext>
                </a:extLst>
              </p:cNvPr>
              <p:cNvCxnSpPr>
                <a:cxnSpLocks/>
                <a:endCxn id="1904" idx="1"/>
              </p:cNvCxnSpPr>
              <p:nvPr userDrawn="1"/>
            </p:nvCxnSpPr>
            <p:spPr>
              <a:xfrm>
                <a:off x="7481166" y="1517537"/>
                <a:ext cx="70431" cy="15086"/>
              </a:xfrm>
              <a:prstGeom prst="line">
                <a:avLst/>
              </a:prstGeom>
              <a:noFill/>
              <a:ln w="9525" cap="flat" cmpd="sng" algn="ctr">
                <a:solidFill>
                  <a:srgbClr val="C00000"/>
                </a:solidFill>
                <a:prstDash val="soli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D0D3672-E0F6-4908-B9C7-BC34A3C63EFF}"/>
              </a:ext>
            </a:extLst>
          </p:cNvPr>
          <p:cNvGrpSpPr/>
          <p:nvPr userDrawn="1"/>
        </p:nvGrpSpPr>
        <p:grpSpPr>
          <a:xfrm>
            <a:off x="7415668" y="1805809"/>
            <a:ext cx="2857011" cy="2841404"/>
            <a:chOff x="7389790" y="1805809"/>
            <a:chExt cx="2857011" cy="2841404"/>
          </a:xfrm>
        </p:grpSpPr>
        <p:sp>
          <p:nvSpPr>
            <p:cNvPr id="2373" name="TextBox 2372">
              <a:extLst>
                <a:ext uri="{FF2B5EF4-FFF2-40B4-BE49-F238E27FC236}">
                  <a16:creationId xmlns:a16="http://schemas.microsoft.com/office/drawing/2014/main" id="{61C61C82-52EE-4E05-B071-3723C904C4C3}"/>
                </a:ext>
              </a:extLst>
            </p:cNvPr>
            <p:cNvSpPr txBox="1"/>
            <p:nvPr userDrawn="1"/>
          </p:nvSpPr>
          <p:spPr>
            <a:xfrm>
              <a:off x="7933658" y="1805809"/>
              <a:ext cx="1809946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Bacteria     Viruses     Smoke</a:t>
              </a:r>
            </a:p>
          </p:txBody>
        </p:sp>
        <p:sp>
          <p:nvSpPr>
            <p:cNvPr id="1430" name="TextBox 1429">
              <a:extLst>
                <a:ext uri="{FF2B5EF4-FFF2-40B4-BE49-F238E27FC236}">
                  <a16:creationId xmlns:a16="http://schemas.microsoft.com/office/drawing/2014/main" id="{065E36E2-EF8B-412B-8E70-C09FC9723794}"/>
                </a:ext>
              </a:extLst>
            </p:cNvPr>
            <p:cNvSpPr txBox="1"/>
            <p:nvPr userDrawn="1"/>
          </p:nvSpPr>
          <p:spPr>
            <a:xfrm>
              <a:off x="7965156" y="3441813"/>
              <a:ext cx="413896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endParaRPr lang="en-GB" sz="900" b="1" kern="0" noProof="0" dirty="0">
                <a:solidFill>
                  <a:srgbClr val="F0AB00">
                    <a:lumMod val="50000"/>
                  </a:srgbClr>
                </a:solidFill>
                <a:cs typeface="Arial" panose="020B0604020202020204" pitchFamily="34" charset="0"/>
              </a:endParaRP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TSLP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IL-33</a:t>
              </a:r>
            </a:p>
          </p:txBody>
        </p:sp>
        <p:sp>
          <p:nvSpPr>
            <p:cNvPr id="1431" name="Trapezoid 1430">
              <a:extLst>
                <a:ext uri="{FF2B5EF4-FFF2-40B4-BE49-F238E27FC236}">
                  <a16:creationId xmlns:a16="http://schemas.microsoft.com/office/drawing/2014/main" id="{8042AB58-4D93-487A-B9E5-C44D3B040A0D}"/>
                </a:ext>
              </a:extLst>
            </p:cNvPr>
            <p:cNvSpPr/>
            <p:nvPr userDrawn="1"/>
          </p:nvSpPr>
          <p:spPr>
            <a:xfrm rot="9849585">
              <a:off x="7488449" y="3986941"/>
              <a:ext cx="856969" cy="458230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8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162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32" name="Trapezoid 1431">
              <a:extLst>
                <a:ext uri="{FF2B5EF4-FFF2-40B4-BE49-F238E27FC236}">
                  <a16:creationId xmlns:a16="http://schemas.microsoft.com/office/drawing/2014/main" id="{33635D7B-64F5-416E-BBDE-F2FC0B53F34F}"/>
                </a:ext>
              </a:extLst>
            </p:cNvPr>
            <p:cNvSpPr/>
            <p:nvPr userDrawn="1"/>
          </p:nvSpPr>
          <p:spPr>
            <a:xfrm rot="20598186">
              <a:off x="8287405" y="2275829"/>
              <a:ext cx="1489290" cy="2064128"/>
            </a:xfrm>
            <a:prstGeom prst="trapezoid">
              <a:avLst>
                <a:gd name="adj" fmla="val 69409"/>
              </a:avLst>
            </a:pr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162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33" name="Neutrophilic Asthma Shading">
              <a:extLst>
                <a:ext uri="{FF2B5EF4-FFF2-40B4-BE49-F238E27FC236}">
                  <a16:creationId xmlns:a16="http://schemas.microsoft.com/office/drawing/2014/main" id="{E57214AE-09EE-49D4-A6B6-445CE35216E6}"/>
                </a:ext>
              </a:extLst>
            </p:cNvPr>
            <p:cNvSpPr/>
            <p:nvPr userDrawn="1"/>
          </p:nvSpPr>
          <p:spPr>
            <a:xfrm rot="5400000">
              <a:off x="8940338" y="3906559"/>
              <a:ext cx="625884" cy="583926"/>
            </a:xfrm>
            <a:custGeom>
              <a:avLst/>
              <a:gdLst>
                <a:gd name="connsiteX0" fmla="*/ 1464255 w 1464255"/>
                <a:gd name="connsiteY0" fmla="*/ 1045028 h 1045028"/>
                <a:gd name="connsiteX1" fmla="*/ 0 w 1464255"/>
                <a:gd name="connsiteY1" fmla="*/ 826302 h 1045028"/>
                <a:gd name="connsiteX2" fmla="*/ 461757 w 1464255"/>
                <a:gd name="connsiteY2" fmla="*/ 0 h 1045028"/>
                <a:gd name="connsiteX3" fmla="*/ 622764 w 1464255"/>
                <a:gd name="connsiteY3" fmla="*/ 3038 h 1045028"/>
                <a:gd name="connsiteX4" fmla="*/ 1464255 w 1464255"/>
                <a:gd name="connsiteY4" fmla="*/ 1045028 h 1045028"/>
                <a:gd name="connsiteX0" fmla="*/ 1464255 w 1464255"/>
                <a:gd name="connsiteY0" fmla="*/ 1045028 h 1045028"/>
                <a:gd name="connsiteX1" fmla="*/ 1283296 w 1464255"/>
                <a:gd name="connsiteY1" fmla="*/ 1015892 h 1045028"/>
                <a:gd name="connsiteX2" fmla="*/ 0 w 1464255"/>
                <a:gd name="connsiteY2" fmla="*/ 826302 h 1045028"/>
                <a:gd name="connsiteX3" fmla="*/ 461757 w 1464255"/>
                <a:gd name="connsiteY3" fmla="*/ 0 h 1045028"/>
                <a:gd name="connsiteX4" fmla="*/ 622764 w 1464255"/>
                <a:gd name="connsiteY4" fmla="*/ 3038 h 1045028"/>
                <a:gd name="connsiteX5" fmla="*/ 1464255 w 1464255"/>
                <a:gd name="connsiteY5" fmla="*/ 1045028 h 1045028"/>
                <a:gd name="connsiteX0" fmla="*/ 1464255 w 1464255"/>
                <a:gd name="connsiteY0" fmla="*/ 1045028 h 1181795"/>
                <a:gd name="connsiteX1" fmla="*/ 1331919 w 1464255"/>
                <a:gd name="connsiteY1" fmla="*/ 1181795 h 1181795"/>
                <a:gd name="connsiteX2" fmla="*/ 0 w 1464255"/>
                <a:gd name="connsiteY2" fmla="*/ 826302 h 1181795"/>
                <a:gd name="connsiteX3" fmla="*/ 461757 w 1464255"/>
                <a:gd name="connsiteY3" fmla="*/ 0 h 1181795"/>
                <a:gd name="connsiteX4" fmla="*/ 622764 w 1464255"/>
                <a:gd name="connsiteY4" fmla="*/ 3038 h 1181795"/>
                <a:gd name="connsiteX5" fmla="*/ 1464255 w 1464255"/>
                <a:gd name="connsiteY5" fmla="*/ 1045028 h 1181795"/>
                <a:gd name="connsiteX0" fmla="*/ 1349298 w 1349298"/>
                <a:gd name="connsiteY0" fmla="*/ 1045028 h 1181795"/>
                <a:gd name="connsiteX1" fmla="*/ 1216962 w 1349298"/>
                <a:gd name="connsiteY1" fmla="*/ 1181795 h 1181795"/>
                <a:gd name="connsiteX2" fmla="*/ 0 w 1349298"/>
                <a:gd name="connsiteY2" fmla="*/ 569665 h 1181795"/>
                <a:gd name="connsiteX3" fmla="*/ 346800 w 1349298"/>
                <a:gd name="connsiteY3" fmla="*/ 0 h 1181795"/>
                <a:gd name="connsiteX4" fmla="*/ 507807 w 1349298"/>
                <a:gd name="connsiteY4" fmla="*/ 3038 h 1181795"/>
                <a:gd name="connsiteX5" fmla="*/ 1349298 w 1349298"/>
                <a:gd name="connsiteY5" fmla="*/ 1045028 h 1181795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577986 w 2580484"/>
                <a:gd name="connsiteY3" fmla="*/ 98922 h 1280717"/>
                <a:gd name="connsiteX4" fmla="*/ 1738993 w 2580484"/>
                <a:gd name="connsiteY4" fmla="*/ 101960 h 1280717"/>
                <a:gd name="connsiteX5" fmla="*/ 2580484 w 2580484"/>
                <a:gd name="connsiteY5" fmla="*/ 1143950 h 1280717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577986 w 2580484"/>
                <a:gd name="connsiteY3" fmla="*/ 98922 h 1280717"/>
                <a:gd name="connsiteX4" fmla="*/ 1738993 w 2580484"/>
                <a:gd name="connsiteY4" fmla="*/ 101960 h 1280717"/>
                <a:gd name="connsiteX5" fmla="*/ 2580484 w 2580484"/>
                <a:gd name="connsiteY5" fmla="*/ 1143950 h 1280717"/>
                <a:gd name="connsiteX0" fmla="*/ 2580484 w 2580484"/>
                <a:gd name="connsiteY0" fmla="*/ 1143950 h 1280717"/>
                <a:gd name="connsiteX1" fmla="*/ 2448148 w 2580484"/>
                <a:gd name="connsiteY1" fmla="*/ 1280717 h 1280717"/>
                <a:gd name="connsiteX2" fmla="*/ 0 w 2580484"/>
                <a:gd name="connsiteY2" fmla="*/ 0 h 1280717"/>
                <a:gd name="connsiteX3" fmla="*/ 1738993 w 2580484"/>
                <a:gd name="connsiteY3" fmla="*/ 101960 h 1280717"/>
                <a:gd name="connsiteX4" fmla="*/ 2580484 w 2580484"/>
                <a:gd name="connsiteY4" fmla="*/ 1143950 h 1280717"/>
                <a:gd name="connsiteX0" fmla="*/ 2580484 w 2580484"/>
                <a:gd name="connsiteY0" fmla="*/ 2165645 h 2302412"/>
                <a:gd name="connsiteX1" fmla="*/ 2448148 w 2580484"/>
                <a:gd name="connsiteY1" fmla="*/ 2302412 h 2302412"/>
                <a:gd name="connsiteX2" fmla="*/ 0 w 2580484"/>
                <a:gd name="connsiteY2" fmla="*/ 1021695 h 2302412"/>
                <a:gd name="connsiteX3" fmla="*/ 839428 w 2580484"/>
                <a:gd name="connsiteY3" fmla="*/ 0 h 2302412"/>
                <a:gd name="connsiteX4" fmla="*/ 2580484 w 2580484"/>
                <a:gd name="connsiteY4" fmla="*/ 2165645 h 2302412"/>
                <a:gd name="connsiteX0" fmla="*/ 2607025 w 2607025"/>
                <a:gd name="connsiteY0" fmla="*/ 2165645 h 2302412"/>
                <a:gd name="connsiteX1" fmla="*/ 2474689 w 2607025"/>
                <a:gd name="connsiteY1" fmla="*/ 2302412 h 2302412"/>
                <a:gd name="connsiteX2" fmla="*/ 0 w 2607025"/>
                <a:gd name="connsiteY2" fmla="*/ 1075542 h 2302412"/>
                <a:gd name="connsiteX3" fmla="*/ 865969 w 2607025"/>
                <a:gd name="connsiteY3" fmla="*/ 0 h 2302412"/>
                <a:gd name="connsiteX4" fmla="*/ 2607025 w 2607025"/>
                <a:gd name="connsiteY4" fmla="*/ 2165645 h 2302412"/>
                <a:gd name="connsiteX0" fmla="*/ 2925856 w 2925857"/>
                <a:gd name="connsiteY0" fmla="*/ 1728658 h 2302412"/>
                <a:gd name="connsiteX1" fmla="*/ 2474689 w 2925857"/>
                <a:gd name="connsiteY1" fmla="*/ 2302412 h 2302412"/>
                <a:gd name="connsiteX2" fmla="*/ 0 w 2925857"/>
                <a:gd name="connsiteY2" fmla="*/ 1075542 h 2302412"/>
                <a:gd name="connsiteX3" fmla="*/ 865969 w 2925857"/>
                <a:gd name="connsiteY3" fmla="*/ 0 h 2302412"/>
                <a:gd name="connsiteX4" fmla="*/ 2925856 w 2925857"/>
                <a:gd name="connsiteY4" fmla="*/ 1728658 h 230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57" h="2302412">
                  <a:moveTo>
                    <a:pt x="2925856" y="1728658"/>
                  </a:moveTo>
                  <a:lnTo>
                    <a:pt x="2474689" y="2302412"/>
                  </a:lnTo>
                  <a:lnTo>
                    <a:pt x="0" y="1075542"/>
                  </a:lnTo>
                  <a:lnTo>
                    <a:pt x="865969" y="0"/>
                  </a:lnTo>
                  <a:lnTo>
                    <a:pt x="2925856" y="1728658"/>
                  </a:lnTo>
                  <a:close/>
                </a:path>
              </a:pathLst>
            </a:custGeom>
            <a:gradFill flip="none" rotWithShape="1">
              <a:gsLst>
                <a:gs pos="30000">
                  <a:srgbClr val="FFFFFF">
                    <a:alpha val="17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lin ang="27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469" name="Straight Connector 1468">
              <a:extLst>
                <a:ext uri="{FF2B5EF4-FFF2-40B4-BE49-F238E27FC236}">
                  <a16:creationId xmlns:a16="http://schemas.microsoft.com/office/drawing/2014/main" id="{C7CCD937-44D6-4BA7-89A2-A2C1092FDA4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370941" y="3693233"/>
              <a:ext cx="182884" cy="162449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</p:cxnSp>
        <p:cxnSp>
          <p:nvCxnSpPr>
            <p:cNvPr id="1470" name="Straight Arrow Connector 1469">
              <a:extLst>
                <a:ext uri="{FF2B5EF4-FFF2-40B4-BE49-F238E27FC236}">
                  <a16:creationId xmlns:a16="http://schemas.microsoft.com/office/drawing/2014/main" id="{28B54E56-4D32-4C13-85B4-DD7273D2755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373101" y="3850345"/>
              <a:ext cx="0" cy="298153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tailEnd type="triangle"/>
            </a:ln>
            <a:effectLst/>
          </p:spPr>
        </p:cxnSp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3485C448-9BDF-42BF-8F96-7A9C10428A9D}"/>
                </a:ext>
              </a:extLst>
            </p:cNvPr>
            <p:cNvSpPr txBox="1"/>
            <p:nvPr userDrawn="1"/>
          </p:nvSpPr>
          <p:spPr>
            <a:xfrm>
              <a:off x="8349015" y="3764812"/>
              <a:ext cx="413896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TSLP</a:t>
              </a:r>
            </a:p>
            <a:p>
              <a:pPr defTabSz="685783">
                <a:buClr>
                  <a:srgbClr val="830051"/>
                </a:buClr>
                <a:defRPr/>
              </a:pPr>
              <a: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IL-33</a:t>
              </a:r>
              <a:br>
                <a:rPr lang="en-GB" sz="900" b="1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</a:br>
              <a:endParaRPr lang="en-GB" sz="900" b="1" kern="0" noProof="0" dirty="0">
                <a:solidFill>
                  <a:srgbClr val="F0AB00">
                    <a:lumMod val="50000"/>
                  </a:srgbClr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480" name="Group 1479">
              <a:extLst>
                <a:ext uri="{FF2B5EF4-FFF2-40B4-BE49-F238E27FC236}">
                  <a16:creationId xmlns:a16="http://schemas.microsoft.com/office/drawing/2014/main" id="{86548CB5-59D0-435F-B720-3B12539AB0CE}"/>
                </a:ext>
              </a:extLst>
            </p:cNvPr>
            <p:cNvGrpSpPr/>
            <p:nvPr userDrawn="1"/>
          </p:nvGrpSpPr>
          <p:grpSpPr>
            <a:xfrm>
              <a:off x="9240841" y="3223556"/>
              <a:ext cx="338588" cy="127292"/>
              <a:chOff x="5800707" y="2840995"/>
              <a:chExt cx="605000" cy="231167"/>
            </a:xfrm>
          </p:grpSpPr>
          <p:sp>
            <p:nvSpPr>
              <p:cNvPr id="1481" name="Oval 42">
                <a:extLst>
                  <a:ext uri="{FF2B5EF4-FFF2-40B4-BE49-F238E27FC236}">
                    <a16:creationId xmlns:a16="http://schemas.microsoft.com/office/drawing/2014/main" id="{7F810686-9206-4B45-A1AD-7E21FA70585D}"/>
                  </a:ext>
                </a:extLst>
              </p:cNvPr>
              <p:cNvSpPr/>
              <p:nvPr/>
            </p:nvSpPr>
            <p:spPr>
              <a:xfrm rot="10696810">
                <a:off x="5800707" y="2840995"/>
                <a:ext cx="605000" cy="231167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2" name="Oval 1481">
                <a:extLst>
                  <a:ext uri="{FF2B5EF4-FFF2-40B4-BE49-F238E27FC236}">
                    <a16:creationId xmlns:a16="http://schemas.microsoft.com/office/drawing/2014/main" id="{C32DB4BC-EAFE-4BE5-A0FB-E98A71F160DF}"/>
                  </a:ext>
                </a:extLst>
              </p:cNvPr>
              <p:cNvSpPr/>
              <p:nvPr/>
            </p:nvSpPr>
            <p:spPr>
              <a:xfrm rot="10860000">
                <a:off x="6049654" y="2912537"/>
                <a:ext cx="92692" cy="88077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3" name="TextBox 1482">
              <a:extLst>
                <a:ext uri="{FF2B5EF4-FFF2-40B4-BE49-F238E27FC236}">
                  <a16:creationId xmlns:a16="http://schemas.microsoft.com/office/drawing/2014/main" id="{B1CAF06E-9CE2-4A75-8BCE-66FA1BB2131D}"/>
                </a:ext>
              </a:extLst>
            </p:cNvPr>
            <p:cNvSpPr txBox="1"/>
            <p:nvPr userDrawn="1"/>
          </p:nvSpPr>
          <p:spPr>
            <a:xfrm>
              <a:off x="9068559" y="3286274"/>
              <a:ext cx="550151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Fibroblast</a:t>
              </a:r>
            </a:p>
          </p:txBody>
        </p:sp>
        <p:sp>
          <p:nvSpPr>
            <p:cNvPr id="1484" name="TextBox 1483">
              <a:extLst>
                <a:ext uri="{FF2B5EF4-FFF2-40B4-BE49-F238E27FC236}">
                  <a16:creationId xmlns:a16="http://schemas.microsoft.com/office/drawing/2014/main" id="{C06C583E-5BB0-4A3D-810E-C9C6937A4378}"/>
                </a:ext>
              </a:extLst>
            </p:cNvPr>
            <p:cNvSpPr txBox="1"/>
            <p:nvPr userDrawn="1"/>
          </p:nvSpPr>
          <p:spPr>
            <a:xfrm>
              <a:off x="8698376" y="3650837"/>
              <a:ext cx="55175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Mast cells</a:t>
              </a:r>
            </a:p>
          </p:txBody>
        </p:sp>
        <p:sp>
          <p:nvSpPr>
            <p:cNvPr id="1485" name="TextBox 1484">
              <a:extLst>
                <a:ext uri="{FF2B5EF4-FFF2-40B4-BE49-F238E27FC236}">
                  <a16:creationId xmlns:a16="http://schemas.microsoft.com/office/drawing/2014/main" id="{61F97678-B6E1-431A-B5A7-F13236CA31FA}"/>
                </a:ext>
              </a:extLst>
            </p:cNvPr>
            <p:cNvSpPr txBox="1"/>
            <p:nvPr userDrawn="1"/>
          </p:nvSpPr>
          <p:spPr>
            <a:xfrm>
              <a:off x="9445229" y="2877063"/>
              <a:ext cx="4988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783">
                <a:buClr>
                  <a:srgbClr val="830051"/>
                </a:buClr>
                <a:defRPr/>
              </a:pPr>
              <a:r>
                <a:rPr lang="en-GB" sz="700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Collagen</a:t>
              </a: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666AC44-6779-45B8-A570-E7C1251D78D8}"/>
                </a:ext>
              </a:extLst>
            </p:cNvPr>
            <p:cNvSpPr>
              <a:spLocks noChangeAspect="1"/>
            </p:cNvSpPr>
            <p:nvPr userDrawn="1"/>
          </p:nvSpPr>
          <p:spPr>
            <a:xfrm rot="17294740">
              <a:off x="9385105" y="2911486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42ED488C-6B61-4DB8-8227-1AEF8A6BB726}"/>
                </a:ext>
              </a:extLst>
            </p:cNvPr>
            <p:cNvSpPr>
              <a:spLocks noChangeAspect="1"/>
            </p:cNvSpPr>
            <p:nvPr userDrawn="1"/>
          </p:nvSpPr>
          <p:spPr>
            <a:xfrm rot="18495127">
              <a:off x="9405711" y="3053085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210EDFEE-3BBC-4F3E-8890-DAE2330EAFA2}"/>
                </a:ext>
              </a:extLst>
            </p:cNvPr>
            <p:cNvSpPr>
              <a:spLocks noChangeAspect="1"/>
            </p:cNvSpPr>
            <p:nvPr userDrawn="1"/>
          </p:nvSpPr>
          <p:spPr>
            <a:xfrm rot="7836353">
              <a:off x="9505900" y="2868260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489" name="Straight Arrow Connector 1488">
              <a:extLst>
                <a:ext uri="{FF2B5EF4-FFF2-40B4-BE49-F238E27FC236}">
                  <a16:creationId xmlns:a16="http://schemas.microsoft.com/office/drawing/2014/main" id="{C9D96027-98C7-46D0-8DF2-D5F58FCF064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915992" y="3268931"/>
              <a:ext cx="142609" cy="115887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headEnd type="none" w="med" len="med"/>
              <a:tailEnd type="triangle" w="med" len="med"/>
            </a:ln>
            <a:effectLst/>
          </p:spPr>
        </p:cxnSp>
        <p:sp>
          <p:nvSpPr>
            <p:cNvPr id="1510" name="TextBox 1509">
              <a:extLst>
                <a:ext uri="{FF2B5EF4-FFF2-40B4-BE49-F238E27FC236}">
                  <a16:creationId xmlns:a16="http://schemas.microsoft.com/office/drawing/2014/main" id="{E3D35F19-1D20-42E2-93A6-92463CB9B5A4}"/>
                </a:ext>
              </a:extLst>
            </p:cNvPr>
            <p:cNvSpPr txBox="1"/>
            <p:nvPr userDrawn="1"/>
          </p:nvSpPr>
          <p:spPr>
            <a:xfrm>
              <a:off x="8886509" y="3966736"/>
              <a:ext cx="8130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IL-6, </a:t>
              </a:r>
              <a:b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</a:br>
              <a:r>
                <a:rPr lang="en-GB" sz="600" kern="0" noProof="0" dirty="0">
                  <a:solidFill>
                    <a:srgbClr val="F0AB00">
                      <a:lumMod val="50000"/>
                    </a:srgbClr>
                  </a:solidFill>
                  <a:cs typeface="Arial" panose="020B0604020202020204" pitchFamily="34" charset="0"/>
                </a:rPr>
                <a:t>chemokines</a:t>
              </a:r>
            </a:p>
          </p:txBody>
        </p: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5E99D09F-F683-4658-A187-37D5CDF1625B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310945" y="3813231"/>
              <a:ext cx="0" cy="326441"/>
            </a:xfrm>
            <a:prstGeom prst="line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</a:ln>
            <a:effectLst/>
          </p:spPr>
        </p:cxnSp>
        <p:cxnSp>
          <p:nvCxnSpPr>
            <p:cNvPr id="1512" name="Straight Arrow Connector 1511">
              <a:extLst>
                <a:ext uri="{FF2B5EF4-FFF2-40B4-BE49-F238E27FC236}">
                  <a16:creationId xmlns:a16="http://schemas.microsoft.com/office/drawing/2014/main" id="{35ED47B1-A6A7-4E71-BB5C-AD84C1564ADF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8309010" y="3640690"/>
              <a:ext cx="190548" cy="179150"/>
            </a:xfrm>
            <a:prstGeom prst="straightConnector1">
              <a:avLst/>
            </a:prstGeom>
            <a:noFill/>
            <a:ln w="19050" cap="flat" cmpd="sng" algn="ctr">
              <a:solidFill>
                <a:srgbClr val="FFFFFF">
                  <a:lumMod val="50000"/>
                </a:srgbClr>
              </a:solidFill>
              <a:prstDash val="solid"/>
              <a:tailEnd type="triangle"/>
            </a:ln>
            <a:effectLst/>
          </p:spPr>
        </p:cxnSp>
        <p:grpSp>
          <p:nvGrpSpPr>
            <p:cNvPr id="1522" name="Group 1521">
              <a:extLst>
                <a:ext uri="{FF2B5EF4-FFF2-40B4-BE49-F238E27FC236}">
                  <a16:creationId xmlns:a16="http://schemas.microsoft.com/office/drawing/2014/main" id="{BBFA4F98-A612-45FC-A8CE-789BB9B70B83}"/>
                </a:ext>
              </a:extLst>
            </p:cNvPr>
            <p:cNvGrpSpPr/>
            <p:nvPr userDrawn="1"/>
          </p:nvGrpSpPr>
          <p:grpSpPr>
            <a:xfrm>
              <a:off x="8955506" y="3052813"/>
              <a:ext cx="338588" cy="127292"/>
              <a:chOff x="5800707" y="2840995"/>
              <a:chExt cx="605000" cy="231167"/>
            </a:xfrm>
          </p:grpSpPr>
          <p:sp>
            <p:nvSpPr>
              <p:cNvPr id="1523" name="Oval 42">
                <a:extLst>
                  <a:ext uri="{FF2B5EF4-FFF2-40B4-BE49-F238E27FC236}">
                    <a16:creationId xmlns:a16="http://schemas.microsoft.com/office/drawing/2014/main" id="{94C9829D-82BF-462A-B22C-EEED8528D0A3}"/>
                  </a:ext>
                </a:extLst>
              </p:cNvPr>
              <p:cNvSpPr/>
              <p:nvPr/>
            </p:nvSpPr>
            <p:spPr>
              <a:xfrm rot="10696810">
                <a:off x="5800707" y="2840995"/>
                <a:ext cx="605000" cy="231167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4" name="Oval 1523">
                <a:extLst>
                  <a:ext uri="{FF2B5EF4-FFF2-40B4-BE49-F238E27FC236}">
                    <a16:creationId xmlns:a16="http://schemas.microsoft.com/office/drawing/2014/main" id="{8A34C57C-E2EE-4588-90D8-6CA3B4F06517}"/>
                  </a:ext>
                </a:extLst>
              </p:cNvPr>
              <p:cNvSpPr/>
              <p:nvPr/>
            </p:nvSpPr>
            <p:spPr>
              <a:xfrm rot="10860000">
                <a:off x="6049654" y="2912537"/>
                <a:ext cx="92692" cy="88077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42790087-D338-4017-B44A-953A2FE7198D}"/>
                </a:ext>
              </a:extLst>
            </p:cNvPr>
            <p:cNvSpPr>
              <a:spLocks noChangeAspect="1"/>
            </p:cNvSpPr>
            <p:nvPr userDrawn="1"/>
          </p:nvSpPr>
          <p:spPr>
            <a:xfrm rot="17294740">
              <a:off x="9326558" y="2872272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27" name="Group 1526">
              <a:extLst>
                <a:ext uri="{FF2B5EF4-FFF2-40B4-BE49-F238E27FC236}">
                  <a16:creationId xmlns:a16="http://schemas.microsoft.com/office/drawing/2014/main" id="{C96E668D-D7D2-4996-80C5-D824A54DEC40}"/>
                </a:ext>
              </a:extLst>
            </p:cNvPr>
            <p:cNvGrpSpPr/>
            <p:nvPr userDrawn="1"/>
          </p:nvGrpSpPr>
          <p:grpSpPr>
            <a:xfrm>
              <a:off x="8586735" y="3554973"/>
              <a:ext cx="203749" cy="198807"/>
              <a:chOff x="9144983" y="3590626"/>
              <a:chExt cx="288000" cy="288000"/>
            </a:xfrm>
          </p:grpSpPr>
          <p:sp>
            <p:nvSpPr>
              <p:cNvPr id="1528" name="Oval 1527">
                <a:extLst>
                  <a:ext uri="{FF2B5EF4-FFF2-40B4-BE49-F238E27FC236}">
                    <a16:creationId xmlns:a16="http://schemas.microsoft.com/office/drawing/2014/main" id="{6CB58F8D-3FF8-446F-B150-CCDC4FB159BC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529" name="Group 1528">
                <a:extLst>
                  <a:ext uri="{FF2B5EF4-FFF2-40B4-BE49-F238E27FC236}">
                    <a16:creationId xmlns:a16="http://schemas.microsoft.com/office/drawing/2014/main" id="{17119799-8B5F-4880-BD51-8A9594945125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81" name="Freeform: Shape 1580">
                  <a:extLst>
                    <a:ext uri="{FF2B5EF4-FFF2-40B4-BE49-F238E27FC236}">
                      <a16:creationId xmlns:a16="http://schemas.microsoft.com/office/drawing/2014/main" id="{761A8D84-35D2-4889-B973-1E122502122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DABC667-5DE4-479E-968D-7AE0D099A5E8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A46B40E0-4E43-4F20-A28B-B35E4F3664E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89111633-D5FA-42C9-9C18-D6A5A932E94E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937E493C-2F58-40D1-A9A1-097249FBDE55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CA3854A4-E3C4-4BE1-9A61-059E96F5B18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2F73285B-A772-4E6A-921E-77BB8E1B0AD8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8" name="Freeform: Shape 1587">
                  <a:extLst>
                    <a:ext uri="{FF2B5EF4-FFF2-40B4-BE49-F238E27FC236}">
                      <a16:creationId xmlns:a16="http://schemas.microsoft.com/office/drawing/2014/main" id="{1412A18E-26A1-465C-8E25-6E2E1D26C30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01EF839E-1752-4442-9BDA-3E843B3E4D4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0" name="Freeform: Shape 1589">
                  <a:extLst>
                    <a:ext uri="{FF2B5EF4-FFF2-40B4-BE49-F238E27FC236}">
                      <a16:creationId xmlns:a16="http://schemas.microsoft.com/office/drawing/2014/main" id="{9E772EA4-17AD-4256-BC7D-E90A58E3075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1" name="Freeform: Shape 1590">
                  <a:extLst>
                    <a:ext uri="{FF2B5EF4-FFF2-40B4-BE49-F238E27FC236}">
                      <a16:creationId xmlns:a16="http://schemas.microsoft.com/office/drawing/2014/main" id="{166D6B0F-6156-4E6B-879E-D303827A949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2" name="Freeform: Shape 1591">
                  <a:extLst>
                    <a:ext uri="{FF2B5EF4-FFF2-40B4-BE49-F238E27FC236}">
                      <a16:creationId xmlns:a16="http://schemas.microsoft.com/office/drawing/2014/main" id="{EEB7C898-5745-447A-AA47-10C222EFEE5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3" name="Rectangle: Rounded Corners 1592">
                  <a:extLst>
                    <a:ext uri="{FF2B5EF4-FFF2-40B4-BE49-F238E27FC236}">
                      <a16:creationId xmlns:a16="http://schemas.microsoft.com/office/drawing/2014/main" id="{D7E5F8A5-5AB2-40AF-8A2E-7ADCD299AE06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4" name="Rectangle: Rounded Corners 1593">
                  <a:extLst>
                    <a:ext uri="{FF2B5EF4-FFF2-40B4-BE49-F238E27FC236}">
                      <a16:creationId xmlns:a16="http://schemas.microsoft.com/office/drawing/2014/main" id="{9618DCBF-9C05-4D51-97BE-02C4E69BA7A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5" name="Rectangle: Rounded Corners 1594">
                  <a:extLst>
                    <a:ext uri="{FF2B5EF4-FFF2-40B4-BE49-F238E27FC236}">
                      <a16:creationId xmlns:a16="http://schemas.microsoft.com/office/drawing/2014/main" id="{A9FE2904-0ABA-4E4C-B534-94A872DC7AB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6" name="Rectangle: Rounded Corners 1595">
                  <a:extLst>
                    <a:ext uri="{FF2B5EF4-FFF2-40B4-BE49-F238E27FC236}">
                      <a16:creationId xmlns:a16="http://schemas.microsoft.com/office/drawing/2014/main" id="{F196E8F6-EFFF-4C17-A727-DB800D69C736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7" name="Rectangle: Rounded Corners 1596">
                  <a:extLst>
                    <a:ext uri="{FF2B5EF4-FFF2-40B4-BE49-F238E27FC236}">
                      <a16:creationId xmlns:a16="http://schemas.microsoft.com/office/drawing/2014/main" id="{30912F60-7B6A-406C-9FEA-15ABF75AFAF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98" name="Rectangle: Rounded Corners 1597">
                  <a:extLst>
                    <a:ext uri="{FF2B5EF4-FFF2-40B4-BE49-F238E27FC236}">
                      <a16:creationId xmlns:a16="http://schemas.microsoft.com/office/drawing/2014/main" id="{418DA65B-B993-402A-8212-017FB7606B02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0" name="Group 1529">
                <a:extLst>
                  <a:ext uri="{FF2B5EF4-FFF2-40B4-BE49-F238E27FC236}">
                    <a16:creationId xmlns:a16="http://schemas.microsoft.com/office/drawing/2014/main" id="{A1214CCD-41AC-493B-96AD-C221237A94F4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6D5926B8-57EE-41DD-8459-AABE803AF60E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6" name="Freeform: Shape 1565">
                  <a:extLst>
                    <a:ext uri="{FF2B5EF4-FFF2-40B4-BE49-F238E27FC236}">
                      <a16:creationId xmlns:a16="http://schemas.microsoft.com/office/drawing/2014/main" id="{86C14567-ABED-4950-A8D4-C23A8CFB9D71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7" name="Freeform: Shape 1566">
                  <a:extLst>
                    <a:ext uri="{FF2B5EF4-FFF2-40B4-BE49-F238E27FC236}">
                      <a16:creationId xmlns:a16="http://schemas.microsoft.com/office/drawing/2014/main" id="{EBF33EF6-636F-4309-84F3-E0E7F5D6FB1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8" name="Freeform: Shape 1567">
                  <a:extLst>
                    <a:ext uri="{FF2B5EF4-FFF2-40B4-BE49-F238E27FC236}">
                      <a16:creationId xmlns:a16="http://schemas.microsoft.com/office/drawing/2014/main" id="{B55D190E-3E0C-4B02-BC4A-CCB7FF961D11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9" name="Freeform: Shape 1568">
                  <a:extLst>
                    <a:ext uri="{FF2B5EF4-FFF2-40B4-BE49-F238E27FC236}">
                      <a16:creationId xmlns:a16="http://schemas.microsoft.com/office/drawing/2014/main" id="{6C52ACBC-BDF4-4B2E-A677-9DFAC08F43B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0" name="Freeform: Shape 1569">
                  <a:extLst>
                    <a:ext uri="{FF2B5EF4-FFF2-40B4-BE49-F238E27FC236}">
                      <a16:creationId xmlns:a16="http://schemas.microsoft.com/office/drawing/2014/main" id="{AFE1DC0F-AF8B-48E6-BE48-371B8565C7BA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1" name="Freeform: Shape 1570">
                  <a:extLst>
                    <a:ext uri="{FF2B5EF4-FFF2-40B4-BE49-F238E27FC236}">
                      <a16:creationId xmlns:a16="http://schemas.microsoft.com/office/drawing/2014/main" id="{A394B55F-BBFD-4BE8-AC25-B8DD0722921D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2" name="Freeform: Shape 1571">
                  <a:extLst>
                    <a:ext uri="{FF2B5EF4-FFF2-40B4-BE49-F238E27FC236}">
                      <a16:creationId xmlns:a16="http://schemas.microsoft.com/office/drawing/2014/main" id="{EBBEBA49-FFD9-4230-BC82-1278993BA411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3" name="Freeform: Shape 1572">
                  <a:extLst>
                    <a:ext uri="{FF2B5EF4-FFF2-40B4-BE49-F238E27FC236}">
                      <a16:creationId xmlns:a16="http://schemas.microsoft.com/office/drawing/2014/main" id="{D49B71B1-CB47-4A75-BCFF-B64505227B57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FDB06A91-1466-4EFE-B693-FEF8479EB0CB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5" name="Freeform: Shape 1574">
                  <a:extLst>
                    <a:ext uri="{FF2B5EF4-FFF2-40B4-BE49-F238E27FC236}">
                      <a16:creationId xmlns:a16="http://schemas.microsoft.com/office/drawing/2014/main" id="{C5461D75-8A55-4506-8E18-3A26F9E7A9D0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6" name="Rectangle: Rounded Corners 1575">
                  <a:extLst>
                    <a:ext uri="{FF2B5EF4-FFF2-40B4-BE49-F238E27FC236}">
                      <a16:creationId xmlns:a16="http://schemas.microsoft.com/office/drawing/2014/main" id="{0DFEAA3B-2886-40B3-A5C6-C034C863D8D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7" name="Rectangle: Rounded Corners 1576">
                  <a:extLst>
                    <a:ext uri="{FF2B5EF4-FFF2-40B4-BE49-F238E27FC236}">
                      <a16:creationId xmlns:a16="http://schemas.microsoft.com/office/drawing/2014/main" id="{09505F09-C899-4F06-ABB2-CC670108B9B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8" name="Rectangle: Rounded Corners 1577">
                  <a:extLst>
                    <a:ext uri="{FF2B5EF4-FFF2-40B4-BE49-F238E27FC236}">
                      <a16:creationId xmlns:a16="http://schemas.microsoft.com/office/drawing/2014/main" id="{B1A87321-53F7-468E-8F07-2A7321009E9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79" name="Rectangle: Rounded Corners 1578">
                  <a:extLst>
                    <a:ext uri="{FF2B5EF4-FFF2-40B4-BE49-F238E27FC236}">
                      <a16:creationId xmlns:a16="http://schemas.microsoft.com/office/drawing/2014/main" id="{98B5E393-8966-41A3-BE58-B8EBA1C199D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80" name="Rectangle: Rounded Corners 1579">
                  <a:extLst>
                    <a:ext uri="{FF2B5EF4-FFF2-40B4-BE49-F238E27FC236}">
                      <a16:creationId xmlns:a16="http://schemas.microsoft.com/office/drawing/2014/main" id="{68FC69B6-B71C-48C9-892E-AB95D2E618EF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1" name="Group 1530">
                <a:extLst>
                  <a:ext uri="{FF2B5EF4-FFF2-40B4-BE49-F238E27FC236}">
                    <a16:creationId xmlns:a16="http://schemas.microsoft.com/office/drawing/2014/main" id="{9251BE6E-344F-40AB-BA56-B8B5247FA0BF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7B7DC706-8001-4CB9-9A8E-D6E75C5F988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1" name="Freeform: Shape 1550">
                  <a:extLst>
                    <a:ext uri="{FF2B5EF4-FFF2-40B4-BE49-F238E27FC236}">
                      <a16:creationId xmlns:a16="http://schemas.microsoft.com/office/drawing/2014/main" id="{50725034-851D-40B2-B0CE-083DE93C387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2" name="Freeform: Shape 1551">
                  <a:extLst>
                    <a:ext uri="{FF2B5EF4-FFF2-40B4-BE49-F238E27FC236}">
                      <a16:creationId xmlns:a16="http://schemas.microsoft.com/office/drawing/2014/main" id="{86A8127E-277D-4090-BD1A-0235929DCBE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3" name="Freeform: Shape 1552">
                  <a:extLst>
                    <a:ext uri="{FF2B5EF4-FFF2-40B4-BE49-F238E27FC236}">
                      <a16:creationId xmlns:a16="http://schemas.microsoft.com/office/drawing/2014/main" id="{6FA1F13B-CAAA-4298-B9FE-EB43531F1E02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4" name="Freeform: Shape 1553">
                  <a:extLst>
                    <a:ext uri="{FF2B5EF4-FFF2-40B4-BE49-F238E27FC236}">
                      <a16:creationId xmlns:a16="http://schemas.microsoft.com/office/drawing/2014/main" id="{685E058D-83C7-49AA-BD00-EFDA0D01FF7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CE3B0519-4202-40AC-A558-078AB04DB7C7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6" name="Freeform: Shape 1555">
                  <a:extLst>
                    <a:ext uri="{FF2B5EF4-FFF2-40B4-BE49-F238E27FC236}">
                      <a16:creationId xmlns:a16="http://schemas.microsoft.com/office/drawing/2014/main" id="{7B2EA295-0BC7-4226-A6F1-B4CE6BF56F98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7" name="Freeform: Shape 1556">
                  <a:extLst>
                    <a:ext uri="{FF2B5EF4-FFF2-40B4-BE49-F238E27FC236}">
                      <a16:creationId xmlns:a16="http://schemas.microsoft.com/office/drawing/2014/main" id="{54909C18-AA51-499A-8004-59B7B4E06F4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8" name="Freeform: Shape 1557">
                  <a:extLst>
                    <a:ext uri="{FF2B5EF4-FFF2-40B4-BE49-F238E27FC236}">
                      <a16:creationId xmlns:a16="http://schemas.microsoft.com/office/drawing/2014/main" id="{E15398BE-B8E3-4819-9923-7BD7F6E6F875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59" name="Rectangle: Rounded Corners 1558">
                  <a:extLst>
                    <a:ext uri="{FF2B5EF4-FFF2-40B4-BE49-F238E27FC236}">
                      <a16:creationId xmlns:a16="http://schemas.microsoft.com/office/drawing/2014/main" id="{22B19999-BE3D-4BED-AB0A-D795A171C5C8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0" name="Rectangle: Rounded Corners 1559">
                  <a:extLst>
                    <a:ext uri="{FF2B5EF4-FFF2-40B4-BE49-F238E27FC236}">
                      <a16:creationId xmlns:a16="http://schemas.microsoft.com/office/drawing/2014/main" id="{5FFFB658-6D28-431D-AEA7-0EE0205E2E0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1" name="Rectangle: Rounded Corners 1560">
                  <a:extLst>
                    <a:ext uri="{FF2B5EF4-FFF2-40B4-BE49-F238E27FC236}">
                      <a16:creationId xmlns:a16="http://schemas.microsoft.com/office/drawing/2014/main" id="{7068121B-8105-4155-BE28-8309FBED751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2" name="Rectangle: Rounded Corners 1561">
                  <a:extLst>
                    <a:ext uri="{FF2B5EF4-FFF2-40B4-BE49-F238E27FC236}">
                      <a16:creationId xmlns:a16="http://schemas.microsoft.com/office/drawing/2014/main" id="{00845222-62BC-41AD-B40B-5D45A495F2E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3" name="Rectangle: Rounded Corners 1562">
                  <a:extLst>
                    <a:ext uri="{FF2B5EF4-FFF2-40B4-BE49-F238E27FC236}">
                      <a16:creationId xmlns:a16="http://schemas.microsoft.com/office/drawing/2014/main" id="{10FB96F9-29E6-4E10-9C72-03E88705267A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64" name="Rectangle: Rounded Corners 1563">
                  <a:extLst>
                    <a:ext uri="{FF2B5EF4-FFF2-40B4-BE49-F238E27FC236}">
                      <a16:creationId xmlns:a16="http://schemas.microsoft.com/office/drawing/2014/main" id="{B508AF0C-4620-4386-8575-BD68F1B62C3E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532" name="Group 1531">
                <a:extLst>
                  <a:ext uri="{FF2B5EF4-FFF2-40B4-BE49-F238E27FC236}">
                    <a16:creationId xmlns:a16="http://schemas.microsoft.com/office/drawing/2014/main" id="{2EFEAF86-4DE8-41FD-A502-BC435752C8F2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534" name="Freeform: Shape 1533">
                  <a:extLst>
                    <a:ext uri="{FF2B5EF4-FFF2-40B4-BE49-F238E27FC236}">
                      <a16:creationId xmlns:a16="http://schemas.microsoft.com/office/drawing/2014/main" id="{70FC76A9-67B7-4768-B79A-46850F9185FD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5" name="Freeform: Shape 1534">
                  <a:extLst>
                    <a:ext uri="{FF2B5EF4-FFF2-40B4-BE49-F238E27FC236}">
                      <a16:creationId xmlns:a16="http://schemas.microsoft.com/office/drawing/2014/main" id="{F49950BB-BA56-48D7-A042-B50B554FB53C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3765309B-6125-45E9-ADF4-3679EB140374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7" name="Freeform: Shape 1536">
                  <a:extLst>
                    <a:ext uri="{FF2B5EF4-FFF2-40B4-BE49-F238E27FC236}">
                      <a16:creationId xmlns:a16="http://schemas.microsoft.com/office/drawing/2014/main" id="{2D9DEAF7-9850-48DE-99BE-059BA33CE1ED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8" name="Freeform: Shape 1537">
                  <a:extLst>
                    <a:ext uri="{FF2B5EF4-FFF2-40B4-BE49-F238E27FC236}">
                      <a16:creationId xmlns:a16="http://schemas.microsoft.com/office/drawing/2014/main" id="{2486645F-AF19-4AA9-8F75-91FF5AE733A8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39" name="Freeform: Shape 1538">
                  <a:extLst>
                    <a:ext uri="{FF2B5EF4-FFF2-40B4-BE49-F238E27FC236}">
                      <a16:creationId xmlns:a16="http://schemas.microsoft.com/office/drawing/2014/main" id="{5EC8F0AF-CF5D-435D-BCF5-D9B4A9EEEEF7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0" name="Freeform: Shape 1539">
                  <a:extLst>
                    <a:ext uri="{FF2B5EF4-FFF2-40B4-BE49-F238E27FC236}">
                      <a16:creationId xmlns:a16="http://schemas.microsoft.com/office/drawing/2014/main" id="{A79F43D6-B0AC-4193-B071-53F7BEDDF12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307675A-6A61-43A1-BF39-82186353F75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2" name="Freeform: Shape 1541">
                  <a:extLst>
                    <a:ext uri="{FF2B5EF4-FFF2-40B4-BE49-F238E27FC236}">
                      <a16:creationId xmlns:a16="http://schemas.microsoft.com/office/drawing/2014/main" id="{CA0406DA-9FB6-4069-B8AA-561F5BF93D86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3" name="Freeform: Shape 1542">
                  <a:extLst>
                    <a:ext uri="{FF2B5EF4-FFF2-40B4-BE49-F238E27FC236}">
                      <a16:creationId xmlns:a16="http://schemas.microsoft.com/office/drawing/2014/main" id="{FD85AFC1-4F7A-42F7-A68D-2D7BCF3AB1C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4" name="Freeform: Shape 1543">
                  <a:extLst>
                    <a:ext uri="{FF2B5EF4-FFF2-40B4-BE49-F238E27FC236}">
                      <a16:creationId xmlns:a16="http://schemas.microsoft.com/office/drawing/2014/main" id="{F691EAB7-368D-4467-BB87-804C21912A9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5" name="Freeform: Shape 1544">
                  <a:extLst>
                    <a:ext uri="{FF2B5EF4-FFF2-40B4-BE49-F238E27FC236}">
                      <a16:creationId xmlns:a16="http://schemas.microsoft.com/office/drawing/2014/main" id="{7427A805-8EE9-4CC7-B847-75EE793E92F7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6" name="Rectangle: Rounded Corners 1545">
                  <a:extLst>
                    <a:ext uri="{FF2B5EF4-FFF2-40B4-BE49-F238E27FC236}">
                      <a16:creationId xmlns:a16="http://schemas.microsoft.com/office/drawing/2014/main" id="{D5D7BA37-87E9-4455-8A20-72F2C52F9B5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7" name="Rectangle: Rounded Corners 1546">
                  <a:extLst>
                    <a:ext uri="{FF2B5EF4-FFF2-40B4-BE49-F238E27FC236}">
                      <a16:creationId xmlns:a16="http://schemas.microsoft.com/office/drawing/2014/main" id="{EF745B8D-87FB-48D7-949F-13FBB673872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8" name="Rectangle: Rounded Corners 1547">
                  <a:extLst>
                    <a:ext uri="{FF2B5EF4-FFF2-40B4-BE49-F238E27FC236}">
                      <a16:creationId xmlns:a16="http://schemas.microsoft.com/office/drawing/2014/main" id="{3A368FBF-6907-4E08-831C-FB11223A943E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549" name="Rectangle: Rounded Corners 1548">
                  <a:extLst>
                    <a:ext uri="{FF2B5EF4-FFF2-40B4-BE49-F238E27FC236}">
                      <a16:creationId xmlns:a16="http://schemas.microsoft.com/office/drawing/2014/main" id="{26A19E1F-DEF7-4790-B239-CF62DC92F88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533" name="Oval 1532">
                <a:extLst>
                  <a:ext uri="{FF2B5EF4-FFF2-40B4-BE49-F238E27FC236}">
                    <a16:creationId xmlns:a16="http://schemas.microsoft.com/office/drawing/2014/main" id="{1F18B0AB-DDD7-4EE9-AA9E-EF10208C6DC8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599" name="Group 1598">
              <a:extLst>
                <a:ext uri="{FF2B5EF4-FFF2-40B4-BE49-F238E27FC236}">
                  <a16:creationId xmlns:a16="http://schemas.microsoft.com/office/drawing/2014/main" id="{64C05449-8E62-4D95-A716-7A48111F6F7F}"/>
                </a:ext>
              </a:extLst>
            </p:cNvPr>
            <p:cNvGrpSpPr/>
            <p:nvPr userDrawn="1"/>
          </p:nvGrpSpPr>
          <p:grpSpPr>
            <a:xfrm>
              <a:off x="8620365" y="3286279"/>
              <a:ext cx="203749" cy="198807"/>
              <a:chOff x="9144983" y="3590626"/>
              <a:chExt cx="288000" cy="288000"/>
            </a:xfrm>
          </p:grpSpPr>
          <p:sp>
            <p:nvSpPr>
              <p:cNvPr id="1600" name="Oval 1599">
                <a:extLst>
                  <a:ext uri="{FF2B5EF4-FFF2-40B4-BE49-F238E27FC236}">
                    <a16:creationId xmlns:a16="http://schemas.microsoft.com/office/drawing/2014/main" id="{F253E345-A05E-4CEF-9306-164B5971603E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01" name="Group 1600">
                <a:extLst>
                  <a:ext uri="{FF2B5EF4-FFF2-40B4-BE49-F238E27FC236}">
                    <a16:creationId xmlns:a16="http://schemas.microsoft.com/office/drawing/2014/main" id="{550B20B5-BCC9-4136-9528-510E56C6FF44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53" name="Freeform: Shape 1652">
                  <a:extLst>
                    <a:ext uri="{FF2B5EF4-FFF2-40B4-BE49-F238E27FC236}">
                      <a16:creationId xmlns:a16="http://schemas.microsoft.com/office/drawing/2014/main" id="{FDC1A8AA-AF0E-455E-BD7F-B676FFF5911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4" name="Freeform: Shape 1653">
                  <a:extLst>
                    <a:ext uri="{FF2B5EF4-FFF2-40B4-BE49-F238E27FC236}">
                      <a16:creationId xmlns:a16="http://schemas.microsoft.com/office/drawing/2014/main" id="{5C146540-5C2B-48BC-AB69-EC3257EA573B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5" name="Freeform: Shape 1654">
                  <a:extLst>
                    <a:ext uri="{FF2B5EF4-FFF2-40B4-BE49-F238E27FC236}">
                      <a16:creationId xmlns:a16="http://schemas.microsoft.com/office/drawing/2014/main" id="{615E7C46-AF15-475F-9BA5-EE8BC7591E6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6" name="Freeform: Shape 1655">
                  <a:extLst>
                    <a:ext uri="{FF2B5EF4-FFF2-40B4-BE49-F238E27FC236}">
                      <a16:creationId xmlns:a16="http://schemas.microsoft.com/office/drawing/2014/main" id="{443239AE-E4C0-4F8C-9D89-873C8EB1297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7" name="Freeform: Shape 1656">
                  <a:extLst>
                    <a:ext uri="{FF2B5EF4-FFF2-40B4-BE49-F238E27FC236}">
                      <a16:creationId xmlns:a16="http://schemas.microsoft.com/office/drawing/2014/main" id="{998259E6-671B-4C8C-AB47-07F9FDB3E25D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8" name="Freeform: Shape 1657">
                  <a:extLst>
                    <a:ext uri="{FF2B5EF4-FFF2-40B4-BE49-F238E27FC236}">
                      <a16:creationId xmlns:a16="http://schemas.microsoft.com/office/drawing/2014/main" id="{C02D777D-635E-4A9E-A6B6-D2F2DD56F81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9" name="Freeform: Shape 1658">
                  <a:extLst>
                    <a:ext uri="{FF2B5EF4-FFF2-40B4-BE49-F238E27FC236}">
                      <a16:creationId xmlns:a16="http://schemas.microsoft.com/office/drawing/2014/main" id="{6C09E595-2093-43D7-BAE9-FC60AA38768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0" name="Freeform: Shape 1659">
                  <a:extLst>
                    <a:ext uri="{FF2B5EF4-FFF2-40B4-BE49-F238E27FC236}">
                      <a16:creationId xmlns:a16="http://schemas.microsoft.com/office/drawing/2014/main" id="{448AF97C-96A6-4354-BBF2-AB16D0AEFA8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8CC58486-B966-4A91-AE1F-D2F60F1F22B4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5CBC923B-1E66-4111-87C4-C37C2776AA1A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651CCD49-E759-4C40-BD93-A4766095F377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4" name="Freeform: Shape 1663">
                  <a:extLst>
                    <a:ext uri="{FF2B5EF4-FFF2-40B4-BE49-F238E27FC236}">
                      <a16:creationId xmlns:a16="http://schemas.microsoft.com/office/drawing/2014/main" id="{AB7FC0CA-5EE9-4644-B028-7815E0B90AB8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5" name="Rectangle: Rounded Corners 1664">
                  <a:extLst>
                    <a:ext uri="{FF2B5EF4-FFF2-40B4-BE49-F238E27FC236}">
                      <a16:creationId xmlns:a16="http://schemas.microsoft.com/office/drawing/2014/main" id="{E389E4D8-6335-4951-BB8E-0B5617FC7A3F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6" name="Rectangle: Rounded Corners 1665">
                  <a:extLst>
                    <a:ext uri="{FF2B5EF4-FFF2-40B4-BE49-F238E27FC236}">
                      <a16:creationId xmlns:a16="http://schemas.microsoft.com/office/drawing/2014/main" id="{F85558ED-6AC5-4A26-9F61-0A0256CC854F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7" name="Rectangle: Rounded Corners 1666">
                  <a:extLst>
                    <a:ext uri="{FF2B5EF4-FFF2-40B4-BE49-F238E27FC236}">
                      <a16:creationId xmlns:a16="http://schemas.microsoft.com/office/drawing/2014/main" id="{D61717EE-3E64-4F96-8D9A-2F38EE2819B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8" name="Rectangle: Rounded Corners 1667">
                  <a:extLst>
                    <a:ext uri="{FF2B5EF4-FFF2-40B4-BE49-F238E27FC236}">
                      <a16:creationId xmlns:a16="http://schemas.microsoft.com/office/drawing/2014/main" id="{55E92CC5-677D-440A-89CF-E9D2F45CF17C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69" name="Rectangle: Rounded Corners 1668">
                  <a:extLst>
                    <a:ext uri="{FF2B5EF4-FFF2-40B4-BE49-F238E27FC236}">
                      <a16:creationId xmlns:a16="http://schemas.microsoft.com/office/drawing/2014/main" id="{B2AE30E2-3B73-4B86-ADB8-149CD51625E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70" name="Rectangle: Rounded Corners 1669">
                  <a:extLst>
                    <a:ext uri="{FF2B5EF4-FFF2-40B4-BE49-F238E27FC236}">
                      <a16:creationId xmlns:a16="http://schemas.microsoft.com/office/drawing/2014/main" id="{8EF0FB4B-0CA0-4F67-88C3-B41A241B3B51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2" name="Group 1601">
                <a:extLst>
                  <a:ext uri="{FF2B5EF4-FFF2-40B4-BE49-F238E27FC236}">
                    <a16:creationId xmlns:a16="http://schemas.microsoft.com/office/drawing/2014/main" id="{8775BB98-19DC-48B2-8475-3C9FE45A57E6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421933DD-1FC8-4C93-B613-482E6AFBDD2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8" name="Freeform: Shape 1637">
                  <a:extLst>
                    <a:ext uri="{FF2B5EF4-FFF2-40B4-BE49-F238E27FC236}">
                      <a16:creationId xmlns:a16="http://schemas.microsoft.com/office/drawing/2014/main" id="{2E1E8BEF-6617-482C-A29C-DA0A1B1B4E1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9" name="Freeform: Shape 1638">
                  <a:extLst>
                    <a:ext uri="{FF2B5EF4-FFF2-40B4-BE49-F238E27FC236}">
                      <a16:creationId xmlns:a16="http://schemas.microsoft.com/office/drawing/2014/main" id="{60900785-FFD9-4F6A-AC8E-9F5238000D6A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0" name="Freeform: Shape 1639">
                  <a:extLst>
                    <a:ext uri="{FF2B5EF4-FFF2-40B4-BE49-F238E27FC236}">
                      <a16:creationId xmlns:a16="http://schemas.microsoft.com/office/drawing/2014/main" id="{B85ACDC5-2DB7-4888-AE8B-E54C32EE9080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1" name="Freeform: Shape 1640">
                  <a:extLst>
                    <a:ext uri="{FF2B5EF4-FFF2-40B4-BE49-F238E27FC236}">
                      <a16:creationId xmlns:a16="http://schemas.microsoft.com/office/drawing/2014/main" id="{6D8CEA2A-A467-4AFD-8D70-9AD14061A71D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2" name="Freeform: Shape 1641">
                  <a:extLst>
                    <a:ext uri="{FF2B5EF4-FFF2-40B4-BE49-F238E27FC236}">
                      <a16:creationId xmlns:a16="http://schemas.microsoft.com/office/drawing/2014/main" id="{71B8724D-8F9F-467F-8AE9-C0824C2656E9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3" name="Freeform: Shape 1642">
                  <a:extLst>
                    <a:ext uri="{FF2B5EF4-FFF2-40B4-BE49-F238E27FC236}">
                      <a16:creationId xmlns:a16="http://schemas.microsoft.com/office/drawing/2014/main" id="{E1F57186-7CC9-4F75-A3D6-B6223784C52F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4" name="Freeform: Shape 1643">
                  <a:extLst>
                    <a:ext uri="{FF2B5EF4-FFF2-40B4-BE49-F238E27FC236}">
                      <a16:creationId xmlns:a16="http://schemas.microsoft.com/office/drawing/2014/main" id="{5C2C624A-F7D7-4798-A68B-53F2FB0B74A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5" name="Freeform: Shape 1644">
                  <a:extLst>
                    <a:ext uri="{FF2B5EF4-FFF2-40B4-BE49-F238E27FC236}">
                      <a16:creationId xmlns:a16="http://schemas.microsoft.com/office/drawing/2014/main" id="{699BB4A5-E2A2-4A95-8087-C21ADD623AA8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6" name="Freeform: Shape 1645">
                  <a:extLst>
                    <a:ext uri="{FF2B5EF4-FFF2-40B4-BE49-F238E27FC236}">
                      <a16:creationId xmlns:a16="http://schemas.microsoft.com/office/drawing/2014/main" id="{FEE4E130-807E-4822-8BAD-B6E65592D2B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7" name="Freeform: Shape 1646">
                  <a:extLst>
                    <a:ext uri="{FF2B5EF4-FFF2-40B4-BE49-F238E27FC236}">
                      <a16:creationId xmlns:a16="http://schemas.microsoft.com/office/drawing/2014/main" id="{4027B368-CDC0-40C0-B51E-B2ECB6FD76C2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8" name="Rectangle: Rounded Corners 1647">
                  <a:extLst>
                    <a:ext uri="{FF2B5EF4-FFF2-40B4-BE49-F238E27FC236}">
                      <a16:creationId xmlns:a16="http://schemas.microsoft.com/office/drawing/2014/main" id="{E26ED918-D211-4856-BED1-CAD4DC902CCC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49" name="Rectangle: Rounded Corners 1648">
                  <a:extLst>
                    <a:ext uri="{FF2B5EF4-FFF2-40B4-BE49-F238E27FC236}">
                      <a16:creationId xmlns:a16="http://schemas.microsoft.com/office/drawing/2014/main" id="{278BD4B6-AC2B-43EE-A33C-62C2B98AAB69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0" name="Rectangle: Rounded Corners 1649">
                  <a:extLst>
                    <a:ext uri="{FF2B5EF4-FFF2-40B4-BE49-F238E27FC236}">
                      <a16:creationId xmlns:a16="http://schemas.microsoft.com/office/drawing/2014/main" id="{B59AF577-D657-4427-8783-DB430894872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1" name="Rectangle: Rounded Corners 1650">
                  <a:extLst>
                    <a:ext uri="{FF2B5EF4-FFF2-40B4-BE49-F238E27FC236}">
                      <a16:creationId xmlns:a16="http://schemas.microsoft.com/office/drawing/2014/main" id="{20CE568D-4148-40E7-B94E-91464AC1493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52" name="Rectangle: Rounded Corners 1651">
                  <a:extLst>
                    <a:ext uri="{FF2B5EF4-FFF2-40B4-BE49-F238E27FC236}">
                      <a16:creationId xmlns:a16="http://schemas.microsoft.com/office/drawing/2014/main" id="{53434C4A-4FC9-463C-BB21-1870AAF06488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3" name="Group 1602">
                <a:extLst>
                  <a:ext uri="{FF2B5EF4-FFF2-40B4-BE49-F238E27FC236}">
                    <a16:creationId xmlns:a16="http://schemas.microsoft.com/office/drawing/2014/main" id="{41656EFA-2505-458A-80BA-ABAC7083B64D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44A256E0-77DA-41B9-B188-5D85D68DCDD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3" name="Freeform: Shape 1622">
                  <a:extLst>
                    <a:ext uri="{FF2B5EF4-FFF2-40B4-BE49-F238E27FC236}">
                      <a16:creationId xmlns:a16="http://schemas.microsoft.com/office/drawing/2014/main" id="{9E1DFC80-DDCE-4827-9531-8670AB54BD3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4" name="Freeform: Shape 1623">
                  <a:extLst>
                    <a:ext uri="{FF2B5EF4-FFF2-40B4-BE49-F238E27FC236}">
                      <a16:creationId xmlns:a16="http://schemas.microsoft.com/office/drawing/2014/main" id="{B7CEDD16-8699-4BBA-858E-CCF9920F5420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5" name="Freeform: Shape 1624">
                  <a:extLst>
                    <a:ext uri="{FF2B5EF4-FFF2-40B4-BE49-F238E27FC236}">
                      <a16:creationId xmlns:a16="http://schemas.microsoft.com/office/drawing/2014/main" id="{D4918365-3F80-49D9-93E6-D7F3D8C6BD1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6" name="Freeform: Shape 1625">
                  <a:extLst>
                    <a:ext uri="{FF2B5EF4-FFF2-40B4-BE49-F238E27FC236}">
                      <a16:creationId xmlns:a16="http://schemas.microsoft.com/office/drawing/2014/main" id="{C04E87D8-41C1-42F7-9627-77F1822AE08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F0553597-C05D-4C61-BEB9-E4879D5DD259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3D49D0AF-85C4-4E84-84FA-BA38974E80C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9" name="Freeform: Shape 1628">
                  <a:extLst>
                    <a:ext uri="{FF2B5EF4-FFF2-40B4-BE49-F238E27FC236}">
                      <a16:creationId xmlns:a16="http://schemas.microsoft.com/office/drawing/2014/main" id="{B5BEA6E0-1947-4A20-8AB5-ABC7AAEDDBF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0" name="Freeform: Shape 1629">
                  <a:extLst>
                    <a:ext uri="{FF2B5EF4-FFF2-40B4-BE49-F238E27FC236}">
                      <a16:creationId xmlns:a16="http://schemas.microsoft.com/office/drawing/2014/main" id="{8DA67563-202D-4297-922B-0EA7B5A657CD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1" name="Rectangle: Rounded Corners 1630">
                  <a:extLst>
                    <a:ext uri="{FF2B5EF4-FFF2-40B4-BE49-F238E27FC236}">
                      <a16:creationId xmlns:a16="http://schemas.microsoft.com/office/drawing/2014/main" id="{0008189E-CC34-4CBE-AF04-78CEEB08569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2" name="Rectangle: Rounded Corners 1631">
                  <a:extLst>
                    <a:ext uri="{FF2B5EF4-FFF2-40B4-BE49-F238E27FC236}">
                      <a16:creationId xmlns:a16="http://schemas.microsoft.com/office/drawing/2014/main" id="{502EF755-DA71-40ED-8452-DEA2CF7DA634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3" name="Rectangle: Rounded Corners 1632">
                  <a:extLst>
                    <a:ext uri="{FF2B5EF4-FFF2-40B4-BE49-F238E27FC236}">
                      <a16:creationId xmlns:a16="http://schemas.microsoft.com/office/drawing/2014/main" id="{D0E705FD-E8B7-455B-9CBD-E103B02282AF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4" name="Rectangle: Rounded Corners 1633">
                  <a:extLst>
                    <a:ext uri="{FF2B5EF4-FFF2-40B4-BE49-F238E27FC236}">
                      <a16:creationId xmlns:a16="http://schemas.microsoft.com/office/drawing/2014/main" id="{932293FA-51E7-4A7A-BD3A-6CCA2DE6A58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5" name="Rectangle: Rounded Corners 1634">
                  <a:extLst>
                    <a:ext uri="{FF2B5EF4-FFF2-40B4-BE49-F238E27FC236}">
                      <a16:creationId xmlns:a16="http://schemas.microsoft.com/office/drawing/2014/main" id="{D92663E3-1287-426C-AD80-7CD40702B88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36" name="Rectangle: Rounded Corners 1635">
                  <a:extLst>
                    <a:ext uri="{FF2B5EF4-FFF2-40B4-BE49-F238E27FC236}">
                      <a16:creationId xmlns:a16="http://schemas.microsoft.com/office/drawing/2014/main" id="{9FE30DC2-EBD7-4AA6-B377-F25FC4635701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04" name="Group 1603">
                <a:extLst>
                  <a:ext uri="{FF2B5EF4-FFF2-40B4-BE49-F238E27FC236}">
                    <a16:creationId xmlns:a16="http://schemas.microsoft.com/office/drawing/2014/main" id="{77623566-E24B-48FE-8B90-4BDB69A80C5C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06" name="Freeform: Shape 1605">
                  <a:extLst>
                    <a:ext uri="{FF2B5EF4-FFF2-40B4-BE49-F238E27FC236}">
                      <a16:creationId xmlns:a16="http://schemas.microsoft.com/office/drawing/2014/main" id="{8BEABF8D-702C-49C4-BE15-865C4829320B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7" name="Freeform: Shape 1606">
                  <a:extLst>
                    <a:ext uri="{FF2B5EF4-FFF2-40B4-BE49-F238E27FC236}">
                      <a16:creationId xmlns:a16="http://schemas.microsoft.com/office/drawing/2014/main" id="{15A627E3-9F5D-4C91-B0E9-AA347347EF61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96A1D70F-B40D-4A10-856D-5B4F0A8E5FD3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09" name="Freeform: Shape 1608">
                  <a:extLst>
                    <a:ext uri="{FF2B5EF4-FFF2-40B4-BE49-F238E27FC236}">
                      <a16:creationId xmlns:a16="http://schemas.microsoft.com/office/drawing/2014/main" id="{65D251AB-B5FE-44F8-A695-665CF6FA9A1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0" name="Freeform: Shape 1609">
                  <a:extLst>
                    <a:ext uri="{FF2B5EF4-FFF2-40B4-BE49-F238E27FC236}">
                      <a16:creationId xmlns:a16="http://schemas.microsoft.com/office/drawing/2014/main" id="{5918A97A-0EFB-4E7A-A9B9-784D9CC41B8D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1" name="Freeform: Shape 1610">
                  <a:extLst>
                    <a:ext uri="{FF2B5EF4-FFF2-40B4-BE49-F238E27FC236}">
                      <a16:creationId xmlns:a16="http://schemas.microsoft.com/office/drawing/2014/main" id="{71056ADF-39D8-4BF0-B5AE-C8E91C309BB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2" name="Freeform: Shape 1611">
                  <a:extLst>
                    <a:ext uri="{FF2B5EF4-FFF2-40B4-BE49-F238E27FC236}">
                      <a16:creationId xmlns:a16="http://schemas.microsoft.com/office/drawing/2014/main" id="{3526D4A8-2AAC-4601-AFBC-63EA0C3E7A01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E5F08D48-20D1-45AA-8137-F2D00B69BA8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4" name="Freeform: Shape 1613">
                  <a:extLst>
                    <a:ext uri="{FF2B5EF4-FFF2-40B4-BE49-F238E27FC236}">
                      <a16:creationId xmlns:a16="http://schemas.microsoft.com/office/drawing/2014/main" id="{E75D616F-74CB-4D3D-A3D8-B41A25CD531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5" name="Freeform: Shape 1614">
                  <a:extLst>
                    <a:ext uri="{FF2B5EF4-FFF2-40B4-BE49-F238E27FC236}">
                      <a16:creationId xmlns:a16="http://schemas.microsoft.com/office/drawing/2014/main" id="{3199C025-1C7B-451C-A554-4E9C306BBAE5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6" name="Freeform: Shape 1615">
                  <a:extLst>
                    <a:ext uri="{FF2B5EF4-FFF2-40B4-BE49-F238E27FC236}">
                      <a16:creationId xmlns:a16="http://schemas.microsoft.com/office/drawing/2014/main" id="{A300586A-40C0-4D50-A1B4-08FCF97830D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7" name="Freeform: Shape 1616">
                  <a:extLst>
                    <a:ext uri="{FF2B5EF4-FFF2-40B4-BE49-F238E27FC236}">
                      <a16:creationId xmlns:a16="http://schemas.microsoft.com/office/drawing/2014/main" id="{BD5948AF-BD3D-488C-BB36-0FE5DE71690F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8" name="Rectangle: Rounded Corners 1617">
                  <a:extLst>
                    <a:ext uri="{FF2B5EF4-FFF2-40B4-BE49-F238E27FC236}">
                      <a16:creationId xmlns:a16="http://schemas.microsoft.com/office/drawing/2014/main" id="{AF229192-D3F2-469E-AE90-594456C6165F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19" name="Rectangle: Rounded Corners 1618">
                  <a:extLst>
                    <a:ext uri="{FF2B5EF4-FFF2-40B4-BE49-F238E27FC236}">
                      <a16:creationId xmlns:a16="http://schemas.microsoft.com/office/drawing/2014/main" id="{ED6AD793-B70A-4922-A809-C06B2A35EE39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0" name="Rectangle: Rounded Corners 1619">
                  <a:extLst>
                    <a:ext uri="{FF2B5EF4-FFF2-40B4-BE49-F238E27FC236}">
                      <a16:creationId xmlns:a16="http://schemas.microsoft.com/office/drawing/2014/main" id="{D11EE6EB-1280-44E6-91AF-8FB15CE9E24D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21" name="Rectangle: Rounded Corners 1620">
                  <a:extLst>
                    <a:ext uri="{FF2B5EF4-FFF2-40B4-BE49-F238E27FC236}">
                      <a16:creationId xmlns:a16="http://schemas.microsoft.com/office/drawing/2014/main" id="{33581500-6ED2-4316-82FF-2F03B837CA1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605" name="Oval 1604">
                <a:extLst>
                  <a:ext uri="{FF2B5EF4-FFF2-40B4-BE49-F238E27FC236}">
                    <a16:creationId xmlns:a16="http://schemas.microsoft.com/office/drawing/2014/main" id="{9933106C-03C0-4108-8D03-371332BBB2C3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671" name="Group 1670">
              <a:extLst>
                <a:ext uri="{FF2B5EF4-FFF2-40B4-BE49-F238E27FC236}">
                  <a16:creationId xmlns:a16="http://schemas.microsoft.com/office/drawing/2014/main" id="{8DBEF176-65B5-4B65-AD50-0A8691A1D3DC}"/>
                </a:ext>
              </a:extLst>
            </p:cNvPr>
            <p:cNvGrpSpPr/>
            <p:nvPr userDrawn="1"/>
          </p:nvGrpSpPr>
          <p:grpSpPr>
            <a:xfrm>
              <a:off x="8853944" y="3475633"/>
              <a:ext cx="203749" cy="198807"/>
              <a:chOff x="9144983" y="3590626"/>
              <a:chExt cx="288000" cy="288000"/>
            </a:xfrm>
          </p:grpSpPr>
          <p:sp>
            <p:nvSpPr>
              <p:cNvPr id="1672" name="Oval 1671">
                <a:extLst>
                  <a:ext uri="{FF2B5EF4-FFF2-40B4-BE49-F238E27FC236}">
                    <a16:creationId xmlns:a16="http://schemas.microsoft.com/office/drawing/2014/main" id="{F3E1C463-ABC6-4161-A7F3-192F34CA5577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673" name="Group 1672">
                <a:extLst>
                  <a:ext uri="{FF2B5EF4-FFF2-40B4-BE49-F238E27FC236}">
                    <a16:creationId xmlns:a16="http://schemas.microsoft.com/office/drawing/2014/main" id="{79D2042A-F46B-4BAB-B56E-ABFB87B35F0C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725" name="Freeform: Shape 1724">
                  <a:extLst>
                    <a:ext uri="{FF2B5EF4-FFF2-40B4-BE49-F238E27FC236}">
                      <a16:creationId xmlns:a16="http://schemas.microsoft.com/office/drawing/2014/main" id="{ED482FDB-C6CE-45F2-880F-85D0E01DD20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6" name="Freeform: Shape 1725">
                  <a:extLst>
                    <a:ext uri="{FF2B5EF4-FFF2-40B4-BE49-F238E27FC236}">
                      <a16:creationId xmlns:a16="http://schemas.microsoft.com/office/drawing/2014/main" id="{D3675202-C439-463C-AEBD-D7F67F82A26D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7" name="Freeform: Shape 1726">
                  <a:extLst>
                    <a:ext uri="{FF2B5EF4-FFF2-40B4-BE49-F238E27FC236}">
                      <a16:creationId xmlns:a16="http://schemas.microsoft.com/office/drawing/2014/main" id="{22C78BE0-DF28-4E74-A2F5-108DCFFEB9AE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8" name="Freeform: Shape 1727">
                  <a:extLst>
                    <a:ext uri="{FF2B5EF4-FFF2-40B4-BE49-F238E27FC236}">
                      <a16:creationId xmlns:a16="http://schemas.microsoft.com/office/drawing/2014/main" id="{53A4D7E2-B2B8-402B-96A3-B096F115D6F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9" name="Freeform: Shape 1728">
                  <a:extLst>
                    <a:ext uri="{FF2B5EF4-FFF2-40B4-BE49-F238E27FC236}">
                      <a16:creationId xmlns:a16="http://schemas.microsoft.com/office/drawing/2014/main" id="{77958789-CA48-4086-89DD-A5CA0BECA4F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0" name="Freeform: Shape 1729">
                  <a:extLst>
                    <a:ext uri="{FF2B5EF4-FFF2-40B4-BE49-F238E27FC236}">
                      <a16:creationId xmlns:a16="http://schemas.microsoft.com/office/drawing/2014/main" id="{2B56C1AD-FFBD-46A5-85E9-7B147E2602CA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1" name="Freeform: Shape 1730">
                  <a:extLst>
                    <a:ext uri="{FF2B5EF4-FFF2-40B4-BE49-F238E27FC236}">
                      <a16:creationId xmlns:a16="http://schemas.microsoft.com/office/drawing/2014/main" id="{76BCF886-7D45-4DF3-8C56-ADEEB264101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2" name="Freeform: Shape 1731">
                  <a:extLst>
                    <a:ext uri="{FF2B5EF4-FFF2-40B4-BE49-F238E27FC236}">
                      <a16:creationId xmlns:a16="http://schemas.microsoft.com/office/drawing/2014/main" id="{F31AD61C-BB22-4E2D-B6D7-47E1096F6574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3" name="Freeform: Shape 1732">
                  <a:extLst>
                    <a:ext uri="{FF2B5EF4-FFF2-40B4-BE49-F238E27FC236}">
                      <a16:creationId xmlns:a16="http://schemas.microsoft.com/office/drawing/2014/main" id="{145D27EA-024A-4D97-B157-063B5444356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4" name="Freeform: Shape 1733">
                  <a:extLst>
                    <a:ext uri="{FF2B5EF4-FFF2-40B4-BE49-F238E27FC236}">
                      <a16:creationId xmlns:a16="http://schemas.microsoft.com/office/drawing/2014/main" id="{474E46A0-71D9-49DD-B316-056A5565BC07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5" name="Freeform: Shape 1734">
                  <a:extLst>
                    <a:ext uri="{FF2B5EF4-FFF2-40B4-BE49-F238E27FC236}">
                      <a16:creationId xmlns:a16="http://schemas.microsoft.com/office/drawing/2014/main" id="{D810AC01-D0B3-4196-819D-5F680C4864A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6" name="Freeform: Shape 1735">
                  <a:extLst>
                    <a:ext uri="{FF2B5EF4-FFF2-40B4-BE49-F238E27FC236}">
                      <a16:creationId xmlns:a16="http://schemas.microsoft.com/office/drawing/2014/main" id="{A575A86C-4B63-46CF-BE24-09923BCE03D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7" name="Rectangle: Rounded Corners 1736">
                  <a:extLst>
                    <a:ext uri="{FF2B5EF4-FFF2-40B4-BE49-F238E27FC236}">
                      <a16:creationId xmlns:a16="http://schemas.microsoft.com/office/drawing/2014/main" id="{77974AEE-9941-43FE-A436-B944A195E798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8" name="Rectangle: Rounded Corners 1737">
                  <a:extLst>
                    <a:ext uri="{FF2B5EF4-FFF2-40B4-BE49-F238E27FC236}">
                      <a16:creationId xmlns:a16="http://schemas.microsoft.com/office/drawing/2014/main" id="{F4F00F3F-182E-4FA2-AA91-3679B3B96606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39" name="Rectangle: Rounded Corners 1738">
                  <a:extLst>
                    <a:ext uri="{FF2B5EF4-FFF2-40B4-BE49-F238E27FC236}">
                      <a16:creationId xmlns:a16="http://schemas.microsoft.com/office/drawing/2014/main" id="{4730EFF5-A2F3-4BAC-97DD-2886845BF19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0" name="Rectangle: Rounded Corners 1739">
                  <a:extLst>
                    <a:ext uri="{FF2B5EF4-FFF2-40B4-BE49-F238E27FC236}">
                      <a16:creationId xmlns:a16="http://schemas.microsoft.com/office/drawing/2014/main" id="{5EC85342-4952-4EA0-814F-B8844A93F2BB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1" name="Rectangle: Rounded Corners 1740">
                  <a:extLst>
                    <a:ext uri="{FF2B5EF4-FFF2-40B4-BE49-F238E27FC236}">
                      <a16:creationId xmlns:a16="http://schemas.microsoft.com/office/drawing/2014/main" id="{79F0BAD6-0357-48BA-AC8A-15C73DADF36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42" name="Rectangle: Rounded Corners 1741">
                  <a:extLst>
                    <a:ext uri="{FF2B5EF4-FFF2-40B4-BE49-F238E27FC236}">
                      <a16:creationId xmlns:a16="http://schemas.microsoft.com/office/drawing/2014/main" id="{637D839F-100B-4AB0-9207-6AAF5CA36326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4" name="Group 1673">
                <a:extLst>
                  <a:ext uri="{FF2B5EF4-FFF2-40B4-BE49-F238E27FC236}">
                    <a16:creationId xmlns:a16="http://schemas.microsoft.com/office/drawing/2014/main" id="{71EF67DA-31D9-41AB-A74B-6E94102BF577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709" name="Freeform: Shape 1708">
                  <a:extLst>
                    <a:ext uri="{FF2B5EF4-FFF2-40B4-BE49-F238E27FC236}">
                      <a16:creationId xmlns:a16="http://schemas.microsoft.com/office/drawing/2014/main" id="{1E533842-C7B5-4169-A548-20CD0A259EC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0" name="Freeform: Shape 1709">
                  <a:extLst>
                    <a:ext uri="{FF2B5EF4-FFF2-40B4-BE49-F238E27FC236}">
                      <a16:creationId xmlns:a16="http://schemas.microsoft.com/office/drawing/2014/main" id="{B77C1635-A4A9-4288-8E56-DA4C2F748BF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1" name="Freeform: Shape 1710">
                  <a:extLst>
                    <a:ext uri="{FF2B5EF4-FFF2-40B4-BE49-F238E27FC236}">
                      <a16:creationId xmlns:a16="http://schemas.microsoft.com/office/drawing/2014/main" id="{7A7E7E1F-1549-4541-B092-20CF2ADFB4C1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2" name="Freeform: Shape 1711">
                  <a:extLst>
                    <a:ext uri="{FF2B5EF4-FFF2-40B4-BE49-F238E27FC236}">
                      <a16:creationId xmlns:a16="http://schemas.microsoft.com/office/drawing/2014/main" id="{1147F0FA-551B-4BBF-82B9-242EB24CE9B2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3" name="Freeform: Shape 1712">
                  <a:extLst>
                    <a:ext uri="{FF2B5EF4-FFF2-40B4-BE49-F238E27FC236}">
                      <a16:creationId xmlns:a16="http://schemas.microsoft.com/office/drawing/2014/main" id="{F92D06A3-D14D-468E-B3EA-8930D8BF0613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4" name="Freeform: Shape 1713">
                  <a:extLst>
                    <a:ext uri="{FF2B5EF4-FFF2-40B4-BE49-F238E27FC236}">
                      <a16:creationId xmlns:a16="http://schemas.microsoft.com/office/drawing/2014/main" id="{1795CECE-02B7-48D3-BE86-84A405A89A20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5" name="Freeform: Shape 1714">
                  <a:extLst>
                    <a:ext uri="{FF2B5EF4-FFF2-40B4-BE49-F238E27FC236}">
                      <a16:creationId xmlns:a16="http://schemas.microsoft.com/office/drawing/2014/main" id="{449EACB1-7AC9-485E-8A92-4A6C4E9186A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6" name="Freeform: Shape 1715">
                  <a:extLst>
                    <a:ext uri="{FF2B5EF4-FFF2-40B4-BE49-F238E27FC236}">
                      <a16:creationId xmlns:a16="http://schemas.microsoft.com/office/drawing/2014/main" id="{0A68019F-1EA5-434A-A7BC-F9DC4E6672D1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7" name="Freeform: Shape 1716">
                  <a:extLst>
                    <a:ext uri="{FF2B5EF4-FFF2-40B4-BE49-F238E27FC236}">
                      <a16:creationId xmlns:a16="http://schemas.microsoft.com/office/drawing/2014/main" id="{0B122214-018A-4D08-BCD1-AE2BFBC0DC9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8" name="Freeform: Shape 1717">
                  <a:extLst>
                    <a:ext uri="{FF2B5EF4-FFF2-40B4-BE49-F238E27FC236}">
                      <a16:creationId xmlns:a16="http://schemas.microsoft.com/office/drawing/2014/main" id="{535439F1-10FD-4013-971F-622FC6B595A9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19" name="Freeform: Shape 1718">
                  <a:extLst>
                    <a:ext uri="{FF2B5EF4-FFF2-40B4-BE49-F238E27FC236}">
                      <a16:creationId xmlns:a16="http://schemas.microsoft.com/office/drawing/2014/main" id="{F5F5FDF9-3230-42E0-AA12-34931B80450F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0" name="Rectangle: Rounded Corners 1719">
                  <a:extLst>
                    <a:ext uri="{FF2B5EF4-FFF2-40B4-BE49-F238E27FC236}">
                      <a16:creationId xmlns:a16="http://schemas.microsoft.com/office/drawing/2014/main" id="{09ABDEBA-FF26-41E5-A048-32058E4A9CD7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1" name="Rectangle: Rounded Corners 1720">
                  <a:extLst>
                    <a:ext uri="{FF2B5EF4-FFF2-40B4-BE49-F238E27FC236}">
                      <a16:creationId xmlns:a16="http://schemas.microsoft.com/office/drawing/2014/main" id="{6629DDBC-0D1B-48BA-965F-5F236CB903D6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2" name="Rectangle: Rounded Corners 1721">
                  <a:extLst>
                    <a:ext uri="{FF2B5EF4-FFF2-40B4-BE49-F238E27FC236}">
                      <a16:creationId xmlns:a16="http://schemas.microsoft.com/office/drawing/2014/main" id="{57D2A030-6196-4DEF-9DDF-BECC74507D3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3" name="Rectangle: Rounded Corners 1722">
                  <a:extLst>
                    <a:ext uri="{FF2B5EF4-FFF2-40B4-BE49-F238E27FC236}">
                      <a16:creationId xmlns:a16="http://schemas.microsoft.com/office/drawing/2014/main" id="{A889E297-19E7-472A-9DA3-B63EA1E7EA3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24" name="Rectangle: Rounded Corners 1723">
                  <a:extLst>
                    <a:ext uri="{FF2B5EF4-FFF2-40B4-BE49-F238E27FC236}">
                      <a16:creationId xmlns:a16="http://schemas.microsoft.com/office/drawing/2014/main" id="{CC09DCD4-337B-4D53-9F6F-F7EB71CA0DEF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5" name="Group 1674">
                <a:extLst>
                  <a:ext uri="{FF2B5EF4-FFF2-40B4-BE49-F238E27FC236}">
                    <a16:creationId xmlns:a16="http://schemas.microsoft.com/office/drawing/2014/main" id="{B002D419-13E7-4163-ACD9-AA8857C8546F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94" name="Freeform: Shape 1693">
                  <a:extLst>
                    <a:ext uri="{FF2B5EF4-FFF2-40B4-BE49-F238E27FC236}">
                      <a16:creationId xmlns:a16="http://schemas.microsoft.com/office/drawing/2014/main" id="{BC5B1FD3-63FD-4B2C-9C08-4B5323E6B75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5" name="Freeform: Shape 1694">
                  <a:extLst>
                    <a:ext uri="{FF2B5EF4-FFF2-40B4-BE49-F238E27FC236}">
                      <a16:creationId xmlns:a16="http://schemas.microsoft.com/office/drawing/2014/main" id="{55192C56-A29C-4E78-ADF0-836BC79D2B9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6" name="Freeform: Shape 1695">
                  <a:extLst>
                    <a:ext uri="{FF2B5EF4-FFF2-40B4-BE49-F238E27FC236}">
                      <a16:creationId xmlns:a16="http://schemas.microsoft.com/office/drawing/2014/main" id="{B55A6FAF-E8D2-4810-BB54-BC210F6831A9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7" name="Freeform: Shape 1696">
                  <a:extLst>
                    <a:ext uri="{FF2B5EF4-FFF2-40B4-BE49-F238E27FC236}">
                      <a16:creationId xmlns:a16="http://schemas.microsoft.com/office/drawing/2014/main" id="{7CB34435-B595-4117-8939-C2063F5E786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8" name="Freeform: Shape 1697">
                  <a:extLst>
                    <a:ext uri="{FF2B5EF4-FFF2-40B4-BE49-F238E27FC236}">
                      <a16:creationId xmlns:a16="http://schemas.microsoft.com/office/drawing/2014/main" id="{87BC1574-2437-484D-8CE1-C4051F24589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9" name="Freeform: Shape 1698">
                  <a:extLst>
                    <a:ext uri="{FF2B5EF4-FFF2-40B4-BE49-F238E27FC236}">
                      <a16:creationId xmlns:a16="http://schemas.microsoft.com/office/drawing/2014/main" id="{96C37419-6C3F-46B4-8E59-FD39C8A3B04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0" name="Freeform: Shape 1699">
                  <a:extLst>
                    <a:ext uri="{FF2B5EF4-FFF2-40B4-BE49-F238E27FC236}">
                      <a16:creationId xmlns:a16="http://schemas.microsoft.com/office/drawing/2014/main" id="{5EADA2BE-381B-4A08-BE38-ADFCD045F9A2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1" name="Freeform: Shape 1700">
                  <a:extLst>
                    <a:ext uri="{FF2B5EF4-FFF2-40B4-BE49-F238E27FC236}">
                      <a16:creationId xmlns:a16="http://schemas.microsoft.com/office/drawing/2014/main" id="{3E41A06F-BAD8-45F8-8CFE-1670A284055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2" name="Freeform: Shape 1701">
                  <a:extLst>
                    <a:ext uri="{FF2B5EF4-FFF2-40B4-BE49-F238E27FC236}">
                      <a16:creationId xmlns:a16="http://schemas.microsoft.com/office/drawing/2014/main" id="{5672FB35-0BA5-45D2-8AC8-1452C397BAC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3" name="Rectangle: Rounded Corners 1702">
                  <a:extLst>
                    <a:ext uri="{FF2B5EF4-FFF2-40B4-BE49-F238E27FC236}">
                      <a16:creationId xmlns:a16="http://schemas.microsoft.com/office/drawing/2014/main" id="{CEDCB5F7-6039-4B22-BA74-9F9099E956B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4" name="Rectangle: Rounded Corners 1703">
                  <a:extLst>
                    <a:ext uri="{FF2B5EF4-FFF2-40B4-BE49-F238E27FC236}">
                      <a16:creationId xmlns:a16="http://schemas.microsoft.com/office/drawing/2014/main" id="{CBB5E27F-7AC1-4BC4-B796-774B53510A3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5" name="Rectangle: Rounded Corners 1704">
                  <a:extLst>
                    <a:ext uri="{FF2B5EF4-FFF2-40B4-BE49-F238E27FC236}">
                      <a16:creationId xmlns:a16="http://schemas.microsoft.com/office/drawing/2014/main" id="{643E7101-C398-4EF7-B353-B2656E1FD5B7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6" name="Rectangle: Rounded Corners 1705">
                  <a:extLst>
                    <a:ext uri="{FF2B5EF4-FFF2-40B4-BE49-F238E27FC236}">
                      <a16:creationId xmlns:a16="http://schemas.microsoft.com/office/drawing/2014/main" id="{2F1C2B54-C7BF-4F51-B125-11BF66A9049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7" name="Rectangle: Rounded Corners 1706">
                  <a:extLst>
                    <a:ext uri="{FF2B5EF4-FFF2-40B4-BE49-F238E27FC236}">
                      <a16:creationId xmlns:a16="http://schemas.microsoft.com/office/drawing/2014/main" id="{BC339148-CA7C-4ED5-A652-941E2F403A0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08" name="Rectangle: Rounded Corners 1707">
                  <a:extLst>
                    <a:ext uri="{FF2B5EF4-FFF2-40B4-BE49-F238E27FC236}">
                      <a16:creationId xmlns:a16="http://schemas.microsoft.com/office/drawing/2014/main" id="{09C14160-EDDC-45F2-A485-65AA1C68C74A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676" name="Group 1675">
                <a:extLst>
                  <a:ext uri="{FF2B5EF4-FFF2-40B4-BE49-F238E27FC236}">
                    <a16:creationId xmlns:a16="http://schemas.microsoft.com/office/drawing/2014/main" id="{5FA447D3-3995-4126-83A0-E1A6B6AC6782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678" name="Freeform: Shape 1677">
                  <a:extLst>
                    <a:ext uri="{FF2B5EF4-FFF2-40B4-BE49-F238E27FC236}">
                      <a16:creationId xmlns:a16="http://schemas.microsoft.com/office/drawing/2014/main" id="{E9AB6339-BA72-4A37-A051-EE7B66405019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79" name="Freeform: Shape 1678">
                  <a:extLst>
                    <a:ext uri="{FF2B5EF4-FFF2-40B4-BE49-F238E27FC236}">
                      <a16:creationId xmlns:a16="http://schemas.microsoft.com/office/drawing/2014/main" id="{60B3D0A8-EB9D-42EF-9462-0FBB359D88E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0" name="Freeform: Shape 1679">
                  <a:extLst>
                    <a:ext uri="{FF2B5EF4-FFF2-40B4-BE49-F238E27FC236}">
                      <a16:creationId xmlns:a16="http://schemas.microsoft.com/office/drawing/2014/main" id="{8D298D54-B1B7-4630-9D5E-2E9B66F715E8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1" name="Freeform: Shape 1680">
                  <a:extLst>
                    <a:ext uri="{FF2B5EF4-FFF2-40B4-BE49-F238E27FC236}">
                      <a16:creationId xmlns:a16="http://schemas.microsoft.com/office/drawing/2014/main" id="{E544D77C-C680-4B75-B436-DE15782B29E7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2" name="Freeform: Shape 1681">
                  <a:extLst>
                    <a:ext uri="{FF2B5EF4-FFF2-40B4-BE49-F238E27FC236}">
                      <a16:creationId xmlns:a16="http://schemas.microsoft.com/office/drawing/2014/main" id="{3FF49D34-ED8F-4411-8A33-9087794B5DF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3" name="Freeform: Shape 1682">
                  <a:extLst>
                    <a:ext uri="{FF2B5EF4-FFF2-40B4-BE49-F238E27FC236}">
                      <a16:creationId xmlns:a16="http://schemas.microsoft.com/office/drawing/2014/main" id="{2035DE33-405B-4147-B7A0-EDB948933900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4" name="Freeform: Shape 1683">
                  <a:extLst>
                    <a:ext uri="{FF2B5EF4-FFF2-40B4-BE49-F238E27FC236}">
                      <a16:creationId xmlns:a16="http://schemas.microsoft.com/office/drawing/2014/main" id="{6716C28B-5AB8-4211-BF24-4572F194BC9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5" name="Freeform: Shape 1684">
                  <a:extLst>
                    <a:ext uri="{FF2B5EF4-FFF2-40B4-BE49-F238E27FC236}">
                      <a16:creationId xmlns:a16="http://schemas.microsoft.com/office/drawing/2014/main" id="{F9F4236D-78D4-4465-8117-564524C3C283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6" name="Freeform: Shape 1685">
                  <a:extLst>
                    <a:ext uri="{FF2B5EF4-FFF2-40B4-BE49-F238E27FC236}">
                      <a16:creationId xmlns:a16="http://schemas.microsoft.com/office/drawing/2014/main" id="{4C19A2B1-35C4-4020-97C5-1B2B0DF0427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7" name="Freeform: Shape 1686">
                  <a:extLst>
                    <a:ext uri="{FF2B5EF4-FFF2-40B4-BE49-F238E27FC236}">
                      <a16:creationId xmlns:a16="http://schemas.microsoft.com/office/drawing/2014/main" id="{3EE20CC4-7BB7-4179-AEE0-28299D7AD095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8" name="Freeform: Shape 1687">
                  <a:extLst>
                    <a:ext uri="{FF2B5EF4-FFF2-40B4-BE49-F238E27FC236}">
                      <a16:creationId xmlns:a16="http://schemas.microsoft.com/office/drawing/2014/main" id="{31BD7FC3-DF2A-4198-9B2C-DFEC874AC280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89" name="Freeform: Shape 1688">
                  <a:extLst>
                    <a:ext uri="{FF2B5EF4-FFF2-40B4-BE49-F238E27FC236}">
                      <a16:creationId xmlns:a16="http://schemas.microsoft.com/office/drawing/2014/main" id="{B0BF4D27-0162-4A39-BD8A-84C88793B932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0" name="Rectangle: Rounded Corners 1689">
                  <a:extLst>
                    <a:ext uri="{FF2B5EF4-FFF2-40B4-BE49-F238E27FC236}">
                      <a16:creationId xmlns:a16="http://schemas.microsoft.com/office/drawing/2014/main" id="{23DAC4B9-E654-4BF8-8D7F-D53D3C253B05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1" name="Rectangle: Rounded Corners 1690">
                  <a:extLst>
                    <a:ext uri="{FF2B5EF4-FFF2-40B4-BE49-F238E27FC236}">
                      <a16:creationId xmlns:a16="http://schemas.microsoft.com/office/drawing/2014/main" id="{7BA078DE-1628-4BAE-9EBA-F0BA47F477C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2" name="Rectangle: Rounded Corners 1691">
                  <a:extLst>
                    <a:ext uri="{FF2B5EF4-FFF2-40B4-BE49-F238E27FC236}">
                      <a16:creationId xmlns:a16="http://schemas.microsoft.com/office/drawing/2014/main" id="{5C090B4D-367A-4E38-B999-EE82A811433F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693" name="Rectangle: Rounded Corners 1692">
                  <a:extLst>
                    <a:ext uri="{FF2B5EF4-FFF2-40B4-BE49-F238E27FC236}">
                      <a16:creationId xmlns:a16="http://schemas.microsoft.com/office/drawing/2014/main" id="{5D9A6659-198F-4E09-8E54-0AA96C5ED67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677" name="Oval 1676">
                <a:extLst>
                  <a:ext uri="{FF2B5EF4-FFF2-40B4-BE49-F238E27FC236}">
                    <a16:creationId xmlns:a16="http://schemas.microsoft.com/office/drawing/2014/main" id="{D3040EFD-B029-43B1-AB30-9CD522F34DEF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743" name="Epithelial Cell">
              <a:extLst>
                <a:ext uri="{FF2B5EF4-FFF2-40B4-BE49-F238E27FC236}">
                  <a16:creationId xmlns:a16="http://schemas.microsoft.com/office/drawing/2014/main" id="{72C97421-1DBC-4EB0-867A-805C52062CFF}"/>
                </a:ext>
              </a:extLst>
            </p:cNvPr>
            <p:cNvGrpSpPr/>
            <p:nvPr userDrawn="1"/>
          </p:nvGrpSpPr>
          <p:grpSpPr>
            <a:xfrm>
              <a:off x="7968922" y="2183804"/>
              <a:ext cx="194795" cy="356655"/>
              <a:chOff x="8520041" y="1805889"/>
              <a:chExt cx="506734" cy="942934"/>
            </a:xfrm>
          </p:grpSpPr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061B2B10-4899-4CF4-B5C8-79F32FB31FA2}"/>
                  </a:ext>
                </a:extLst>
              </p:cNvPr>
              <p:cNvSpPr/>
              <p:nvPr/>
            </p:nvSpPr>
            <p:spPr>
              <a:xfrm>
                <a:off x="8561339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7F04C8D-D938-4C23-A316-3F19F778B675}"/>
                  </a:ext>
                </a:extLst>
              </p:cNvPr>
              <p:cNvSpPr/>
              <p:nvPr/>
            </p:nvSpPr>
            <p:spPr>
              <a:xfrm>
                <a:off x="8615494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078DBA36-D0E4-490E-AB3C-BD25F300E30F}"/>
                  </a:ext>
                </a:extLst>
              </p:cNvPr>
              <p:cNvSpPr/>
              <p:nvPr/>
            </p:nvSpPr>
            <p:spPr>
              <a:xfrm>
                <a:off x="8663263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323386C6-F6DC-4D72-9AD7-A4A7502E476A}"/>
                  </a:ext>
                </a:extLst>
              </p:cNvPr>
              <p:cNvSpPr/>
              <p:nvPr/>
            </p:nvSpPr>
            <p:spPr>
              <a:xfrm>
                <a:off x="8713391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37D7ACE2-53E9-485B-9A35-755B0508AB40}"/>
                  </a:ext>
                </a:extLst>
              </p:cNvPr>
              <p:cNvSpPr/>
              <p:nvPr/>
            </p:nvSpPr>
            <p:spPr>
              <a:xfrm>
                <a:off x="876129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00FA08B9-BAE4-4E27-942E-1FB189524942}"/>
                  </a:ext>
                </a:extLst>
              </p:cNvPr>
              <p:cNvSpPr/>
              <p:nvPr/>
            </p:nvSpPr>
            <p:spPr>
              <a:xfrm>
                <a:off x="8807123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288FF18B-80D1-433F-AC74-12B67805B2A4}"/>
                  </a:ext>
                </a:extLst>
              </p:cNvPr>
              <p:cNvSpPr/>
              <p:nvPr/>
            </p:nvSpPr>
            <p:spPr>
              <a:xfrm>
                <a:off x="8859196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20209E1D-E67E-461F-BC31-A0FD5DAED0E7}"/>
                  </a:ext>
                </a:extLst>
              </p:cNvPr>
              <p:cNvSpPr/>
              <p:nvPr/>
            </p:nvSpPr>
            <p:spPr>
              <a:xfrm>
                <a:off x="8905020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BA5182C1-2ED9-4A42-87B7-CE7A08F0B230}"/>
                  </a:ext>
                </a:extLst>
              </p:cNvPr>
              <p:cNvSpPr/>
              <p:nvPr/>
            </p:nvSpPr>
            <p:spPr>
              <a:xfrm>
                <a:off x="8946321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53" name="Group 1752">
                <a:extLst>
                  <a:ext uri="{FF2B5EF4-FFF2-40B4-BE49-F238E27FC236}">
                    <a16:creationId xmlns:a16="http://schemas.microsoft.com/office/drawing/2014/main" id="{E45455C8-31F7-40D3-92C5-A01E77B81B10}"/>
                  </a:ext>
                </a:extLst>
              </p:cNvPr>
              <p:cNvGrpSpPr/>
              <p:nvPr/>
            </p:nvGrpSpPr>
            <p:grpSpPr>
              <a:xfrm>
                <a:off x="852004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54" name="Rectangle: Rounded Corners 1753">
                  <a:extLst>
                    <a:ext uri="{FF2B5EF4-FFF2-40B4-BE49-F238E27FC236}">
                      <a16:creationId xmlns:a16="http://schemas.microsoft.com/office/drawing/2014/main" id="{AA4CD8A2-E028-4F07-8B8B-0E6BB4462D5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5" name="Oval 1754">
                  <a:extLst>
                    <a:ext uri="{FF2B5EF4-FFF2-40B4-BE49-F238E27FC236}">
                      <a16:creationId xmlns:a16="http://schemas.microsoft.com/office/drawing/2014/main" id="{B5DECFC8-E866-4EE1-901B-28F68ECAAE78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56" name="Epithelial Cell">
              <a:extLst>
                <a:ext uri="{FF2B5EF4-FFF2-40B4-BE49-F238E27FC236}">
                  <a16:creationId xmlns:a16="http://schemas.microsoft.com/office/drawing/2014/main" id="{45C2AD3A-9A77-49B0-8EF2-CBD583193717}"/>
                </a:ext>
              </a:extLst>
            </p:cNvPr>
            <p:cNvGrpSpPr/>
            <p:nvPr userDrawn="1"/>
          </p:nvGrpSpPr>
          <p:grpSpPr>
            <a:xfrm>
              <a:off x="8164496" y="2183804"/>
              <a:ext cx="205560" cy="356655"/>
              <a:chOff x="9028803" y="1805889"/>
              <a:chExt cx="534743" cy="942934"/>
            </a:xfrm>
          </p:grpSpPr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A4B0063-73B7-4633-8A7F-938A56E4C32A}"/>
                  </a:ext>
                </a:extLst>
              </p:cNvPr>
              <p:cNvSpPr/>
              <p:nvPr/>
            </p:nvSpPr>
            <p:spPr>
              <a:xfrm>
                <a:off x="9136552" y="1839216"/>
                <a:ext cx="45824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F037169E-1EAB-4442-B3E3-E5757D744E2A}"/>
                  </a:ext>
                </a:extLst>
              </p:cNvPr>
              <p:cNvSpPr/>
              <p:nvPr/>
            </p:nvSpPr>
            <p:spPr>
              <a:xfrm>
                <a:off x="919070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D92D0E36-09AD-4CF8-9392-3B6FE53EEFBE}"/>
                  </a:ext>
                </a:extLst>
              </p:cNvPr>
              <p:cNvSpPr/>
              <p:nvPr/>
            </p:nvSpPr>
            <p:spPr>
              <a:xfrm>
                <a:off x="9238476" y="1816304"/>
                <a:ext cx="39714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E863B4B0-F4C2-48E6-BE7E-545A46A19411}"/>
                  </a:ext>
                </a:extLst>
              </p:cNvPr>
              <p:cNvSpPr/>
              <p:nvPr/>
            </p:nvSpPr>
            <p:spPr>
              <a:xfrm>
                <a:off x="9288604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970FBE01-776A-4AFA-9E66-35D98D7FF17F}"/>
                  </a:ext>
                </a:extLst>
              </p:cNvPr>
              <p:cNvSpPr/>
              <p:nvPr/>
            </p:nvSpPr>
            <p:spPr>
              <a:xfrm>
                <a:off x="9336513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AD2C61FA-9006-452E-8E14-F32277A05654}"/>
                  </a:ext>
                </a:extLst>
              </p:cNvPr>
              <p:cNvSpPr/>
              <p:nvPr/>
            </p:nvSpPr>
            <p:spPr>
              <a:xfrm>
                <a:off x="9382337" y="1810054"/>
                <a:ext cx="39576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77D52F51-1292-454E-8E1F-22B5C31C12A5}"/>
                  </a:ext>
                </a:extLst>
              </p:cNvPr>
              <p:cNvSpPr/>
              <p:nvPr/>
            </p:nvSpPr>
            <p:spPr>
              <a:xfrm>
                <a:off x="9434410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31FA6B21-E933-4FCC-AF26-32E77A2AD630}"/>
                  </a:ext>
                </a:extLst>
              </p:cNvPr>
              <p:cNvSpPr/>
              <p:nvPr/>
            </p:nvSpPr>
            <p:spPr>
              <a:xfrm>
                <a:off x="9480234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3896FD8D-9E7B-438C-82D1-2AB58AB1B8BB}"/>
                  </a:ext>
                </a:extLst>
              </p:cNvPr>
              <p:cNvSpPr/>
              <p:nvPr/>
            </p:nvSpPr>
            <p:spPr>
              <a:xfrm>
                <a:off x="9521532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66" name="Group 1765">
                <a:extLst>
                  <a:ext uri="{FF2B5EF4-FFF2-40B4-BE49-F238E27FC236}">
                    <a16:creationId xmlns:a16="http://schemas.microsoft.com/office/drawing/2014/main" id="{638468FB-B191-4084-9FB1-FA4602153063}"/>
                  </a:ext>
                </a:extLst>
              </p:cNvPr>
              <p:cNvGrpSpPr/>
              <p:nvPr/>
            </p:nvGrpSpPr>
            <p:grpSpPr>
              <a:xfrm>
                <a:off x="9028803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67" name="Rectangle: Rounded Corners 1766">
                  <a:extLst>
                    <a:ext uri="{FF2B5EF4-FFF2-40B4-BE49-F238E27FC236}">
                      <a16:creationId xmlns:a16="http://schemas.microsoft.com/office/drawing/2014/main" id="{84A9E26D-1BF9-4FAD-9962-E3C66F3682D9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8" name="Oval 1767">
                  <a:extLst>
                    <a:ext uri="{FF2B5EF4-FFF2-40B4-BE49-F238E27FC236}">
                      <a16:creationId xmlns:a16="http://schemas.microsoft.com/office/drawing/2014/main" id="{043D1F65-7214-44BB-A86E-370B1D412618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69" name="Epithelial Cell">
              <a:extLst>
                <a:ext uri="{FF2B5EF4-FFF2-40B4-BE49-F238E27FC236}">
                  <a16:creationId xmlns:a16="http://schemas.microsoft.com/office/drawing/2014/main" id="{B1121E9F-A5F7-41F8-BF2D-330CD7B474F1}"/>
                </a:ext>
              </a:extLst>
            </p:cNvPr>
            <p:cNvGrpSpPr/>
            <p:nvPr userDrawn="1"/>
          </p:nvGrpSpPr>
          <p:grpSpPr>
            <a:xfrm>
              <a:off x="8531312" y="2183804"/>
              <a:ext cx="194795" cy="356655"/>
              <a:chOff x="9983035" y="1805889"/>
              <a:chExt cx="506734" cy="942934"/>
            </a:xfrm>
          </p:grpSpPr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997BCD1D-B048-474E-8CBA-511A8436677D}"/>
                  </a:ext>
                </a:extLst>
              </p:cNvPr>
              <p:cNvSpPr/>
              <p:nvPr/>
            </p:nvSpPr>
            <p:spPr>
              <a:xfrm>
                <a:off x="10001928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59C5432B-0A70-47E7-8F95-99EB85DC246E}"/>
                  </a:ext>
                </a:extLst>
              </p:cNvPr>
              <p:cNvSpPr/>
              <p:nvPr/>
            </p:nvSpPr>
            <p:spPr>
              <a:xfrm>
                <a:off x="10056083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D1A75FA9-B305-434E-B546-91854699DDF4}"/>
                  </a:ext>
                </a:extLst>
              </p:cNvPr>
              <p:cNvSpPr/>
              <p:nvPr/>
            </p:nvSpPr>
            <p:spPr>
              <a:xfrm>
                <a:off x="10103854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A4055C03-4BE0-4995-B84E-729680C5A4CA}"/>
                  </a:ext>
                </a:extLst>
              </p:cNvPr>
              <p:cNvSpPr/>
              <p:nvPr/>
            </p:nvSpPr>
            <p:spPr>
              <a:xfrm>
                <a:off x="10153982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7F47A147-D0C5-41B0-8DDC-4838124E4A47}"/>
                  </a:ext>
                </a:extLst>
              </p:cNvPr>
              <p:cNvSpPr/>
              <p:nvPr/>
            </p:nvSpPr>
            <p:spPr>
              <a:xfrm>
                <a:off x="1020188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4BF0D6FC-8C0B-486F-961B-01D26207D4AE}"/>
                  </a:ext>
                </a:extLst>
              </p:cNvPr>
              <p:cNvSpPr/>
              <p:nvPr/>
            </p:nvSpPr>
            <p:spPr>
              <a:xfrm>
                <a:off x="10247714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09267F04-7287-4476-8529-13A8D83B32E5}"/>
                  </a:ext>
                </a:extLst>
              </p:cNvPr>
              <p:cNvSpPr/>
              <p:nvPr/>
            </p:nvSpPr>
            <p:spPr>
              <a:xfrm>
                <a:off x="10299785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AC7F6EE6-FD58-4EC5-A5C1-5C38D402FB9E}"/>
                  </a:ext>
                </a:extLst>
              </p:cNvPr>
              <p:cNvSpPr/>
              <p:nvPr/>
            </p:nvSpPr>
            <p:spPr>
              <a:xfrm>
                <a:off x="10345611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71706F9B-B862-4A16-8830-2E1E841BFE46}"/>
                  </a:ext>
                </a:extLst>
              </p:cNvPr>
              <p:cNvSpPr/>
              <p:nvPr/>
            </p:nvSpPr>
            <p:spPr>
              <a:xfrm>
                <a:off x="10386912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79" name="Group 1778">
                <a:extLst>
                  <a:ext uri="{FF2B5EF4-FFF2-40B4-BE49-F238E27FC236}">
                    <a16:creationId xmlns:a16="http://schemas.microsoft.com/office/drawing/2014/main" id="{ED00E7C8-11C2-4A6D-8B8D-7754A8E7AC12}"/>
                  </a:ext>
                </a:extLst>
              </p:cNvPr>
              <p:cNvGrpSpPr/>
              <p:nvPr/>
            </p:nvGrpSpPr>
            <p:grpSpPr>
              <a:xfrm>
                <a:off x="9983035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80" name="Rectangle: Rounded Corners 1779">
                  <a:extLst>
                    <a:ext uri="{FF2B5EF4-FFF2-40B4-BE49-F238E27FC236}">
                      <a16:creationId xmlns:a16="http://schemas.microsoft.com/office/drawing/2014/main" id="{392F5FAC-E285-4BB3-BEA9-C8601D81573B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1" name="Oval 1780">
                  <a:extLst>
                    <a:ext uri="{FF2B5EF4-FFF2-40B4-BE49-F238E27FC236}">
                      <a16:creationId xmlns:a16="http://schemas.microsoft.com/office/drawing/2014/main" id="{F7573339-E8C5-407C-BCF5-C35560B47A97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82" name="Epithelial Cell">
              <a:extLst>
                <a:ext uri="{FF2B5EF4-FFF2-40B4-BE49-F238E27FC236}">
                  <a16:creationId xmlns:a16="http://schemas.microsoft.com/office/drawing/2014/main" id="{60F42828-BE52-400E-B461-35E9EDB888DA}"/>
                </a:ext>
              </a:extLst>
            </p:cNvPr>
            <p:cNvGrpSpPr/>
            <p:nvPr userDrawn="1"/>
          </p:nvGrpSpPr>
          <p:grpSpPr>
            <a:xfrm>
              <a:off x="7784526" y="2189551"/>
              <a:ext cx="194795" cy="356655"/>
              <a:chOff x="8040358" y="1805889"/>
              <a:chExt cx="506734" cy="942934"/>
            </a:xfrm>
          </p:grpSpPr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0B1375C9-1DB2-4B46-8936-DA386238CB8B}"/>
                  </a:ext>
                </a:extLst>
              </p:cNvPr>
              <p:cNvSpPr/>
              <p:nvPr/>
            </p:nvSpPr>
            <p:spPr>
              <a:xfrm>
                <a:off x="8061782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C5A5CAB8-EE67-4598-ABD7-E1D6B28A0B1D}"/>
                  </a:ext>
                </a:extLst>
              </p:cNvPr>
              <p:cNvSpPr/>
              <p:nvPr/>
            </p:nvSpPr>
            <p:spPr>
              <a:xfrm>
                <a:off x="811593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2E99EE97-050F-4E27-9F07-8017B36951AB}"/>
                  </a:ext>
                </a:extLst>
              </p:cNvPr>
              <p:cNvSpPr/>
              <p:nvPr/>
            </p:nvSpPr>
            <p:spPr>
              <a:xfrm>
                <a:off x="8163705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4C9D2646-2FDD-4FAA-85FC-6D363E33CBD3}"/>
                  </a:ext>
                </a:extLst>
              </p:cNvPr>
              <p:cNvSpPr/>
              <p:nvPr/>
            </p:nvSpPr>
            <p:spPr>
              <a:xfrm>
                <a:off x="8213833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006CBE93-54E2-4636-86D0-206B031A37A4}"/>
                  </a:ext>
                </a:extLst>
              </p:cNvPr>
              <p:cNvSpPr/>
              <p:nvPr/>
            </p:nvSpPr>
            <p:spPr>
              <a:xfrm>
                <a:off x="8261740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C53EA341-04B3-42B6-B64B-332017287CEE}"/>
                  </a:ext>
                </a:extLst>
              </p:cNvPr>
              <p:cNvSpPr/>
              <p:nvPr/>
            </p:nvSpPr>
            <p:spPr>
              <a:xfrm>
                <a:off x="8307566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FF15AB74-DF91-4670-8CF9-60CEF52AC9A8}"/>
                  </a:ext>
                </a:extLst>
              </p:cNvPr>
              <p:cNvSpPr/>
              <p:nvPr/>
            </p:nvSpPr>
            <p:spPr>
              <a:xfrm>
                <a:off x="8359639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165C8768-FBCC-496F-9C88-184F96C708BB}"/>
                  </a:ext>
                </a:extLst>
              </p:cNvPr>
              <p:cNvSpPr/>
              <p:nvPr/>
            </p:nvSpPr>
            <p:spPr>
              <a:xfrm>
                <a:off x="8405462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D03F4542-4258-4427-BA8B-B8B5531626EB}"/>
                  </a:ext>
                </a:extLst>
              </p:cNvPr>
              <p:cNvSpPr/>
              <p:nvPr/>
            </p:nvSpPr>
            <p:spPr>
              <a:xfrm>
                <a:off x="8446764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792" name="Group 1791">
                <a:extLst>
                  <a:ext uri="{FF2B5EF4-FFF2-40B4-BE49-F238E27FC236}">
                    <a16:creationId xmlns:a16="http://schemas.microsoft.com/office/drawing/2014/main" id="{3CD475E9-135A-450B-AB97-5D96B7E1602A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793" name="Rectangle: Rounded Corners 1792">
                  <a:extLst>
                    <a:ext uri="{FF2B5EF4-FFF2-40B4-BE49-F238E27FC236}">
                      <a16:creationId xmlns:a16="http://schemas.microsoft.com/office/drawing/2014/main" id="{568F4FFA-745D-4A29-A684-F5FC5848786F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4" name="Oval 1793">
                  <a:extLst>
                    <a:ext uri="{FF2B5EF4-FFF2-40B4-BE49-F238E27FC236}">
                      <a16:creationId xmlns:a16="http://schemas.microsoft.com/office/drawing/2014/main" id="{45E47E17-8569-4FC6-A88A-DB654483D70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795" name="Epithelial Cell">
              <a:extLst>
                <a:ext uri="{FF2B5EF4-FFF2-40B4-BE49-F238E27FC236}">
                  <a16:creationId xmlns:a16="http://schemas.microsoft.com/office/drawing/2014/main" id="{E49CAD7D-79DB-401C-ADF9-3BC434A4F959}"/>
                </a:ext>
              </a:extLst>
            </p:cNvPr>
            <p:cNvGrpSpPr/>
            <p:nvPr userDrawn="1"/>
          </p:nvGrpSpPr>
          <p:grpSpPr>
            <a:xfrm>
              <a:off x="8725157" y="2176926"/>
              <a:ext cx="194795" cy="356655"/>
              <a:chOff x="7536889" y="1805889"/>
              <a:chExt cx="506734" cy="942934"/>
            </a:xfrm>
          </p:grpSpPr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5F81A4AD-F4DD-4025-9E8E-6C9C37E52FD7}"/>
                  </a:ext>
                </a:extLst>
              </p:cNvPr>
              <p:cNvSpPr/>
              <p:nvPr/>
            </p:nvSpPr>
            <p:spPr>
              <a:xfrm>
                <a:off x="7583784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3752BEF9-CCD9-4123-8CCB-6608E00837AF}"/>
                  </a:ext>
                </a:extLst>
              </p:cNvPr>
              <p:cNvSpPr/>
              <p:nvPr/>
            </p:nvSpPr>
            <p:spPr>
              <a:xfrm>
                <a:off x="7637938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5E026D0C-EEA2-43D4-BDEA-0CB1C33B54BC}"/>
                  </a:ext>
                </a:extLst>
              </p:cNvPr>
              <p:cNvSpPr/>
              <p:nvPr/>
            </p:nvSpPr>
            <p:spPr>
              <a:xfrm>
                <a:off x="7685707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9E72D700-C368-4367-97B4-CB42D20C27CF}"/>
                  </a:ext>
                </a:extLst>
              </p:cNvPr>
              <p:cNvSpPr/>
              <p:nvPr/>
            </p:nvSpPr>
            <p:spPr>
              <a:xfrm>
                <a:off x="7735835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F6CA9382-CB8D-49CC-9E33-29A7D4E31AFE}"/>
                  </a:ext>
                </a:extLst>
              </p:cNvPr>
              <p:cNvSpPr/>
              <p:nvPr/>
            </p:nvSpPr>
            <p:spPr>
              <a:xfrm>
                <a:off x="7783744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3C8556C5-D66D-4126-9B3F-0A9F21588863}"/>
                  </a:ext>
                </a:extLst>
              </p:cNvPr>
              <p:cNvSpPr/>
              <p:nvPr/>
            </p:nvSpPr>
            <p:spPr>
              <a:xfrm>
                <a:off x="7829567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50514466-25CC-4157-8EE4-40691C5A4D93}"/>
                  </a:ext>
                </a:extLst>
              </p:cNvPr>
              <p:cNvSpPr/>
              <p:nvPr/>
            </p:nvSpPr>
            <p:spPr>
              <a:xfrm>
                <a:off x="7881641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5FA3B69D-F986-4989-885F-BFEF748A2313}"/>
                  </a:ext>
                </a:extLst>
              </p:cNvPr>
              <p:cNvSpPr/>
              <p:nvPr/>
            </p:nvSpPr>
            <p:spPr>
              <a:xfrm>
                <a:off x="7927464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327042A0-F61B-475A-A14A-CE561A339026}"/>
                  </a:ext>
                </a:extLst>
              </p:cNvPr>
              <p:cNvSpPr/>
              <p:nvPr/>
            </p:nvSpPr>
            <p:spPr>
              <a:xfrm>
                <a:off x="7968766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05" name="Group 1804">
                <a:extLst>
                  <a:ext uri="{FF2B5EF4-FFF2-40B4-BE49-F238E27FC236}">
                    <a16:creationId xmlns:a16="http://schemas.microsoft.com/office/drawing/2014/main" id="{BB9420DD-3DD0-4FAC-B344-3E0CD433F31B}"/>
                  </a:ext>
                </a:extLst>
              </p:cNvPr>
              <p:cNvGrpSpPr/>
              <p:nvPr/>
            </p:nvGrpSpPr>
            <p:grpSpPr>
              <a:xfrm>
                <a:off x="7536889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806" name="Rectangle: Rounded Corners 1805">
                  <a:extLst>
                    <a:ext uri="{FF2B5EF4-FFF2-40B4-BE49-F238E27FC236}">
                      <a16:creationId xmlns:a16="http://schemas.microsoft.com/office/drawing/2014/main" id="{00581489-47B1-42E5-88D7-C9AF1F723EE0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07" name="Oval 1806">
                  <a:extLst>
                    <a:ext uri="{FF2B5EF4-FFF2-40B4-BE49-F238E27FC236}">
                      <a16:creationId xmlns:a16="http://schemas.microsoft.com/office/drawing/2014/main" id="{33B275F8-F247-4BE9-9C0A-27A3DC791EAD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808" name="Epithelial Cell">
              <a:extLst>
                <a:ext uri="{FF2B5EF4-FFF2-40B4-BE49-F238E27FC236}">
                  <a16:creationId xmlns:a16="http://schemas.microsoft.com/office/drawing/2014/main" id="{40FF2567-ADEB-45B2-80B3-A7C5C7B9305F}"/>
                </a:ext>
              </a:extLst>
            </p:cNvPr>
            <p:cNvGrpSpPr/>
            <p:nvPr userDrawn="1"/>
          </p:nvGrpSpPr>
          <p:grpSpPr>
            <a:xfrm>
              <a:off x="9103095" y="2176926"/>
              <a:ext cx="194795" cy="356655"/>
              <a:chOff x="8520041" y="1805889"/>
              <a:chExt cx="506734" cy="942934"/>
            </a:xfrm>
          </p:grpSpPr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1973AC32-B997-4E43-B1F5-492623CDFAC0}"/>
                  </a:ext>
                </a:extLst>
              </p:cNvPr>
              <p:cNvSpPr/>
              <p:nvPr/>
            </p:nvSpPr>
            <p:spPr>
              <a:xfrm>
                <a:off x="8561339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478EB291-ED05-4706-8B22-9E18C7DC5849}"/>
                  </a:ext>
                </a:extLst>
              </p:cNvPr>
              <p:cNvSpPr/>
              <p:nvPr/>
            </p:nvSpPr>
            <p:spPr>
              <a:xfrm>
                <a:off x="8615494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0EA6C8C8-3EDE-4466-BAD7-FB369E9C7C89}"/>
                  </a:ext>
                </a:extLst>
              </p:cNvPr>
              <p:cNvSpPr/>
              <p:nvPr/>
            </p:nvSpPr>
            <p:spPr>
              <a:xfrm>
                <a:off x="8663263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5C11B4BB-D200-441B-A660-B5A06379EF87}"/>
                  </a:ext>
                </a:extLst>
              </p:cNvPr>
              <p:cNvSpPr/>
              <p:nvPr/>
            </p:nvSpPr>
            <p:spPr>
              <a:xfrm>
                <a:off x="8713391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7BB72ABB-810F-48B3-8C2F-1EC91313ADBE}"/>
                  </a:ext>
                </a:extLst>
              </p:cNvPr>
              <p:cNvSpPr/>
              <p:nvPr/>
            </p:nvSpPr>
            <p:spPr>
              <a:xfrm>
                <a:off x="8761299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75E62040-20AD-4AC2-A4EA-D71E373E97DB}"/>
                  </a:ext>
                </a:extLst>
              </p:cNvPr>
              <p:cNvSpPr/>
              <p:nvPr/>
            </p:nvSpPr>
            <p:spPr>
              <a:xfrm>
                <a:off x="8807123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01401739-2AFF-420D-B3FB-4CCFC91A4D50}"/>
                  </a:ext>
                </a:extLst>
              </p:cNvPr>
              <p:cNvSpPr/>
              <p:nvPr/>
            </p:nvSpPr>
            <p:spPr>
              <a:xfrm>
                <a:off x="8859196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2BFB5492-2650-4533-9C9E-A65E26B09FCF}"/>
                  </a:ext>
                </a:extLst>
              </p:cNvPr>
              <p:cNvSpPr/>
              <p:nvPr/>
            </p:nvSpPr>
            <p:spPr>
              <a:xfrm>
                <a:off x="8905020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E500AC60-E7A1-41F8-8F88-B2E08E959C64}"/>
                  </a:ext>
                </a:extLst>
              </p:cNvPr>
              <p:cNvSpPr/>
              <p:nvPr/>
            </p:nvSpPr>
            <p:spPr>
              <a:xfrm>
                <a:off x="8946321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18" name="Group 1817">
                <a:extLst>
                  <a:ext uri="{FF2B5EF4-FFF2-40B4-BE49-F238E27FC236}">
                    <a16:creationId xmlns:a16="http://schemas.microsoft.com/office/drawing/2014/main" id="{6E03D516-BCBD-4D55-925A-1C36152E2B41}"/>
                  </a:ext>
                </a:extLst>
              </p:cNvPr>
              <p:cNvGrpSpPr/>
              <p:nvPr/>
            </p:nvGrpSpPr>
            <p:grpSpPr>
              <a:xfrm>
                <a:off x="8520041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819" name="Rectangle: Rounded Corners 1818">
                  <a:extLst>
                    <a:ext uri="{FF2B5EF4-FFF2-40B4-BE49-F238E27FC236}">
                      <a16:creationId xmlns:a16="http://schemas.microsoft.com/office/drawing/2014/main" id="{2C000283-84E2-41AB-A29B-BC4C4CB4E708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Oval 1819">
                  <a:extLst>
                    <a:ext uri="{FF2B5EF4-FFF2-40B4-BE49-F238E27FC236}">
                      <a16:creationId xmlns:a16="http://schemas.microsoft.com/office/drawing/2014/main" id="{CBD2AC58-8B4E-4FF6-8DB2-0C89EC6378AA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821" name="Epithelial Cell">
              <a:extLst>
                <a:ext uri="{FF2B5EF4-FFF2-40B4-BE49-F238E27FC236}">
                  <a16:creationId xmlns:a16="http://schemas.microsoft.com/office/drawing/2014/main" id="{7C1D6543-551F-4858-AA9E-1DB5E6F61BC6}"/>
                </a:ext>
              </a:extLst>
            </p:cNvPr>
            <p:cNvGrpSpPr/>
            <p:nvPr userDrawn="1"/>
          </p:nvGrpSpPr>
          <p:grpSpPr>
            <a:xfrm>
              <a:off x="9656966" y="2180774"/>
              <a:ext cx="182855" cy="353978"/>
              <a:chOff x="4692938" y="1805889"/>
              <a:chExt cx="506734" cy="942934"/>
            </a:xfrm>
          </p:grpSpPr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EE62B295-C622-4E62-B2A3-457DAACD1D4F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2E33BA45-E1B1-43F5-A80A-32EAF57A1C5C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C94E02C7-7177-42AE-A87B-CC509384AAC1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F8D7E676-268D-4EAB-99D0-9DEE229DBC6B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9324A864-1F82-46FD-8B01-5DDC5725049F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1148F632-1DD8-4A34-8399-9148DF433CA0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30C46E86-0A00-41E2-BB6E-B9D76D292F7B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96BBD806-E4B7-40B7-95BC-E47E1CDB2E72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60203CE3-E859-4A98-81C1-A6E5C58DDC1B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831" name="Group 1830">
                <a:extLst>
                  <a:ext uri="{FF2B5EF4-FFF2-40B4-BE49-F238E27FC236}">
                    <a16:creationId xmlns:a16="http://schemas.microsoft.com/office/drawing/2014/main" id="{76399F84-45E6-4853-AA14-CB13E8F1FC6F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832" name="Rectangle: Rounded Corners 1831">
                  <a:extLst>
                    <a:ext uri="{FF2B5EF4-FFF2-40B4-BE49-F238E27FC236}">
                      <a16:creationId xmlns:a16="http://schemas.microsoft.com/office/drawing/2014/main" id="{C3B312CB-D342-4A1D-B32D-97A8F50F78C3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3" name="Oval 1832">
                  <a:extLst>
                    <a:ext uri="{FF2B5EF4-FFF2-40B4-BE49-F238E27FC236}">
                      <a16:creationId xmlns:a16="http://schemas.microsoft.com/office/drawing/2014/main" id="{774BF33B-962E-4742-9484-AEB915CC7B2A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834" name="TextBox 1833">
              <a:extLst>
                <a:ext uri="{FF2B5EF4-FFF2-40B4-BE49-F238E27FC236}">
                  <a16:creationId xmlns:a16="http://schemas.microsoft.com/office/drawing/2014/main" id="{F20BE246-5E2A-4183-ACC0-F9A51E67AD55}"/>
                </a:ext>
              </a:extLst>
            </p:cNvPr>
            <p:cNvSpPr txBox="1"/>
            <p:nvPr userDrawn="1"/>
          </p:nvSpPr>
          <p:spPr>
            <a:xfrm>
              <a:off x="8784249" y="2750855"/>
              <a:ext cx="229229" cy="2492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685783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7856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TSLP</a:t>
              </a:r>
            </a:p>
            <a:p>
              <a:pPr marL="0" marR="0" lvl="0" indent="0" algn="ctr" defTabSz="685783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7856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IL-33</a:t>
              </a:r>
            </a:p>
          </p:txBody>
        </p:sp>
        <p:sp>
          <p:nvSpPr>
            <p:cNvPr id="1838" name="TextBox 1837">
              <a:extLst>
                <a:ext uri="{FF2B5EF4-FFF2-40B4-BE49-F238E27FC236}">
                  <a16:creationId xmlns:a16="http://schemas.microsoft.com/office/drawing/2014/main" id="{4EAECE6B-366C-45AE-8BE3-D0F7C73DD3DF}"/>
                </a:ext>
              </a:extLst>
            </p:cNvPr>
            <p:cNvSpPr txBox="1"/>
            <p:nvPr userDrawn="1"/>
          </p:nvSpPr>
          <p:spPr>
            <a:xfrm>
              <a:off x="9077413" y="2486402"/>
              <a:ext cx="79984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Goblet cells</a:t>
              </a:r>
            </a:p>
          </p:txBody>
        </p:sp>
        <p:grpSp>
          <p:nvGrpSpPr>
            <p:cNvPr id="1845" name="Group 1844">
              <a:extLst>
                <a:ext uri="{FF2B5EF4-FFF2-40B4-BE49-F238E27FC236}">
                  <a16:creationId xmlns:a16="http://schemas.microsoft.com/office/drawing/2014/main" id="{1EA7263C-6725-4782-A708-F707ED936C93}"/>
                </a:ext>
              </a:extLst>
            </p:cNvPr>
            <p:cNvGrpSpPr/>
            <p:nvPr userDrawn="1"/>
          </p:nvGrpSpPr>
          <p:grpSpPr>
            <a:xfrm>
              <a:off x="9302071" y="2108190"/>
              <a:ext cx="173950" cy="419050"/>
              <a:chOff x="11490941" y="1954093"/>
              <a:chExt cx="224084" cy="518000"/>
            </a:xfrm>
          </p:grpSpPr>
          <p:sp>
            <p:nvSpPr>
              <p:cNvPr id="1846" name="Rectangle: Rounded Corners 1845">
                <a:extLst>
                  <a:ext uri="{FF2B5EF4-FFF2-40B4-BE49-F238E27FC236}">
                    <a16:creationId xmlns:a16="http://schemas.microsoft.com/office/drawing/2014/main" id="{EE3094FF-3D29-4F4E-A796-BA9B11B7C7A8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47" name="Oval 1846">
                <a:extLst>
                  <a:ext uri="{FF2B5EF4-FFF2-40B4-BE49-F238E27FC236}">
                    <a16:creationId xmlns:a16="http://schemas.microsoft.com/office/drawing/2014/main" id="{C9F3BCAC-33D0-4C36-A228-D30E93BBC6DD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48" name="Oval 1847">
                <a:extLst>
                  <a:ext uri="{FF2B5EF4-FFF2-40B4-BE49-F238E27FC236}">
                    <a16:creationId xmlns:a16="http://schemas.microsoft.com/office/drawing/2014/main" id="{F67FAC5C-7310-4F47-B145-5453715FF2DE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49" name="Oval 1848">
                <a:extLst>
                  <a:ext uri="{FF2B5EF4-FFF2-40B4-BE49-F238E27FC236}">
                    <a16:creationId xmlns:a16="http://schemas.microsoft.com/office/drawing/2014/main" id="{4173FF4A-B6DF-438E-95FB-04CD1703BCF7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0" name="Oval 1849">
                <a:extLst>
                  <a:ext uri="{FF2B5EF4-FFF2-40B4-BE49-F238E27FC236}">
                    <a16:creationId xmlns:a16="http://schemas.microsoft.com/office/drawing/2014/main" id="{41ADBCFE-2CF5-463F-9FD9-BAFD83D3F39A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1" name="Oval 1850">
                <a:extLst>
                  <a:ext uri="{FF2B5EF4-FFF2-40B4-BE49-F238E27FC236}">
                    <a16:creationId xmlns:a16="http://schemas.microsoft.com/office/drawing/2014/main" id="{3E594115-E4C6-45AD-8EFD-D9C123E13D6D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2" name="Oval 1851">
                <a:extLst>
                  <a:ext uri="{FF2B5EF4-FFF2-40B4-BE49-F238E27FC236}">
                    <a16:creationId xmlns:a16="http://schemas.microsoft.com/office/drawing/2014/main" id="{54A54C02-BB99-45C4-8095-61B0EAF517F0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3" name="Oval 1852">
                <a:extLst>
                  <a:ext uri="{FF2B5EF4-FFF2-40B4-BE49-F238E27FC236}">
                    <a16:creationId xmlns:a16="http://schemas.microsoft.com/office/drawing/2014/main" id="{EF5D448E-DEC0-476B-B0E7-3EC5D13BAB01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4" name="Oval 1853">
                <a:extLst>
                  <a:ext uri="{FF2B5EF4-FFF2-40B4-BE49-F238E27FC236}">
                    <a16:creationId xmlns:a16="http://schemas.microsoft.com/office/drawing/2014/main" id="{4AFB2E86-6200-43FC-9576-D4347A451EEC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55" name="Oval 1854">
                <a:extLst>
                  <a:ext uri="{FF2B5EF4-FFF2-40B4-BE49-F238E27FC236}">
                    <a16:creationId xmlns:a16="http://schemas.microsoft.com/office/drawing/2014/main" id="{2B357DD0-B6A3-48CE-A273-6ED8D723DF8F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56" name="Group 1855">
              <a:extLst>
                <a:ext uri="{FF2B5EF4-FFF2-40B4-BE49-F238E27FC236}">
                  <a16:creationId xmlns:a16="http://schemas.microsoft.com/office/drawing/2014/main" id="{93BD4D8D-73A5-441D-B3C5-E3A2A92BE80C}"/>
                </a:ext>
              </a:extLst>
            </p:cNvPr>
            <p:cNvGrpSpPr/>
            <p:nvPr userDrawn="1"/>
          </p:nvGrpSpPr>
          <p:grpSpPr>
            <a:xfrm>
              <a:off x="9481332" y="2108487"/>
              <a:ext cx="173950" cy="419050"/>
              <a:chOff x="11490941" y="1954093"/>
              <a:chExt cx="224084" cy="518000"/>
            </a:xfrm>
          </p:grpSpPr>
          <p:sp>
            <p:nvSpPr>
              <p:cNvPr id="1857" name="Rectangle: Rounded Corners 1856">
                <a:extLst>
                  <a:ext uri="{FF2B5EF4-FFF2-40B4-BE49-F238E27FC236}">
                    <a16:creationId xmlns:a16="http://schemas.microsoft.com/office/drawing/2014/main" id="{FBFE9EB5-CBF3-4C7D-B614-6FB8E13DD75D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58" name="Oval 1857">
                <a:extLst>
                  <a:ext uri="{FF2B5EF4-FFF2-40B4-BE49-F238E27FC236}">
                    <a16:creationId xmlns:a16="http://schemas.microsoft.com/office/drawing/2014/main" id="{2022AE46-3ED9-4D8E-B8CD-22A14CDB813D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59" name="Oval 1858">
                <a:extLst>
                  <a:ext uri="{FF2B5EF4-FFF2-40B4-BE49-F238E27FC236}">
                    <a16:creationId xmlns:a16="http://schemas.microsoft.com/office/drawing/2014/main" id="{94964657-1382-402A-9676-A8622C269663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0" name="Oval 1859">
                <a:extLst>
                  <a:ext uri="{FF2B5EF4-FFF2-40B4-BE49-F238E27FC236}">
                    <a16:creationId xmlns:a16="http://schemas.microsoft.com/office/drawing/2014/main" id="{67D877F5-16DE-482A-A90B-6FF773F1A584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1" name="Oval 1860">
                <a:extLst>
                  <a:ext uri="{FF2B5EF4-FFF2-40B4-BE49-F238E27FC236}">
                    <a16:creationId xmlns:a16="http://schemas.microsoft.com/office/drawing/2014/main" id="{48EFD880-07CB-4073-ABF9-0E940D28417D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2" name="Oval 1861">
                <a:extLst>
                  <a:ext uri="{FF2B5EF4-FFF2-40B4-BE49-F238E27FC236}">
                    <a16:creationId xmlns:a16="http://schemas.microsoft.com/office/drawing/2014/main" id="{82C58084-3B1D-462A-AECA-150174A4E772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3" name="Oval 1862">
                <a:extLst>
                  <a:ext uri="{FF2B5EF4-FFF2-40B4-BE49-F238E27FC236}">
                    <a16:creationId xmlns:a16="http://schemas.microsoft.com/office/drawing/2014/main" id="{CEAEEFA3-7103-4433-8428-A3249872CE49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4" name="Oval 1863">
                <a:extLst>
                  <a:ext uri="{FF2B5EF4-FFF2-40B4-BE49-F238E27FC236}">
                    <a16:creationId xmlns:a16="http://schemas.microsoft.com/office/drawing/2014/main" id="{B36E017D-F2C7-4F4C-B525-5F6A4ECC362D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5" name="Oval 1864">
                <a:extLst>
                  <a:ext uri="{FF2B5EF4-FFF2-40B4-BE49-F238E27FC236}">
                    <a16:creationId xmlns:a16="http://schemas.microsoft.com/office/drawing/2014/main" id="{5B9941F2-C35C-4D2F-97AD-78A485930C6A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66" name="Oval 1865">
                <a:extLst>
                  <a:ext uri="{FF2B5EF4-FFF2-40B4-BE49-F238E27FC236}">
                    <a16:creationId xmlns:a16="http://schemas.microsoft.com/office/drawing/2014/main" id="{8F365964-D5FF-4218-A9EC-8E8261CA144A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67" name="Group 1866">
              <a:extLst>
                <a:ext uri="{FF2B5EF4-FFF2-40B4-BE49-F238E27FC236}">
                  <a16:creationId xmlns:a16="http://schemas.microsoft.com/office/drawing/2014/main" id="{3F9A5B2E-5B76-42A0-B1F9-0150F2654B38}"/>
                </a:ext>
              </a:extLst>
            </p:cNvPr>
            <p:cNvGrpSpPr/>
            <p:nvPr userDrawn="1"/>
          </p:nvGrpSpPr>
          <p:grpSpPr>
            <a:xfrm>
              <a:off x="8924444" y="2112579"/>
              <a:ext cx="173950" cy="419050"/>
              <a:chOff x="11490941" y="1954093"/>
              <a:chExt cx="224084" cy="518000"/>
            </a:xfrm>
          </p:grpSpPr>
          <p:sp>
            <p:nvSpPr>
              <p:cNvPr id="1868" name="Rectangle: Rounded Corners 1867">
                <a:extLst>
                  <a:ext uri="{FF2B5EF4-FFF2-40B4-BE49-F238E27FC236}">
                    <a16:creationId xmlns:a16="http://schemas.microsoft.com/office/drawing/2014/main" id="{FB24BCB9-011B-4F4B-83C8-C3513581BABB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69" name="Oval 1868">
                <a:extLst>
                  <a:ext uri="{FF2B5EF4-FFF2-40B4-BE49-F238E27FC236}">
                    <a16:creationId xmlns:a16="http://schemas.microsoft.com/office/drawing/2014/main" id="{0C577ECB-6939-4C95-8B3E-00231D168782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70" name="Oval 1869">
                <a:extLst>
                  <a:ext uri="{FF2B5EF4-FFF2-40B4-BE49-F238E27FC236}">
                    <a16:creationId xmlns:a16="http://schemas.microsoft.com/office/drawing/2014/main" id="{25D1BC9D-6356-4F71-8B1C-817F1713D872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1" name="Oval 1870">
                <a:extLst>
                  <a:ext uri="{FF2B5EF4-FFF2-40B4-BE49-F238E27FC236}">
                    <a16:creationId xmlns:a16="http://schemas.microsoft.com/office/drawing/2014/main" id="{9A45D7DE-1960-4EFA-8F03-A0F79809D3AA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2" name="Oval 1871">
                <a:extLst>
                  <a:ext uri="{FF2B5EF4-FFF2-40B4-BE49-F238E27FC236}">
                    <a16:creationId xmlns:a16="http://schemas.microsoft.com/office/drawing/2014/main" id="{8F607B2F-687C-464F-8864-9A04F191A50E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3" name="Oval 1872">
                <a:extLst>
                  <a:ext uri="{FF2B5EF4-FFF2-40B4-BE49-F238E27FC236}">
                    <a16:creationId xmlns:a16="http://schemas.microsoft.com/office/drawing/2014/main" id="{5FF8BCDE-3D39-4A1B-9C42-8DC02AA416F3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4" name="Oval 1873">
                <a:extLst>
                  <a:ext uri="{FF2B5EF4-FFF2-40B4-BE49-F238E27FC236}">
                    <a16:creationId xmlns:a16="http://schemas.microsoft.com/office/drawing/2014/main" id="{2E3D2E04-D672-43F0-8228-B4582379FD24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5" name="Oval 1874">
                <a:extLst>
                  <a:ext uri="{FF2B5EF4-FFF2-40B4-BE49-F238E27FC236}">
                    <a16:creationId xmlns:a16="http://schemas.microsoft.com/office/drawing/2014/main" id="{1F3BB07F-7435-47BC-9593-0A0463291E4F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6" name="Oval 1875">
                <a:extLst>
                  <a:ext uri="{FF2B5EF4-FFF2-40B4-BE49-F238E27FC236}">
                    <a16:creationId xmlns:a16="http://schemas.microsoft.com/office/drawing/2014/main" id="{D90217D4-D69E-4F83-9DF0-7A4778EA603E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77" name="Oval 1876">
                <a:extLst>
                  <a:ext uri="{FF2B5EF4-FFF2-40B4-BE49-F238E27FC236}">
                    <a16:creationId xmlns:a16="http://schemas.microsoft.com/office/drawing/2014/main" id="{E6272D7B-6FCF-4DB7-BAB3-CDDC36EDEBD6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78" name="Group 1877">
              <a:extLst>
                <a:ext uri="{FF2B5EF4-FFF2-40B4-BE49-F238E27FC236}">
                  <a16:creationId xmlns:a16="http://schemas.microsoft.com/office/drawing/2014/main" id="{2A8C1A62-4706-4C29-B060-5AB85FF3E3CD}"/>
                </a:ext>
              </a:extLst>
            </p:cNvPr>
            <p:cNvGrpSpPr/>
            <p:nvPr userDrawn="1"/>
          </p:nvGrpSpPr>
          <p:grpSpPr>
            <a:xfrm>
              <a:off x="8360497" y="2114108"/>
              <a:ext cx="173950" cy="419050"/>
              <a:chOff x="11490941" y="1954093"/>
              <a:chExt cx="224084" cy="518000"/>
            </a:xfrm>
          </p:grpSpPr>
          <p:sp>
            <p:nvSpPr>
              <p:cNvPr id="1879" name="Rectangle: Rounded Corners 1878">
                <a:extLst>
                  <a:ext uri="{FF2B5EF4-FFF2-40B4-BE49-F238E27FC236}">
                    <a16:creationId xmlns:a16="http://schemas.microsoft.com/office/drawing/2014/main" id="{CBF407AC-9CE5-4C3F-9016-4BAFDD1F3465}"/>
                  </a:ext>
                </a:extLst>
              </p:cNvPr>
              <p:cNvSpPr/>
              <p:nvPr/>
            </p:nvSpPr>
            <p:spPr>
              <a:xfrm>
                <a:off x="11490941" y="2153047"/>
                <a:ext cx="224084" cy="31904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80" name="Oval 1879">
                <a:extLst>
                  <a:ext uri="{FF2B5EF4-FFF2-40B4-BE49-F238E27FC236}">
                    <a16:creationId xmlns:a16="http://schemas.microsoft.com/office/drawing/2014/main" id="{994C5A65-9914-4EC4-903C-FF4F329C2BAE}"/>
                  </a:ext>
                </a:extLst>
              </p:cNvPr>
              <p:cNvSpPr/>
              <p:nvPr/>
            </p:nvSpPr>
            <p:spPr>
              <a:xfrm>
                <a:off x="11546265" y="2303855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881" name="Oval 1880">
                <a:extLst>
                  <a:ext uri="{FF2B5EF4-FFF2-40B4-BE49-F238E27FC236}">
                    <a16:creationId xmlns:a16="http://schemas.microsoft.com/office/drawing/2014/main" id="{DD659DD8-DCA8-4BE7-83D9-FDDDC706E79A}"/>
                  </a:ext>
                </a:extLst>
              </p:cNvPr>
              <p:cNvSpPr/>
              <p:nvPr/>
            </p:nvSpPr>
            <p:spPr>
              <a:xfrm>
                <a:off x="11556487" y="195409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2" name="Oval 1881">
                <a:extLst>
                  <a:ext uri="{FF2B5EF4-FFF2-40B4-BE49-F238E27FC236}">
                    <a16:creationId xmlns:a16="http://schemas.microsoft.com/office/drawing/2014/main" id="{91F8B6A3-6D14-4620-A5EC-F0FF89E69F26}"/>
                  </a:ext>
                </a:extLst>
              </p:cNvPr>
              <p:cNvSpPr/>
              <p:nvPr/>
            </p:nvSpPr>
            <p:spPr>
              <a:xfrm>
                <a:off x="11607332" y="211895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3" name="Oval 1882">
                <a:extLst>
                  <a:ext uri="{FF2B5EF4-FFF2-40B4-BE49-F238E27FC236}">
                    <a16:creationId xmlns:a16="http://schemas.microsoft.com/office/drawing/2014/main" id="{1C44BEDD-09DA-41F8-B6DB-7C8BA066BA71}"/>
                  </a:ext>
                </a:extLst>
              </p:cNvPr>
              <p:cNvSpPr/>
              <p:nvPr/>
            </p:nvSpPr>
            <p:spPr>
              <a:xfrm>
                <a:off x="11542996" y="2153882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4" name="Oval 1883">
                <a:extLst>
                  <a:ext uri="{FF2B5EF4-FFF2-40B4-BE49-F238E27FC236}">
                    <a16:creationId xmlns:a16="http://schemas.microsoft.com/office/drawing/2014/main" id="{0890C0E7-9AC9-48A7-A71B-566AD6429CB8}"/>
                  </a:ext>
                </a:extLst>
              </p:cNvPr>
              <p:cNvSpPr/>
              <p:nvPr/>
            </p:nvSpPr>
            <p:spPr>
              <a:xfrm>
                <a:off x="11642250" y="2049177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5" name="Oval 1884">
                <a:extLst>
                  <a:ext uri="{FF2B5EF4-FFF2-40B4-BE49-F238E27FC236}">
                    <a16:creationId xmlns:a16="http://schemas.microsoft.com/office/drawing/2014/main" id="{851325BC-CC85-48EC-B7ED-4F32089F0F95}"/>
                  </a:ext>
                </a:extLst>
              </p:cNvPr>
              <p:cNvSpPr/>
              <p:nvPr/>
            </p:nvSpPr>
            <p:spPr>
              <a:xfrm>
                <a:off x="11514196" y="2090385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6" name="Oval 1885">
                <a:extLst>
                  <a:ext uri="{FF2B5EF4-FFF2-40B4-BE49-F238E27FC236}">
                    <a16:creationId xmlns:a16="http://schemas.microsoft.com/office/drawing/2014/main" id="{A8B5E715-F01C-4314-918F-A10BA3A2F9A1}"/>
                  </a:ext>
                </a:extLst>
              </p:cNvPr>
              <p:cNvSpPr/>
              <p:nvPr/>
            </p:nvSpPr>
            <p:spPr>
              <a:xfrm>
                <a:off x="11575547" y="2020728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7" name="Oval 1886">
                <a:extLst>
                  <a:ext uri="{FF2B5EF4-FFF2-40B4-BE49-F238E27FC236}">
                    <a16:creationId xmlns:a16="http://schemas.microsoft.com/office/drawing/2014/main" id="{DAA8F29C-585C-4473-BBAD-675AEF8D5452}"/>
                  </a:ext>
                </a:extLst>
              </p:cNvPr>
              <p:cNvSpPr/>
              <p:nvPr/>
            </p:nvSpPr>
            <p:spPr>
              <a:xfrm>
                <a:off x="11502479" y="2024813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888" name="Oval 1887">
                <a:extLst>
                  <a:ext uri="{FF2B5EF4-FFF2-40B4-BE49-F238E27FC236}">
                    <a16:creationId xmlns:a16="http://schemas.microsoft.com/office/drawing/2014/main" id="{F6B1D8EB-DD66-407B-ACC1-3B78BB651E26}"/>
                  </a:ext>
                </a:extLst>
              </p:cNvPr>
              <p:cNvSpPr/>
              <p:nvPr/>
            </p:nvSpPr>
            <p:spPr>
              <a:xfrm>
                <a:off x="11575648" y="2079514"/>
                <a:ext cx="69859" cy="6985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892" name="Group 1891">
              <a:extLst>
                <a:ext uri="{FF2B5EF4-FFF2-40B4-BE49-F238E27FC236}">
                  <a16:creationId xmlns:a16="http://schemas.microsoft.com/office/drawing/2014/main" id="{C5859772-FC59-40B5-AC3B-75E3D746A339}"/>
                </a:ext>
              </a:extLst>
            </p:cNvPr>
            <p:cNvGrpSpPr/>
            <p:nvPr userDrawn="1"/>
          </p:nvGrpSpPr>
          <p:grpSpPr>
            <a:xfrm>
              <a:off x="8282539" y="1968025"/>
              <a:ext cx="316655" cy="130280"/>
              <a:chOff x="3957044" y="1422295"/>
              <a:chExt cx="558862" cy="208727"/>
            </a:xfrm>
          </p:grpSpPr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70135DCE-668C-4ACF-B433-D617A58A03F4}"/>
                  </a:ext>
                </a:extLst>
              </p:cNvPr>
              <p:cNvSpPr/>
              <p:nvPr/>
            </p:nvSpPr>
            <p:spPr>
              <a:xfrm rot="18252401">
                <a:off x="4278556" y="1368208"/>
                <a:ext cx="183263" cy="291437"/>
              </a:xfrm>
              <a:custGeom>
                <a:avLst/>
                <a:gdLst>
                  <a:gd name="connsiteX0" fmla="*/ 647485 w 650808"/>
                  <a:gd name="connsiteY0" fmla="*/ 1029906 h 1034962"/>
                  <a:gd name="connsiteX1" fmla="*/ 570434 w 650808"/>
                  <a:gd name="connsiteY1" fmla="*/ 947234 h 1034962"/>
                  <a:gd name="connsiteX2" fmla="*/ 605823 w 650808"/>
                  <a:gd name="connsiteY2" fmla="*/ 852472 h 1034962"/>
                  <a:gd name="connsiteX3" fmla="*/ 625712 w 650808"/>
                  <a:gd name="connsiteY3" fmla="*/ 673738 h 1034962"/>
                  <a:gd name="connsiteX4" fmla="*/ 557045 w 650808"/>
                  <a:gd name="connsiteY4" fmla="*/ 570040 h 1034962"/>
                  <a:gd name="connsiteX5" fmla="*/ 471578 w 650808"/>
                  <a:gd name="connsiteY5" fmla="*/ 559641 h 1034962"/>
                  <a:gd name="connsiteX6" fmla="*/ 428552 w 650808"/>
                  <a:gd name="connsiteY6" fmla="*/ 461500 h 1034962"/>
                  <a:gd name="connsiteX7" fmla="*/ 360308 w 650808"/>
                  <a:gd name="connsiteY7" fmla="*/ 312500 h 1034962"/>
                  <a:gd name="connsiteX8" fmla="*/ 345846 w 650808"/>
                  <a:gd name="connsiteY8" fmla="*/ 228463 h 1034962"/>
                  <a:gd name="connsiteX9" fmla="*/ 315234 w 650808"/>
                  <a:gd name="connsiteY9" fmla="*/ 166491 h 1034962"/>
                  <a:gd name="connsiteX10" fmla="*/ 190608 w 650808"/>
                  <a:gd name="connsiteY10" fmla="*/ 90188 h 1034962"/>
                  <a:gd name="connsiteX11" fmla="*/ 30235 w 650808"/>
                  <a:gd name="connsiteY11" fmla="*/ 3453 h 1034962"/>
                  <a:gd name="connsiteX12" fmla="*/ -377 w 650808"/>
                  <a:gd name="connsiteY12" fmla="*/ 9433 h 1034962"/>
                  <a:gd name="connsiteX13" fmla="*/ 277245 w 650808"/>
                  <a:gd name="connsiteY13" fmla="*/ 188167 h 1034962"/>
                  <a:gd name="connsiteX14" fmla="*/ 297621 w 650808"/>
                  <a:gd name="connsiteY14" fmla="*/ 277891 h 1034962"/>
                  <a:gd name="connsiteX15" fmla="*/ 333368 w 650808"/>
                  <a:gd name="connsiteY15" fmla="*/ 342138 h 1034962"/>
                  <a:gd name="connsiteX16" fmla="*/ 403204 w 650808"/>
                  <a:gd name="connsiteY16" fmla="*/ 525714 h 1034962"/>
                  <a:gd name="connsiteX17" fmla="*/ 515514 w 650808"/>
                  <a:gd name="connsiteY17" fmla="*/ 601270 h 1034962"/>
                  <a:gd name="connsiteX18" fmla="*/ 573554 w 650808"/>
                  <a:gd name="connsiteY18" fmla="*/ 629347 h 1034962"/>
                  <a:gd name="connsiteX19" fmla="*/ 586552 w 650808"/>
                  <a:gd name="connsiteY19" fmla="*/ 683260 h 1034962"/>
                  <a:gd name="connsiteX20" fmla="*/ 588047 w 650808"/>
                  <a:gd name="connsiteY20" fmla="*/ 801972 h 1034962"/>
                  <a:gd name="connsiteX21" fmla="*/ 549051 w 650808"/>
                  <a:gd name="connsiteY21" fmla="*/ 966765 h 1034962"/>
                  <a:gd name="connsiteX22" fmla="*/ 647419 w 650808"/>
                  <a:gd name="connsiteY22" fmla="*/ 1033839 h 1034962"/>
                  <a:gd name="connsiteX23" fmla="*/ 647712 w 650808"/>
                  <a:gd name="connsiteY23" fmla="*/ 1029842 h 103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50808" h="1034962">
                    <a:moveTo>
                      <a:pt x="647485" y="1029906"/>
                    </a:moveTo>
                    <a:cubicBezTo>
                      <a:pt x="606766" y="1021685"/>
                      <a:pt x="575763" y="988440"/>
                      <a:pt x="570434" y="947234"/>
                    </a:cubicBezTo>
                    <a:cubicBezTo>
                      <a:pt x="565754" y="909537"/>
                      <a:pt x="587495" y="882565"/>
                      <a:pt x="605823" y="852472"/>
                    </a:cubicBezTo>
                    <a:cubicBezTo>
                      <a:pt x="640465" y="795635"/>
                      <a:pt x="637638" y="737140"/>
                      <a:pt x="625712" y="673738"/>
                    </a:cubicBezTo>
                    <a:cubicBezTo>
                      <a:pt x="617555" y="630355"/>
                      <a:pt x="605173" y="583136"/>
                      <a:pt x="557045" y="570040"/>
                    </a:cubicBezTo>
                    <a:cubicBezTo>
                      <a:pt x="527798" y="562143"/>
                      <a:pt x="495496" y="577579"/>
                      <a:pt x="471578" y="559641"/>
                    </a:cubicBezTo>
                    <a:cubicBezTo>
                      <a:pt x="444930" y="539655"/>
                      <a:pt x="437391" y="491689"/>
                      <a:pt x="428552" y="461500"/>
                    </a:cubicBezTo>
                    <a:cubicBezTo>
                      <a:pt x="412140" y="405540"/>
                      <a:pt x="392480" y="360759"/>
                      <a:pt x="360308" y="312500"/>
                    </a:cubicBezTo>
                    <a:cubicBezTo>
                      <a:pt x="341914" y="284910"/>
                      <a:pt x="351014" y="258620"/>
                      <a:pt x="345846" y="228463"/>
                    </a:cubicBezTo>
                    <a:cubicBezTo>
                      <a:pt x="341330" y="205455"/>
                      <a:pt x="330768" y="184072"/>
                      <a:pt x="315234" y="166491"/>
                    </a:cubicBezTo>
                    <a:cubicBezTo>
                      <a:pt x="283192" y="128827"/>
                      <a:pt x="236169" y="106664"/>
                      <a:pt x="190608" y="90188"/>
                    </a:cubicBezTo>
                    <a:cubicBezTo>
                      <a:pt x="129448" y="68057"/>
                      <a:pt x="79728" y="46609"/>
                      <a:pt x="30235" y="3453"/>
                    </a:cubicBezTo>
                    <a:cubicBezTo>
                      <a:pt x="24288" y="-1746"/>
                      <a:pt x="-4829" y="-5484"/>
                      <a:pt x="-377" y="9433"/>
                    </a:cubicBezTo>
                    <a:cubicBezTo>
                      <a:pt x="33939" y="124700"/>
                      <a:pt x="211699" y="100425"/>
                      <a:pt x="277245" y="188167"/>
                    </a:cubicBezTo>
                    <a:cubicBezTo>
                      <a:pt x="298856" y="217219"/>
                      <a:pt x="292162" y="244939"/>
                      <a:pt x="297621" y="277891"/>
                    </a:cubicBezTo>
                    <a:cubicBezTo>
                      <a:pt x="301943" y="303889"/>
                      <a:pt x="318711" y="321242"/>
                      <a:pt x="333368" y="342138"/>
                    </a:cubicBezTo>
                    <a:cubicBezTo>
                      <a:pt x="371454" y="396733"/>
                      <a:pt x="379351" y="464879"/>
                      <a:pt x="403204" y="525714"/>
                    </a:cubicBezTo>
                    <a:cubicBezTo>
                      <a:pt x="424490" y="580017"/>
                      <a:pt x="457084" y="604292"/>
                      <a:pt x="515514" y="601270"/>
                    </a:cubicBezTo>
                    <a:cubicBezTo>
                      <a:pt x="542259" y="599872"/>
                      <a:pt x="560782" y="599677"/>
                      <a:pt x="573554" y="629347"/>
                    </a:cubicBezTo>
                    <a:cubicBezTo>
                      <a:pt x="580606" y="645596"/>
                      <a:pt x="583303" y="665842"/>
                      <a:pt x="586552" y="683260"/>
                    </a:cubicBezTo>
                    <a:cubicBezTo>
                      <a:pt x="594092" y="722257"/>
                      <a:pt x="599551" y="763138"/>
                      <a:pt x="588047" y="801972"/>
                    </a:cubicBezTo>
                    <a:cubicBezTo>
                      <a:pt x="570596" y="860466"/>
                      <a:pt x="518829" y="902095"/>
                      <a:pt x="549051" y="966765"/>
                    </a:cubicBezTo>
                    <a:cubicBezTo>
                      <a:pt x="567379" y="1006054"/>
                      <a:pt x="604296" y="1032051"/>
                      <a:pt x="647419" y="1033839"/>
                    </a:cubicBezTo>
                    <a:cubicBezTo>
                      <a:pt x="650669" y="1033839"/>
                      <a:pt x="650864" y="1030589"/>
                      <a:pt x="647712" y="1029842"/>
                    </a:cubicBezTo>
                    <a:close/>
                  </a:path>
                </a:pathLst>
              </a:custGeom>
              <a:solidFill>
                <a:srgbClr val="570995"/>
              </a:solidFill>
              <a:ln w="3245" cap="flat">
                <a:solidFill>
                  <a:srgbClr val="590995">
                    <a:lumMod val="50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3AC9E6C2-EAA2-4A41-93E5-C3BC8D085C55}"/>
                  </a:ext>
                </a:extLst>
              </p:cNvPr>
              <p:cNvSpPr/>
              <p:nvPr/>
            </p:nvSpPr>
            <p:spPr>
              <a:xfrm rot="18252401">
                <a:off x="3978374" y="1407787"/>
                <a:ext cx="201905" cy="244565"/>
              </a:xfrm>
              <a:custGeom>
                <a:avLst/>
                <a:gdLst>
                  <a:gd name="connsiteX0" fmla="*/ 147099 w 717013"/>
                  <a:gd name="connsiteY0" fmla="*/ -1120 h 868506"/>
                  <a:gd name="connsiteX1" fmla="*/ 147814 w 717013"/>
                  <a:gd name="connsiteY1" fmla="*/ 639495 h 868506"/>
                  <a:gd name="connsiteX2" fmla="*/ 617624 w 717013"/>
                  <a:gd name="connsiteY2" fmla="*/ 850239 h 868506"/>
                  <a:gd name="connsiteX3" fmla="*/ 542621 w 717013"/>
                  <a:gd name="connsiteY3" fmla="*/ 450850 h 868506"/>
                  <a:gd name="connsiteX4" fmla="*/ 147099 w 717013"/>
                  <a:gd name="connsiteY4" fmla="*/ -1120 h 86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013" h="868506">
                    <a:moveTo>
                      <a:pt x="147099" y="-1120"/>
                    </a:moveTo>
                    <a:cubicBezTo>
                      <a:pt x="-81486" y="992"/>
                      <a:pt x="-16329" y="443667"/>
                      <a:pt x="147814" y="639495"/>
                    </a:cubicBezTo>
                    <a:cubicBezTo>
                      <a:pt x="311957" y="835323"/>
                      <a:pt x="509051" y="902721"/>
                      <a:pt x="617624" y="850239"/>
                    </a:cubicBezTo>
                    <a:cubicBezTo>
                      <a:pt x="722102" y="799836"/>
                      <a:pt x="800940" y="576646"/>
                      <a:pt x="542621" y="450850"/>
                    </a:cubicBezTo>
                    <a:cubicBezTo>
                      <a:pt x="284301" y="325053"/>
                      <a:pt x="292751" y="-2453"/>
                      <a:pt x="147099" y="-112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6350" cap="flat" cmpd="sng" algn="ctr">
                <a:solidFill>
                  <a:srgbClr val="570995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pic>
          <p:nvPicPr>
            <p:cNvPr id="1895" name="Picture 1894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F03B5FC4-C6BD-496E-AC86-6A5E89933ED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44930" y="1970113"/>
              <a:ext cx="75037" cy="177590"/>
            </a:xfrm>
            <a:prstGeom prst="rect">
              <a:avLst/>
            </a:prstGeom>
          </p:spPr>
        </p:pic>
        <p:pic>
          <p:nvPicPr>
            <p:cNvPr id="1896" name="Picture 1895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89FBEF94-8B90-430C-A4DD-BB5F188B08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6327" y="1938177"/>
              <a:ext cx="88542" cy="209553"/>
            </a:xfrm>
            <a:prstGeom prst="rect">
              <a:avLst/>
            </a:prstGeom>
          </p:spPr>
        </p:pic>
        <p:sp>
          <p:nvSpPr>
            <p:cNvPr id="1971" name="TextBox 1970">
              <a:extLst>
                <a:ext uri="{FF2B5EF4-FFF2-40B4-BE49-F238E27FC236}">
                  <a16:creationId xmlns:a16="http://schemas.microsoft.com/office/drawing/2014/main" id="{A2FF6CCF-CDF3-458C-ACBA-61F9FFFB602D}"/>
                </a:ext>
              </a:extLst>
            </p:cNvPr>
            <p:cNvSpPr txBox="1"/>
            <p:nvPr userDrawn="1"/>
          </p:nvSpPr>
          <p:spPr>
            <a:xfrm>
              <a:off x="7389790" y="3757665"/>
              <a:ext cx="849154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Histamine,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PGD2,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tryptase, </a:t>
              </a:r>
              <a:b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F0AB00">
                      <a:lumMod val="50000"/>
                    </a:srgbClr>
                  </a:solidFill>
                  <a:effectLst/>
                  <a:uLnTx/>
                  <a:uFillTx/>
                  <a:ea typeface="+mn-ea"/>
                  <a:cs typeface="+mn-cs"/>
                </a:rPr>
                <a:t>cytokines</a:t>
              </a:r>
            </a:p>
          </p:txBody>
        </p:sp>
        <p:grpSp>
          <p:nvGrpSpPr>
            <p:cNvPr id="1972" name="Epithelial Cell">
              <a:extLst>
                <a:ext uri="{FF2B5EF4-FFF2-40B4-BE49-F238E27FC236}">
                  <a16:creationId xmlns:a16="http://schemas.microsoft.com/office/drawing/2014/main" id="{D980353D-7CDE-4DD1-A00E-FD2412AA8CD9}"/>
                </a:ext>
              </a:extLst>
            </p:cNvPr>
            <p:cNvGrpSpPr/>
            <p:nvPr userDrawn="1"/>
          </p:nvGrpSpPr>
          <p:grpSpPr>
            <a:xfrm>
              <a:off x="7604871" y="2199579"/>
              <a:ext cx="194795" cy="356655"/>
              <a:chOff x="8040358" y="1805889"/>
              <a:chExt cx="506734" cy="942934"/>
            </a:xfrm>
          </p:grpSpPr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E421786F-A00F-4D44-A794-F83E375C7381}"/>
                  </a:ext>
                </a:extLst>
              </p:cNvPr>
              <p:cNvSpPr/>
              <p:nvPr/>
            </p:nvSpPr>
            <p:spPr>
              <a:xfrm>
                <a:off x="8061782" y="1839216"/>
                <a:ext cx="45823" cy="266614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1222CAD9-456B-45D9-AD9A-BC06E8749050}"/>
                  </a:ext>
                </a:extLst>
              </p:cNvPr>
              <p:cNvSpPr/>
              <p:nvPr/>
            </p:nvSpPr>
            <p:spPr>
              <a:xfrm>
                <a:off x="8115937" y="1822552"/>
                <a:ext cx="45825" cy="245785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05824967-6612-4DB5-B306-060AA677B521}"/>
                  </a:ext>
                </a:extLst>
              </p:cNvPr>
              <p:cNvSpPr/>
              <p:nvPr/>
            </p:nvSpPr>
            <p:spPr>
              <a:xfrm>
                <a:off x="8163705" y="1816304"/>
                <a:ext cx="39713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81B5F1D7-06EB-4BA0-AC2E-E2268F13D684}"/>
                  </a:ext>
                </a:extLst>
              </p:cNvPr>
              <p:cNvSpPr/>
              <p:nvPr/>
            </p:nvSpPr>
            <p:spPr>
              <a:xfrm>
                <a:off x="8213833" y="1807971"/>
                <a:ext cx="39636" cy="25619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765344B5-E200-4F2D-9DD7-3431DB040955}"/>
                  </a:ext>
                </a:extLst>
              </p:cNvPr>
              <p:cNvSpPr/>
              <p:nvPr/>
            </p:nvSpPr>
            <p:spPr>
              <a:xfrm>
                <a:off x="8261740" y="1805889"/>
                <a:ext cx="48958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645AB58A-7D90-4389-8E81-C8617C7D0B37}"/>
                  </a:ext>
                </a:extLst>
              </p:cNvPr>
              <p:cNvSpPr/>
              <p:nvPr/>
            </p:nvSpPr>
            <p:spPr>
              <a:xfrm>
                <a:off x="8307566" y="1810054"/>
                <a:ext cx="39575" cy="247867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D2E1A0ED-3094-4DC3-A295-0ECF8B5CAC1B}"/>
                  </a:ext>
                </a:extLst>
              </p:cNvPr>
              <p:cNvSpPr/>
              <p:nvPr/>
            </p:nvSpPr>
            <p:spPr>
              <a:xfrm>
                <a:off x="8359639" y="1820468"/>
                <a:ext cx="37492" cy="249949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A233C5A9-80D2-486E-881B-100A81211D83}"/>
                  </a:ext>
                </a:extLst>
              </p:cNvPr>
              <p:cNvSpPr/>
              <p:nvPr/>
            </p:nvSpPr>
            <p:spPr>
              <a:xfrm>
                <a:off x="8405462" y="1826717"/>
                <a:ext cx="29161" cy="249949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36F18D35-2749-4BD9-819E-6E9355C3D41E}"/>
                  </a:ext>
                </a:extLst>
              </p:cNvPr>
              <p:cNvSpPr/>
              <p:nvPr/>
            </p:nvSpPr>
            <p:spPr>
              <a:xfrm>
                <a:off x="8446764" y="1862128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685783">
                  <a:defRPr/>
                </a:pPr>
                <a:endParaRPr lang="en-GB" sz="10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1982" name="Group 1981">
                <a:extLst>
                  <a:ext uri="{FF2B5EF4-FFF2-40B4-BE49-F238E27FC236}">
                    <a16:creationId xmlns:a16="http://schemas.microsoft.com/office/drawing/2014/main" id="{5D51B995-3257-4C2D-B8D7-D13530FB2CFB}"/>
                  </a:ext>
                </a:extLst>
              </p:cNvPr>
              <p:cNvGrpSpPr/>
              <p:nvPr/>
            </p:nvGrpSpPr>
            <p:grpSpPr>
              <a:xfrm>
                <a:off x="8040358" y="2033316"/>
                <a:ext cx="506734" cy="715507"/>
                <a:chOff x="664078" y="1946983"/>
                <a:chExt cx="506734" cy="715506"/>
              </a:xfrm>
            </p:grpSpPr>
            <p:sp>
              <p:nvSpPr>
                <p:cNvPr id="1983" name="Rectangle: Rounded Corners 1982">
                  <a:extLst>
                    <a:ext uri="{FF2B5EF4-FFF2-40B4-BE49-F238E27FC236}">
                      <a16:creationId xmlns:a16="http://schemas.microsoft.com/office/drawing/2014/main" id="{A221D765-2849-4F9E-9F48-D47EEFD59335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4" name="Oval 1983">
                  <a:extLst>
                    <a:ext uri="{FF2B5EF4-FFF2-40B4-BE49-F238E27FC236}">
                      <a16:creationId xmlns:a16="http://schemas.microsoft.com/office/drawing/2014/main" id="{3CEE1432-D8EB-43A9-8D3C-56F1EA82238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10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208" name="TextBox 2207">
              <a:extLst>
                <a:ext uri="{FF2B5EF4-FFF2-40B4-BE49-F238E27FC236}">
                  <a16:creationId xmlns:a16="http://schemas.microsoft.com/office/drawing/2014/main" id="{A2D8432A-8C28-4CD2-A701-725BF36FDA03}"/>
                </a:ext>
              </a:extLst>
            </p:cNvPr>
            <p:cNvSpPr txBox="1"/>
            <p:nvPr userDrawn="1"/>
          </p:nvSpPr>
          <p:spPr>
            <a:xfrm>
              <a:off x="9600026" y="4166019"/>
              <a:ext cx="6357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783">
                <a:buClr>
                  <a:srgbClr val="830051"/>
                </a:buClr>
                <a:defRPr/>
              </a:pP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Smooth </a:t>
              </a:r>
              <a:b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</a:br>
              <a:r>
                <a:rPr lang="en-GB" sz="700" b="1" kern="0" noProof="0" dirty="0">
                  <a:solidFill>
                    <a:schemeClr val="tx1"/>
                  </a:solidFill>
                  <a:cs typeface="Arial" panose="020B0604020202020204" pitchFamily="34" charset="0"/>
                </a:rPr>
                <a:t>muscle</a:t>
              </a:r>
            </a:p>
          </p:txBody>
        </p:sp>
        <p:grpSp>
          <p:nvGrpSpPr>
            <p:cNvPr id="2209" name="Group 2208">
              <a:extLst>
                <a:ext uri="{FF2B5EF4-FFF2-40B4-BE49-F238E27FC236}">
                  <a16:creationId xmlns:a16="http://schemas.microsoft.com/office/drawing/2014/main" id="{CB57B1F1-1D75-4391-9AA4-71AC5F2BEEC6}"/>
                </a:ext>
              </a:extLst>
            </p:cNvPr>
            <p:cNvGrpSpPr/>
            <p:nvPr userDrawn="1"/>
          </p:nvGrpSpPr>
          <p:grpSpPr>
            <a:xfrm>
              <a:off x="7543476" y="4341621"/>
              <a:ext cx="2418742" cy="303533"/>
              <a:chOff x="1641101" y="4725603"/>
              <a:chExt cx="3288217" cy="422903"/>
            </a:xfrm>
          </p:grpSpPr>
          <p:grpSp>
            <p:nvGrpSpPr>
              <p:cNvPr id="2210" name="Group 2209">
                <a:extLst>
                  <a:ext uri="{FF2B5EF4-FFF2-40B4-BE49-F238E27FC236}">
                    <a16:creationId xmlns:a16="http://schemas.microsoft.com/office/drawing/2014/main" id="{89059F11-8A78-43C2-89F6-F90C0B43613C}"/>
                  </a:ext>
                </a:extLst>
              </p:cNvPr>
              <p:cNvGrpSpPr/>
              <p:nvPr/>
            </p:nvGrpSpPr>
            <p:grpSpPr>
              <a:xfrm rot="60000">
                <a:off x="2683948" y="4887898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2276" name="Group 2275">
                  <a:extLst>
                    <a:ext uri="{FF2B5EF4-FFF2-40B4-BE49-F238E27FC236}">
                      <a16:creationId xmlns:a16="http://schemas.microsoft.com/office/drawing/2014/main" id="{7BB65ECD-4272-4C70-AB12-C95AAEFF6947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2291" name="Oval 42">
                    <a:extLst>
                      <a:ext uri="{FF2B5EF4-FFF2-40B4-BE49-F238E27FC236}">
                        <a16:creationId xmlns:a16="http://schemas.microsoft.com/office/drawing/2014/main" id="{867D05C0-6411-41AE-8522-2777FE3EA4C4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2" name="Oval 2291">
                    <a:extLst>
                      <a:ext uri="{FF2B5EF4-FFF2-40B4-BE49-F238E27FC236}">
                        <a16:creationId xmlns:a16="http://schemas.microsoft.com/office/drawing/2014/main" id="{7E911C6B-5CB8-4E07-A77B-B4359B73A103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3" name="Oval 42">
                    <a:extLst>
                      <a:ext uri="{FF2B5EF4-FFF2-40B4-BE49-F238E27FC236}">
                        <a16:creationId xmlns:a16="http://schemas.microsoft.com/office/drawing/2014/main" id="{3ABF44E4-E534-4EC4-9593-D8E1EBC5ADCC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4" name="Oval 2293">
                    <a:extLst>
                      <a:ext uri="{FF2B5EF4-FFF2-40B4-BE49-F238E27FC236}">
                        <a16:creationId xmlns:a16="http://schemas.microsoft.com/office/drawing/2014/main" id="{4BACF90E-25E5-4621-8458-BEA49C2DD09B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7" name="Group 2276">
                  <a:extLst>
                    <a:ext uri="{FF2B5EF4-FFF2-40B4-BE49-F238E27FC236}">
                      <a16:creationId xmlns:a16="http://schemas.microsoft.com/office/drawing/2014/main" id="{55D23FA6-7510-4B5C-9976-4886A0EF9982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89" name="Oval 42">
                    <a:extLst>
                      <a:ext uri="{FF2B5EF4-FFF2-40B4-BE49-F238E27FC236}">
                        <a16:creationId xmlns:a16="http://schemas.microsoft.com/office/drawing/2014/main" id="{4E5F4EF0-5B2E-4C0B-8008-98DCCE78441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0" name="Oval 2289">
                    <a:extLst>
                      <a:ext uri="{FF2B5EF4-FFF2-40B4-BE49-F238E27FC236}">
                        <a16:creationId xmlns:a16="http://schemas.microsoft.com/office/drawing/2014/main" id="{FF520CA0-27F3-4DAE-AF18-89E3B620FF39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8" name="Group 2277">
                  <a:extLst>
                    <a:ext uri="{FF2B5EF4-FFF2-40B4-BE49-F238E27FC236}">
                      <a16:creationId xmlns:a16="http://schemas.microsoft.com/office/drawing/2014/main" id="{C3E76505-C921-41F8-A1FD-C7B6BEFE1E43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7" name="Oval 42">
                    <a:extLst>
                      <a:ext uri="{FF2B5EF4-FFF2-40B4-BE49-F238E27FC236}">
                        <a16:creationId xmlns:a16="http://schemas.microsoft.com/office/drawing/2014/main" id="{FD8805F0-D561-4378-AC2A-375C7677721F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8" name="Oval 2287">
                    <a:extLst>
                      <a:ext uri="{FF2B5EF4-FFF2-40B4-BE49-F238E27FC236}">
                        <a16:creationId xmlns:a16="http://schemas.microsoft.com/office/drawing/2014/main" id="{EC479B58-FA0C-472B-86E6-F8DA8E1135A6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79" name="Oval 42">
                  <a:extLst>
                    <a:ext uri="{FF2B5EF4-FFF2-40B4-BE49-F238E27FC236}">
                      <a16:creationId xmlns:a16="http://schemas.microsoft.com/office/drawing/2014/main" id="{D703E991-2716-465B-A601-F2E13FEBF332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0" name="Oval 2279">
                  <a:extLst>
                    <a:ext uri="{FF2B5EF4-FFF2-40B4-BE49-F238E27FC236}">
                      <a16:creationId xmlns:a16="http://schemas.microsoft.com/office/drawing/2014/main" id="{A3A05BE2-B878-445B-A80D-1D5FC9C254DF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1" name="Group 2280">
                  <a:extLst>
                    <a:ext uri="{FF2B5EF4-FFF2-40B4-BE49-F238E27FC236}">
                      <a16:creationId xmlns:a16="http://schemas.microsoft.com/office/drawing/2014/main" id="{3CC0AC6F-35B2-41C8-AC82-FD8CC4A71DE8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5" name="Oval 42">
                    <a:extLst>
                      <a:ext uri="{FF2B5EF4-FFF2-40B4-BE49-F238E27FC236}">
                        <a16:creationId xmlns:a16="http://schemas.microsoft.com/office/drawing/2014/main" id="{2FE3CB29-373D-4FAF-A4DC-CD585DA7D594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6" name="Oval 2285">
                    <a:extLst>
                      <a:ext uri="{FF2B5EF4-FFF2-40B4-BE49-F238E27FC236}">
                        <a16:creationId xmlns:a16="http://schemas.microsoft.com/office/drawing/2014/main" id="{F1FC9916-51EA-472E-A307-064C2EE7B209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82" name="Group 2281">
                  <a:extLst>
                    <a:ext uri="{FF2B5EF4-FFF2-40B4-BE49-F238E27FC236}">
                      <a16:creationId xmlns:a16="http://schemas.microsoft.com/office/drawing/2014/main" id="{24E71B28-9BF7-4EE5-818D-62FC861E5BA2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83" name="Oval 42">
                    <a:extLst>
                      <a:ext uri="{FF2B5EF4-FFF2-40B4-BE49-F238E27FC236}">
                        <a16:creationId xmlns:a16="http://schemas.microsoft.com/office/drawing/2014/main" id="{41CEBA87-4419-443E-BCA8-5FA8EA3DDE56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4" name="Oval 2283">
                    <a:extLst>
                      <a:ext uri="{FF2B5EF4-FFF2-40B4-BE49-F238E27FC236}">
                        <a16:creationId xmlns:a16="http://schemas.microsoft.com/office/drawing/2014/main" id="{F8847F3B-8BDC-4E99-9EB9-1F27DEAF5AA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1" name="Group 2210">
                <a:extLst>
                  <a:ext uri="{FF2B5EF4-FFF2-40B4-BE49-F238E27FC236}">
                    <a16:creationId xmlns:a16="http://schemas.microsoft.com/office/drawing/2014/main" id="{48771BC4-87B1-4DE8-B681-0F0395A5C8F0}"/>
                  </a:ext>
                </a:extLst>
              </p:cNvPr>
              <p:cNvGrpSpPr/>
              <p:nvPr/>
            </p:nvGrpSpPr>
            <p:grpSpPr>
              <a:xfrm rot="60000">
                <a:off x="1867554" y="4887927"/>
                <a:ext cx="1303354" cy="254950"/>
                <a:chOff x="4329935" y="5243361"/>
                <a:chExt cx="1647578" cy="333742"/>
              </a:xfrm>
            </p:grpSpPr>
            <p:grpSp>
              <p:nvGrpSpPr>
                <p:cNvPr id="2262" name="Group 2261">
                  <a:extLst>
                    <a:ext uri="{FF2B5EF4-FFF2-40B4-BE49-F238E27FC236}">
                      <a16:creationId xmlns:a16="http://schemas.microsoft.com/office/drawing/2014/main" id="{BE3CE501-0795-4EF0-B567-9C5DD91CFDC7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74" name="Oval 42">
                    <a:extLst>
                      <a:ext uri="{FF2B5EF4-FFF2-40B4-BE49-F238E27FC236}">
                        <a16:creationId xmlns:a16="http://schemas.microsoft.com/office/drawing/2014/main" id="{5846D730-B7D4-4E22-82CE-C3EF5BFBBC3D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5" name="Oval 2274">
                    <a:extLst>
                      <a:ext uri="{FF2B5EF4-FFF2-40B4-BE49-F238E27FC236}">
                        <a16:creationId xmlns:a16="http://schemas.microsoft.com/office/drawing/2014/main" id="{02C9C831-C1E7-4A5B-AB09-2691C890C004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3" name="Group 2262">
                  <a:extLst>
                    <a:ext uri="{FF2B5EF4-FFF2-40B4-BE49-F238E27FC236}">
                      <a16:creationId xmlns:a16="http://schemas.microsoft.com/office/drawing/2014/main" id="{662697FB-C81D-4458-BB95-EA7DCCB303B6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72" name="Oval 42">
                    <a:extLst>
                      <a:ext uri="{FF2B5EF4-FFF2-40B4-BE49-F238E27FC236}">
                        <a16:creationId xmlns:a16="http://schemas.microsoft.com/office/drawing/2014/main" id="{ECD8329F-12F5-482F-9B8A-09DE9479052D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3" name="Oval 2272">
                    <a:extLst>
                      <a:ext uri="{FF2B5EF4-FFF2-40B4-BE49-F238E27FC236}">
                        <a16:creationId xmlns:a16="http://schemas.microsoft.com/office/drawing/2014/main" id="{879C3280-28FD-41F5-A9BB-B39CBEE74744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64" name="Oval 42">
                  <a:extLst>
                    <a:ext uri="{FF2B5EF4-FFF2-40B4-BE49-F238E27FC236}">
                      <a16:creationId xmlns:a16="http://schemas.microsoft.com/office/drawing/2014/main" id="{00141402-2454-4251-86B3-D7A9A182348C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5" name="Oval 2264">
                  <a:extLst>
                    <a:ext uri="{FF2B5EF4-FFF2-40B4-BE49-F238E27FC236}">
                      <a16:creationId xmlns:a16="http://schemas.microsoft.com/office/drawing/2014/main" id="{DF566FC4-7E12-455C-9A7C-D80E09ECE885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66" name="Group 2265">
                  <a:extLst>
                    <a:ext uri="{FF2B5EF4-FFF2-40B4-BE49-F238E27FC236}">
                      <a16:creationId xmlns:a16="http://schemas.microsoft.com/office/drawing/2014/main" id="{584D4C34-526F-438D-AB3B-0FFBD30C720E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70" name="Oval 42">
                    <a:extLst>
                      <a:ext uri="{FF2B5EF4-FFF2-40B4-BE49-F238E27FC236}">
                        <a16:creationId xmlns:a16="http://schemas.microsoft.com/office/drawing/2014/main" id="{226EE584-0198-47B3-A455-FC01EFF1DCC2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1" name="Oval 2270">
                    <a:extLst>
                      <a:ext uri="{FF2B5EF4-FFF2-40B4-BE49-F238E27FC236}">
                        <a16:creationId xmlns:a16="http://schemas.microsoft.com/office/drawing/2014/main" id="{2D46803F-239E-48A5-9C4B-F35C643F7F4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7" name="Group 2266">
                  <a:extLst>
                    <a:ext uri="{FF2B5EF4-FFF2-40B4-BE49-F238E27FC236}">
                      <a16:creationId xmlns:a16="http://schemas.microsoft.com/office/drawing/2014/main" id="{53BEC95B-39FF-48A4-8A5D-5E96E225AC88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68" name="Oval 42">
                    <a:extLst>
                      <a:ext uri="{FF2B5EF4-FFF2-40B4-BE49-F238E27FC236}">
                        <a16:creationId xmlns:a16="http://schemas.microsoft.com/office/drawing/2014/main" id="{4EF6BE33-E4FD-4ED1-B385-15A8B39465B8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9" name="Oval 2268">
                    <a:extLst>
                      <a:ext uri="{FF2B5EF4-FFF2-40B4-BE49-F238E27FC236}">
                        <a16:creationId xmlns:a16="http://schemas.microsoft.com/office/drawing/2014/main" id="{D984640E-A191-4E8C-8330-6CC0A2873F9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2" name="Group 2211">
                <a:extLst>
                  <a:ext uri="{FF2B5EF4-FFF2-40B4-BE49-F238E27FC236}">
                    <a16:creationId xmlns:a16="http://schemas.microsoft.com/office/drawing/2014/main" id="{A31349FA-F79C-49E2-AA85-9526636FFD18}"/>
                  </a:ext>
                </a:extLst>
              </p:cNvPr>
              <p:cNvGrpSpPr/>
              <p:nvPr/>
            </p:nvGrpSpPr>
            <p:grpSpPr>
              <a:xfrm rot="60000">
                <a:off x="3965088" y="4902444"/>
                <a:ext cx="743676" cy="234856"/>
                <a:chOff x="4913307" y="5351100"/>
                <a:chExt cx="940086" cy="307438"/>
              </a:xfrm>
            </p:grpSpPr>
            <p:sp>
              <p:nvSpPr>
                <p:cNvPr id="2258" name="Oval 42">
                  <a:extLst>
                    <a:ext uri="{FF2B5EF4-FFF2-40B4-BE49-F238E27FC236}">
                      <a16:creationId xmlns:a16="http://schemas.microsoft.com/office/drawing/2014/main" id="{3502303D-C8C7-4F2F-91C7-D08511CAFEB7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59" name="Oval 2258">
                  <a:extLst>
                    <a:ext uri="{FF2B5EF4-FFF2-40B4-BE49-F238E27FC236}">
                      <a16:creationId xmlns:a16="http://schemas.microsoft.com/office/drawing/2014/main" id="{E391EDAE-B332-4C58-A962-F36A26328499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0" name="Oval 42">
                  <a:extLst>
                    <a:ext uri="{FF2B5EF4-FFF2-40B4-BE49-F238E27FC236}">
                      <a16:creationId xmlns:a16="http://schemas.microsoft.com/office/drawing/2014/main" id="{B82833C5-2290-4F0E-86F2-B23F2D4F197A}"/>
                    </a:ext>
                  </a:extLst>
                </p:cNvPr>
                <p:cNvSpPr/>
                <p:nvPr/>
              </p:nvSpPr>
              <p:spPr>
                <a:xfrm rot="21436810">
                  <a:off x="5236432" y="5351100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1" name="Oval 2260">
                  <a:extLst>
                    <a:ext uri="{FF2B5EF4-FFF2-40B4-BE49-F238E27FC236}">
                      <a16:creationId xmlns:a16="http://schemas.microsoft.com/office/drawing/2014/main" id="{8BD49AAD-AB1C-474F-A64D-687A873CF2CC}"/>
                    </a:ext>
                  </a:extLst>
                </p:cNvPr>
                <p:cNvSpPr/>
                <p:nvPr/>
              </p:nvSpPr>
              <p:spPr>
                <a:xfrm>
                  <a:off x="5498564" y="5406318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3" name="Group 2212">
                <a:extLst>
                  <a:ext uri="{FF2B5EF4-FFF2-40B4-BE49-F238E27FC236}">
                    <a16:creationId xmlns:a16="http://schemas.microsoft.com/office/drawing/2014/main" id="{D0D70AB8-26CF-4066-B2B9-B06FA06D2D60}"/>
                  </a:ext>
                </a:extLst>
              </p:cNvPr>
              <p:cNvGrpSpPr/>
              <p:nvPr/>
            </p:nvGrpSpPr>
            <p:grpSpPr>
              <a:xfrm rot="10860000">
                <a:off x="4432571" y="4982239"/>
                <a:ext cx="488989" cy="155342"/>
                <a:chOff x="4913307" y="5455189"/>
                <a:chExt cx="618134" cy="203349"/>
              </a:xfrm>
            </p:grpSpPr>
            <p:sp>
              <p:nvSpPr>
                <p:cNvPr id="2256" name="Oval 42">
                  <a:extLst>
                    <a:ext uri="{FF2B5EF4-FFF2-40B4-BE49-F238E27FC236}">
                      <a16:creationId xmlns:a16="http://schemas.microsoft.com/office/drawing/2014/main" id="{75E759A1-A441-4C81-A4E2-A49A82E6B8A0}"/>
                    </a:ext>
                  </a:extLst>
                </p:cNvPr>
                <p:cNvSpPr/>
                <p:nvPr/>
              </p:nvSpPr>
              <p:spPr>
                <a:xfrm rot="21436810">
                  <a:off x="4913307" y="5455189"/>
                  <a:ext cx="618134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57" name="Oval 2256">
                  <a:extLst>
                    <a:ext uri="{FF2B5EF4-FFF2-40B4-BE49-F238E27FC236}">
                      <a16:creationId xmlns:a16="http://schemas.microsoft.com/office/drawing/2014/main" id="{23530D29-E90C-4EA5-A740-E392DDF7FD78}"/>
                    </a:ext>
                  </a:extLst>
                </p:cNvPr>
                <p:cNvSpPr/>
                <p:nvPr/>
              </p:nvSpPr>
              <p:spPr>
                <a:xfrm>
                  <a:off x="5179403" y="5516707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4" name="Group 2213">
                <a:extLst>
                  <a:ext uri="{FF2B5EF4-FFF2-40B4-BE49-F238E27FC236}">
                    <a16:creationId xmlns:a16="http://schemas.microsoft.com/office/drawing/2014/main" id="{414A3776-B7C5-4FF8-9955-8CB7E99DECD6}"/>
                  </a:ext>
                </a:extLst>
              </p:cNvPr>
              <p:cNvGrpSpPr/>
              <p:nvPr/>
            </p:nvGrpSpPr>
            <p:grpSpPr>
              <a:xfrm rot="60000">
                <a:off x="3157832" y="4725603"/>
                <a:ext cx="1771486" cy="260608"/>
                <a:chOff x="3738169" y="5243361"/>
                <a:chExt cx="2239344" cy="341148"/>
              </a:xfrm>
            </p:grpSpPr>
            <p:grpSp>
              <p:nvGrpSpPr>
                <p:cNvPr id="2237" name="Group 2236">
                  <a:extLst>
                    <a:ext uri="{FF2B5EF4-FFF2-40B4-BE49-F238E27FC236}">
                      <a16:creationId xmlns:a16="http://schemas.microsoft.com/office/drawing/2014/main" id="{A6FE6057-AC4F-42B6-B4D8-30549AFD4CEC}"/>
                    </a:ext>
                  </a:extLst>
                </p:cNvPr>
                <p:cNvGrpSpPr/>
                <p:nvPr/>
              </p:nvGrpSpPr>
              <p:grpSpPr>
                <a:xfrm>
                  <a:off x="3738169" y="5277071"/>
                  <a:ext cx="940086" cy="307438"/>
                  <a:chOff x="4913307" y="5351100"/>
                  <a:chExt cx="940086" cy="307438"/>
                </a:xfrm>
              </p:grpSpPr>
              <p:sp>
                <p:nvSpPr>
                  <p:cNvPr id="2252" name="Oval 42">
                    <a:extLst>
                      <a:ext uri="{FF2B5EF4-FFF2-40B4-BE49-F238E27FC236}">
                        <a16:creationId xmlns:a16="http://schemas.microsoft.com/office/drawing/2014/main" id="{3F0DCD4E-0188-4ACF-8446-106DB8ACD88A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3" name="Oval 2252">
                    <a:extLst>
                      <a:ext uri="{FF2B5EF4-FFF2-40B4-BE49-F238E27FC236}">
                        <a16:creationId xmlns:a16="http://schemas.microsoft.com/office/drawing/2014/main" id="{3B6A51D3-5951-48E5-AE84-B90B68E7DB31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4" name="Oval 42">
                    <a:extLst>
                      <a:ext uri="{FF2B5EF4-FFF2-40B4-BE49-F238E27FC236}">
                        <a16:creationId xmlns:a16="http://schemas.microsoft.com/office/drawing/2014/main" id="{F62DB971-DA11-41B6-A4E0-B6D460A607A6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5236432" y="5351100"/>
                    <a:ext cx="616961" cy="19243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676 w 617320"/>
                      <a:gd name="connsiteY0" fmla="*/ 94382 h 192438"/>
                      <a:gd name="connsiteX1" fmla="*/ 16797 w 617320"/>
                      <a:gd name="connsiteY1" fmla="*/ 72180 h 192438"/>
                      <a:gd name="connsiteX2" fmla="*/ 123477 w 617320"/>
                      <a:gd name="connsiteY2" fmla="*/ 64559 h 192438"/>
                      <a:gd name="connsiteX3" fmla="*/ 308967 w 617320"/>
                      <a:gd name="connsiteY3" fmla="*/ 137 h 192438"/>
                      <a:gd name="connsiteX4" fmla="*/ 441611 w 617320"/>
                      <a:gd name="connsiteY4" fmla="*/ 49320 h 192438"/>
                      <a:gd name="connsiteX5" fmla="*/ 612878 w 617320"/>
                      <a:gd name="connsiteY5" fmla="*/ 109622 h 192438"/>
                      <a:gd name="connsiteX6" fmla="*/ 491140 w 617320"/>
                      <a:gd name="connsiteY6" fmla="*/ 129330 h 192438"/>
                      <a:gd name="connsiteX7" fmla="*/ 308967 w 617320"/>
                      <a:gd name="connsiteY7" fmla="*/ 192437 h 192438"/>
                      <a:gd name="connsiteX8" fmla="*/ 137973 w 617320"/>
                      <a:gd name="connsiteY8" fmla="*/ 133290 h 192438"/>
                      <a:gd name="connsiteX9" fmla="*/ 12676 w 617320"/>
                      <a:gd name="connsiteY9" fmla="*/ 94382 h 192438"/>
                      <a:gd name="connsiteX0" fmla="*/ 12317 w 616961"/>
                      <a:gd name="connsiteY0" fmla="*/ 94382 h 192439"/>
                      <a:gd name="connsiteX1" fmla="*/ 16438 w 616961"/>
                      <a:gd name="connsiteY1" fmla="*/ 72180 h 192439"/>
                      <a:gd name="connsiteX2" fmla="*/ 123118 w 616961"/>
                      <a:gd name="connsiteY2" fmla="*/ 64559 h 192439"/>
                      <a:gd name="connsiteX3" fmla="*/ 308608 w 616961"/>
                      <a:gd name="connsiteY3" fmla="*/ 137 h 192439"/>
                      <a:gd name="connsiteX4" fmla="*/ 441252 w 616961"/>
                      <a:gd name="connsiteY4" fmla="*/ 49320 h 192439"/>
                      <a:gd name="connsiteX5" fmla="*/ 612519 w 616961"/>
                      <a:gd name="connsiteY5" fmla="*/ 109622 h 192439"/>
                      <a:gd name="connsiteX6" fmla="*/ 490781 w 616961"/>
                      <a:gd name="connsiteY6" fmla="*/ 129330 h 192439"/>
                      <a:gd name="connsiteX7" fmla="*/ 308608 w 616961"/>
                      <a:gd name="connsiteY7" fmla="*/ 192437 h 192439"/>
                      <a:gd name="connsiteX8" fmla="*/ 132419 w 616961"/>
                      <a:gd name="connsiteY8" fmla="*/ 135586 h 192439"/>
                      <a:gd name="connsiteX9" fmla="*/ 12317 w 616961"/>
                      <a:gd name="connsiteY9" fmla="*/ 94382 h 19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6961" h="192439">
                        <a:moveTo>
                          <a:pt x="12317" y="94382"/>
                        </a:moveTo>
                        <a:cubicBezTo>
                          <a:pt x="-7013" y="83814"/>
                          <a:pt x="-2029" y="77150"/>
                          <a:pt x="16438" y="72180"/>
                        </a:cubicBezTo>
                        <a:cubicBezTo>
                          <a:pt x="34905" y="67210"/>
                          <a:pt x="77598" y="78154"/>
                          <a:pt x="123118" y="64559"/>
                        </a:cubicBezTo>
                        <a:cubicBezTo>
                          <a:pt x="168638" y="50964"/>
                          <a:pt x="255586" y="2677"/>
                          <a:pt x="308608" y="137"/>
                        </a:cubicBezTo>
                        <a:cubicBezTo>
                          <a:pt x="361630" y="-2403"/>
                          <a:pt x="390600" y="31073"/>
                          <a:pt x="441252" y="49320"/>
                        </a:cubicBezTo>
                        <a:cubicBezTo>
                          <a:pt x="501429" y="69472"/>
                          <a:pt x="643834" y="84182"/>
                          <a:pt x="612519" y="109622"/>
                        </a:cubicBezTo>
                        <a:cubicBezTo>
                          <a:pt x="622361" y="126450"/>
                          <a:pt x="541433" y="115528"/>
                          <a:pt x="490781" y="129330"/>
                        </a:cubicBezTo>
                        <a:cubicBezTo>
                          <a:pt x="440129" y="143132"/>
                          <a:pt x="365758" y="192120"/>
                          <a:pt x="308608" y="192437"/>
                        </a:cubicBezTo>
                        <a:cubicBezTo>
                          <a:pt x="251458" y="192754"/>
                          <a:pt x="181562" y="157002"/>
                          <a:pt x="132419" y="135586"/>
                        </a:cubicBezTo>
                        <a:cubicBezTo>
                          <a:pt x="83276" y="114170"/>
                          <a:pt x="31647" y="104950"/>
                          <a:pt x="12317" y="9438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5" name="Oval 2254">
                    <a:extLst>
                      <a:ext uri="{FF2B5EF4-FFF2-40B4-BE49-F238E27FC236}">
                        <a16:creationId xmlns:a16="http://schemas.microsoft.com/office/drawing/2014/main" id="{63BC0015-4ABA-48BF-9A3E-F46A7EDB1FE4}"/>
                      </a:ext>
                    </a:extLst>
                  </p:cNvPr>
                  <p:cNvSpPr/>
                  <p:nvPr/>
                </p:nvSpPr>
                <p:spPr>
                  <a:xfrm>
                    <a:off x="5498564" y="5406318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38" name="Group 2237">
                  <a:extLst>
                    <a:ext uri="{FF2B5EF4-FFF2-40B4-BE49-F238E27FC236}">
                      <a16:creationId xmlns:a16="http://schemas.microsoft.com/office/drawing/2014/main" id="{B34E0EB2-1A61-4D8C-BC30-0F95B58854D9}"/>
                    </a:ext>
                  </a:extLst>
                </p:cNvPr>
                <p:cNvGrpSpPr/>
                <p:nvPr/>
              </p:nvGrpSpPr>
              <p:grpSpPr>
                <a:xfrm rot="10800000">
                  <a:off x="4329935" y="5373754"/>
                  <a:ext cx="618134" cy="203349"/>
                  <a:chOff x="4913307" y="5455189"/>
                  <a:chExt cx="618134" cy="203349"/>
                </a:xfrm>
              </p:grpSpPr>
              <p:sp>
                <p:nvSpPr>
                  <p:cNvPr id="2250" name="Oval 42">
                    <a:extLst>
                      <a:ext uri="{FF2B5EF4-FFF2-40B4-BE49-F238E27FC236}">
                        <a16:creationId xmlns:a16="http://schemas.microsoft.com/office/drawing/2014/main" id="{75831350-6641-45AF-B32B-91BE905D8830}"/>
                      </a:ext>
                    </a:extLst>
                  </p:cNvPr>
                  <p:cNvSpPr/>
                  <p:nvPr/>
                </p:nvSpPr>
                <p:spPr>
                  <a:xfrm rot="21436810">
                    <a:off x="4913307" y="5455189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1" name="Oval 2250">
                    <a:extLst>
                      <a:ext uri="{FF2B5EF4-FFF2-40B4-BE49-F238E27FC236}">
                        <a16:creationId xmlns:a16="http://schemas.microsoft.com/office/drawing/2014/main" id="{AF270841-3F91-4AEF-80B3-AA60167E97FE}"/>
                      </a:ext>
                    </a:extLst>
                  </p:cNvPr>
                  <p:cNvSpPr/>
                  <p:nvPr/>
                </p:nvSpPr>
                <p:spPr>
                  <a:xfrm>
                    <a:off x="5179403" y="5516707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39" name="Group 2238">
                  <a:extLst>
                    <a:ext uri="{FF2B5EF4-FFF2-40B4-BE49-F238E27FC236}">
                      <a16:creationId xmlns:a16="http://schemas.microsoft.com/office/drawing/2014/main" id="{68178292-00E8-40D9-930F-5E481110B8D3}"/>
                    </a:ext>
                  </a:extLst>
                </p:cNvPr>
                <p:cNvGrpSpPr/>
                <p:nvPr/>
              </p:nvGrpSpPr>
              <p:grpSpPr>
                <a:xfrm>
                  <a:off x="4851432" y="5369260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8" name="Oval 42">
                    <a:extLst>
                      <a:ext uri="{FF2B5EF4-FFF2-40B4-BE49-F238E27FC236}">
                        <a16:creationId xmlns:a16="http://schemas.microsoft.com/office/drawing/2014/main" id="{AB0FBC7B-7884-4B30-AC1F-E2D40171E16F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9" name="Oval 2248">
                    <a:extLst>
                      <a:ext uri="{FF2B5EF4-FFF2-40B4-BE49-F238E27FC236}">
                        <a16:creationId xmlns:a16="http://schemas.microsoft.com/office/drawing/2014/main" id="{4057A6C4-B9E7-49E2-816D-81A960651BF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40" name="Oval 42">
                  <a:extLst>
                    <a:ext uri="{FF2B5EF4-FFF2-40B4-BE49-F238E27FC236}">
                      <a16:creationId xmlns:a16="http://schemas.microsoft.com/office/drawing/2014/main" id="{17598AC2-9910-4265-878E-A24BB335AD92}"/>
                    </a:ext>
                  </a:extLst>
                </p:cNvPr>
                <p:cNvSpPr/>
                <p:nvPr/>
              </p:nvSpPr>
              <p:spPr>
                <a:xfrm rot="10636810">
                  <a:off x="4596052" y="5263984"/>
                  <a:ext cx="616961" cy="19243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676 w 617320"/>
                    <a:gd name="connsiteY0" fmla="*/ 94382 h 192438"/>
                    <a:gd name="connsiteX1" fmla="*/ 16797 w 617320"/>
                    <a:gd name="connsiteY1" fmla="*/ 72180 h 192438"/>
                    <a:gd name="connsiteX2" fmla="*/ 123477 w 617320"/>
                    <a:gd name="connsiteY2" fmla="*/ 64559 h 192438"/>
                    <a:gd name="connsiteX3" fmla="*/ 308967 w 617320"/>
                    <a:gd name="connsiteY3" fmla="*/ 137 h 192438"/>
                    <a:gd name="connsiteX4" fmla="*/ 441611 w 617320"/>
                    <a:gd name="connsiteY4" fmla="*/ 49320 h 192438"/>
                    <a:gd name="connsiteX5" fmla="*/ 612878 w 617320"/>
                    <a:gd name="connsiteY5" fmla="*/ 109622 h 192438"/>
                    <a:gd name="connsiteX6" fmla="*/ 491140 w 617320"/>
                    <a:gd name="connsiteY6" fmla="*/ 129330 h 192438"/>
                    <a:gd name="connsiteX7" fmla="*/ 308967 w 617320"/>
                    <a:gd name="connsiteY7" fmla="*/ 192437 h 192438"/>
                    <a:gd name="connsiteX8" fmla="*/ 137973 w 617320"/>
                    <a:gd name="connsiteY8" fmla="*/ 133290 h 192438"/>
                    <a:gd name="connsiteX9" fmla="*/ 12676 w 617320"/>
                    <a:gd name="connsiteY9" fmla="*/ 94382 h 192438"/>
                    <a:gd name="connsiteX0" fmla="*/ 12317 w 616961"/>
                    <a:gd name="connsiteY0" fmla="*/ 94382 h 192439"/>
                    <a:gd name="connsiteX1" fmla="*/ 16438 w 616961"/>
                    <a:gd name="connsiteY1" fmla="*/ 72180 h 192439"/>
                    <a:gd name="connsiteX2" fmla="*/ 123118 w 616961"/>
                    <a:gd name="connsiteY2" fmla="*/ 64559 h 192439"/>
                    <a:gd name="connsiteX3" fmla="*/ 308608 w 616961"/>
                    <a:gd name="connsiteY3" fmla="*/ 137 h 192439"/>
                    <a:gd name="connsiteX4" fmla="*/ 441252 w 616961"/>
                    <a:gd name="connsiteY4" fmla="*/ 49320 h 192439"/>
                    <a:gd name="connsiteX5" fmla="*/ 612519 w 616961"/>
                    <a:gd name="connsiteY5" fmla="*/ 109622 h 192439"/>
                    <a:gd name="connsiteX6" fmla="*/ 490781 w 616961"/>
                    <a:gd name="connsiteY6" fmla="*/ 129330 h 192439"/>
                    <a:gd name="connsiteX7" fmla="*/ 308608 w 616961"/>
                    <a:gd name="connsiteY7" fmla="*/ 192437 h 192439"/>
                    <a:gd name="connsiteX8" fmla="*/ 132419 w 616961"/>
                    <a:gd name="connsiteY8" fmla="*/ 135586 h 192439"/>
                    <a:gd name="connsiteX9" fmla="*/ 12317 w 616961"/>
                    <a:gd name="connsiteY9" fmla="*/ 94382 h 19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6961" h="192439">
                      <a:moveTo>
                        <a:pt x="12317" y="94382"/>
                      </a:moveTo>
                      <a:cubicBezTo>
                        <a:pt x="-7013" y="83814"/>
                        <a:pt x="-2029" y="77150"/>
                        <a:pt x="16438" y="72180"/>
                      </a:cubicBezTo>
                      <a:cubicBezTo>
                        <a:pt x="34905" y="67210"/>
                        <a:pt x="77598" y="78154"/>
                        <a:pt x="123118" y="64559"/>
                      </a:cubicBezTo>
                      <a:cubicBezTo>
                        <a:pt x="168638" y="50964"/>
                        <a:pt x="255586" y="2677"/>
                        <a:pt x="308608" y="137"/>
                      </a:cubicBezTo>
                      <a:cubicBezTo>
                        <a:pt x="361630" y="-2403"/>
                        <a:pt x="390600" y="31073"/>
                        <a:pt x="441252" y="49320"/>
                      </a:cubicBezTo>
                      <a:cubicBezTo>
                        <a:pt x="501429" y="69472"/>
                        <a:pt x="643834" y="84182"/>
                        <a:pt x="612519" y="109622"/>
                      </a:cubicBezTo>
                      <a:cubicBezTo>
                        <a:pt x="622361" y="126450"/>
                        <a:pt x="541433" y="115528"/>
                        <a:pt x="490781" y="129330"/>
                      </a:cubicBezTo>
                      <a:cubicBezTo>
                        <a:pt x="440129" y="143132"/>
                        <a:pt x="365758" y="192120"/>
                        <a:pt x="308608" y="192437"/>
                      </a:cubicBezTo>
                      <a:cubicBezTo>
                        <a:pt x="251458" y="192754"/>
                        <a:pt x="181562" y="157002"/>
                        <a:pt x="132419" y="135586"/>
                      </a:cubicBezTo>
                      <a:cubicBezTo>
                        <a:pt x="83276" y="114170"/>
                        <a:pt x="31647" y="104950"/>
                        <a:pt x="12317" y="943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1" name="Oval 2240">
                  <a:extLst>
                    <a:ext uri="{FF2B5EF4-FFF2-40B4-BE49-F238E27FC236}">
                      <a16:creationId xmlns:a16="http://schemas.microsoft.com/office/drawing/2014/main" id="{A4315490-76AC-423D-BD8D-FE8B61730D59}"/>
                    </a:ext>
                  </a:extLst>
                </p:cNvPr>
                <p:cNvSpPr/>
                <p:nvPr/>
              </p:nvSpPr>
              <p:spPr>
                <a:xfrm rot="10800000">
                  <a:off x="4858190" y="5309234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2" name="Group 2241">
                  <a:extLst>
                    <a:ext uri="{FF2B5EF4-FFF2-40B4-BE49-F238E27FC236}">
                      <a16:creationId xmlns:a16="http://schemas.microsoft.com/office/drawing/2014/main" id="{190B4D11-06B1-41B1-A259-C22C5F4F485F}"/>
                    </a:ext>
                  </a:extLst>
                </p:cNvPr>
                <p:cNvGrpSpPr/>
                <p:nvPr/>
              </p:nvGrpSpPr>
              <p:grpSpPr>
                <a:xfrm>
                  <a:off x="5116366" y="5243361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6" name="Oval 42">
                    <a:extLst>
                      <a:ext uri="{FF2B5EF4-FFF2-40B4-BE49-F238E27FC236}">
                        <a16:creationId xmlns:a16="http://schemas.microsoft.com/office/drawing/2014/main" id="{AB188D57-D9A8-4E63-8239-CE95A9ACC6BB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7" name="Oval 2246">
                    <a:extLst>
                      <a:ext uri="{FF2B5EF4-FFF2-40B4-BE49-F238E27FC236}">
                        <a16:creationId xmlns:a16="http://schemas.microsoft.com/office/drawing/2014/main" id="{24D5F8C8-6C9F-4E54-B81F-A68F89F2AFB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43" name="Group 2242">
                  <a:extLst>
                    <a:ext uri="{FF2B5EF4-FFF2-40B4-BE49-F238E27FC236}">
                      <a16:creationId xmlns:a16="http://schemas.microsoft.com/office/drawing/2014/main" id="{2559B5B0-FA42-4FAE-AD83-62E7421FDB2F}"/>
                    </a:ext>
                  </a:extLst>
                </p:cNvPr>
                <p:cNvGrpSpPr/>
                <p:nvPr/>
              </p:nvGrpSpPr>
              <p:grpSpPr>
                <a:xfrm>
                  <a:off x="5359379" y="5351285"/>
                  <a:ext cx="618134" cy="203349"/>
                  <a:chOff x="4918004" y="5148985"/>
                  <a:chExt cx="618134" cy="203349"/>
                </a:xfrm>
              </p:grpSpPr>
              <p:sp>
                <p:nvSpPr>
                  <p:cNvPr id="2244" name="Oval 42">
                    <a:extLst>
                      <a:ext uri="{FF2B5EF4-FFF2-40B4-BE49-F238E27FC236}">
                        <a16:creationId xmlns:a16="http://schemas.microsoft.com/office/drawing/2014/main" id="{210815C9-3029-45AC-9859-5D03F36AE301}"/>
                      </a:ext>
                    </a:extLst>
                  </p:cNvPr>
                  <p:cNvSpPr/>
                  <p:nvPr/>
                </p:nvSpPr>
                <p:spPr>
                  <a:xfrm rot="10636810">
                    <a:off x="4918004" y="5148985"/>
                    <a:ext cx="618134" cy="203349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5" name="Oval 2244">
                    <a:extLst>
                      <a:ext uri="{FF2B5EF4-FFF2-40B4-BE49-F238E27FC236}">
                        <a16:creationId xmlns:a16="http://schemas.microsoft.com/office/drawing/2014/main" id="{77169E93-2948-45EE-AF0F-25C11B8D6BE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5177351" y="5198845"/>
                    <a:ext cx="92691" cy="91971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685783">
                      <a:defRPr/>
                    </a:pPr>
                    <a:endParaRPr lang="en-GB" sz="700" kern="0" noProof="0" dirty="0">
                      <a:solidFill>
                        <a:srgbClr val="FFFFFF"/>
                      </a:solidFill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215" name="Group 2214">
                <a:extLst>
                  <a:ext uri="{FF2B5EF4-FFF2-40B4-BE49-F238E27FC236}">
                    <a16:creationId xmlns:a16="http://schemas.microsoft.com/office/drawing/2014/main" id="{F3BC07E5-65F4-4773-877A-19A15BDF8AAC}"/>
                  </a:ext>
                </a:extLst>
              </p:cNvPr>
              <p:cNvGrpSpPr/>
              <p:nvPr/>
            </p:nvGrpSpPr>
            <p:grpSpPr>
              <a:xfrm>
                <a:off x="2725805" y="481433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5" name="Oval 42">
                  <a:extLst>
                    <a:ext uri="{FF2B5EF4-FFF2-40B4-BE49-F238E27FC236}">
                      <a16:creationId xmlns:a16="http://schemas.microsoft.com/office/drawing/2014/main" id="{5285DA37-3296-41CA-834E-D1017908C46B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6" name="Oval 2235">
                  <a:extLst>
                    <a:ext uri="{FF2B5EF4-FFF2-40B4-BE49-F238E27FC236}">
                      <a16:creationId xmlns:a16="http://schemas.microsoft.com/office/drawing/2014/main" id="{7C711A11-5A90-4BA3-9C6D-7223A05386D4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6" name="Group 2215">
                <a:extLst>
                  <a:ext uri="{FF2B5EF4-FFF2-40B4-BE49-F238E27FC236}">
                    <a16:creationId xmlns:a16="http://schemas.microsoft.com/office/drawing/2014/main" id="{A0378AE2-7F5F-4CD4-900B-CFA05337D3B7}"/>
                  </a:ext>
                </a:extLst>
              </p:cNvPr>
              <p:cNvGrpSpPr/>
              <p:nvPr/>
            </p:nvGrpSpPr>
            <p:grpSpPr>
              <a:xfrm>
                <a:off x="2288060" y="4810141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3" name="Oval 42">
                  <a:extLst>
                    <a:ext uri="{FF2B5EF4-FFF2-40B4-BE49-F238E27FC236}">
                      <a16:creationId xmlns:a16="http://schemas.microsoft.com/office/drawing/2014/main" id="{66212DCB-47CC-4FAC-9180-8CF22FE38956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4" name="Oval 2233">
                  <a:extLst>
                    <a:ext uri="{FF2B5EF4-FFF2-40B4-BE49-F238E27FC236}">
                      <a16:creationId xmlns:a16="http://schemas.microsoft.com/office/drawing/2014/main" id="{376C870B-8A7A-4E17-B101-42B52A6DE966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7" name="Group 2216">
                <a:extLst>
                  <a:ext uri="{FF2B5EF4-FFF2-40B4-BE49-F238E27FC236}">
                    <a16:creationId xmlns:a16="http://schemas.microsoft.com/office/drawing/2014/main" id="{EBAEB730-E096-4278-875D-7494912DFC7E}"/>
                  </a:ext>
                </a:extLst>
              </p:cNvPr>
              <p:cNvGrpSpPr/>
              <p:nvPr/>
            </p:nvGrpSpPr>
            <p:grpSpPr>
              <a:xfrm>
                <a:off x="2502173" y="473370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31" name="Oval 42">
                  <a:extLst>
                    <a:ext uri="{FF2B5EF4-FFF2-40B4-BE49-F238E27FC236}">
                      <a16:creationId xmlns:a16="http://schemas.microsoft.com/office/drawing/2014/main" id="{B7B60709-5157-4358-BD23-6D9FE4483633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2" name="Oval 2231">
                  <a:extLst>
                    <a:ext uri="{FF2B5EF4-FFF2-40B4-BE49-F238E27FC236}">
                      <a16:creationId xmlns:a16="http://schemas.microsoft.com/office/drawing/2014/main" id="{AB48D0F0-B8C7-4E1C-AA92-DB1E37AC4ED8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18" name="Group 2217">
                <a:extLst>
                  <a:ext uri="{FF2B5EF4-FFF2-40B4-BE49-F238E27FC236}">
                    <a16:creationId xmlns:a16="http://schemas.microsoft.com/office/drawing/2014/main" id="{522FF6DC-D993-4E5F-BB59-68101F8BFCF5}"/>
                  </a:ext>
                </a:extLst>
              </p:cNvPr>
              <p:cNvGrpSpPr/>
              <p:nvPr/>
            </p:nvGrpSpPr>
            <p:grpSpPr>
              <a:xfrm>
                <a:off x="2958538" y="4733706"/>
                <a:ext cx="488989" cy="155342"/>
                <a:chOff x="8421214" y="4643878"/>
                <a:chExt cx="488989" cy="155342"/>
              </a:xfrm>
            </p:grpSpPr>
            <p:sp>
              <p:nvSpPr>
                <p:cNvPr id="2229" name="Oval 42">
                  <a:extLst>
                    <a:ext uri="{FF2B5EF4-FFF2-40B4-BE49-F238E27FC236}">
                      <a16:creationId xmlns:a16="http://schemas.microsoft.com/office/drawing/2014/main" id="{7239417E-0A51-45D5-9084-E4E1F69A1D4D}"/>
                    </a:ext>
                  </a:extLst>
                </p:cNvPr>
                <p:cNvSpPr/>
                <p:nvPr/>
              </p:nvSpPr>
              <p:spPr>
                <a:xfrm rot="21496810">
                  <a:off x="8421214" y="4643878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0" name="Oval 2229">
                  <a:extLst>
                    <a:ext uri="{FF2B5EF4-FFF2-40B4-BE49-F238E27FC236}">
                      <a16:creationId xmlns:a16="http://schemas.microsoft.com/office/drawing/2014/main" id="{3AE8222C-42B1-49FF-9E64-3D1216EF980B}"/>
                    </a:ext>
                  </a:extLst>
                </p:cNvPr>
                <p:cNvSpPr/>
                <p:nvPr/>
              </p:nvSpPr>
              <p:spPr>
                <a:xfrm rot="60000">
                  <a:off x="8637830" y="468165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219" name="Oval 42">
                <a:extLst>
                  <a:ext uri="{FF2B5EF4-FFF2-40B4-BE49-F238E27FC236}">
                    <a16:creationId xmlns:a16="http://schemas.microsoft.com/office/drawing/2014/main" id="{A1F6FCF3-5A56-4B3A-A49A-7B70FBB4E3B7}"/>
                  </a:ext>
                </a:extLst>
              </p:cNvPr>
              <p:cNvSpPr/>
              <p:nvPr/>
            </p:nvSpPr>
            <p:spPr>
              <a:xfrm rot="10696810">
                <a:off x="1879944" y="4817928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0" name="Oval 2219">
                <a:extLst>
                  <a:ext uri="{FF2B5EF4-FFF2-40B4-BE49-F238E27FC236}">
                    <a16:creationId xmlns:a16="http://schemas.microsoft.com/office/drawing/2014/main" id="{27D0AFAC-F807-4F12-8C62-4486800764D1}"/>
                  </a:ext>
                </a:extLst>
              </p:cNvPr>
              <p:cNvSpPr/>
              <p:nvPr/>
            </p:nvSpPr>
            <p:spPr>
              <a:xfrm rot="10860000">
                <a:off x="2085184" y="4855972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1" name="Oval 42">
                <a:extLst>
                  <a:ext uri="{FF2B5EF4-FFF2-40B4-BE49-F238E27FC236}">
                    <a16:creationId xmlns:a16="http://schemas.microsoft.com/office/drawing/2014/main" id="{624A2C89-CD52-43F7-B7FF-C0E34C6BDF91}"/>
                  </a:ext>
                </a:extLst>
              </p:cNvPr>
              <p:cNvSpPr/>
              <p:nvPr/>
            </p:nvSpPr>
            <p:spPr>
              <a:xfrm rot="10696810">
                <a:off x="2062639" y="4740273"/>
                <a:ext cx="488989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2" name="Oval 2221">
                <a:extLst>
                  <a:ext uri="{FF2B5EF4-FFF2-40B4-BE49-F238E27FC236}">
                    <a16:creationId xmlns:a16="http://schemas.microsoft.com/office/drawing/2014/main" id="{D2412851-CFA8-4745-8EEE-FD317E0A4180}"/>
                  </a:ext>
                </a:extLst>
              </p:cNvPr>
              <p:cNvSpPr/>
              <p:nvPr/>
            </p:nvSpPr>
            <p:spPr>
              <a:xfrm rot="10860000">
                <a:off x="2267876" y="4778317"/>
                <a:ext cx="73326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700" kern="0" noProof="0" dirty="0">
                  <a:solidFill>
                    <a:srgbClr val="FFFFFF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2223" name="Group 2222">
                <a:extLst>
                  <a:ext uri="{FF2B5EF4-FFF2-40B4-BE49-F238E27FC236}">
                    <a16:creationId xmlns:a16="http://schemas.microsoft.com/office/drawing/2014/main" id="{850B64D0-149E-4CF8-9C68-432087CFCDB9}"/>
                  </a:ext>
                </a:extLst>
              </p:cNvPr>
              <p:cNvGrpSpPr/>
              <p:nvPr/>
            </p:nvGrpSpPr>
            <p:grpSpPr>
              <a:xfrm>
                <a:off x="1641101" y="4753808"/>
                <a:ext cx="488989" cy="155342"/>
                <a:chOff x="3152408" y="4400233"/>
                <a:chExt cx="488989" cy="155342"/>
              </a:xfrm>
            </p:grpSpPr>
            <p:sp>
              <p:nvSpPr>
                <p:cNvPr id="2227" name="Oval 42">
                  <a:extLst>
                    <a:ext uri="{FF2B5EF4-FFF2-40B4-BE49-F238E27FC236}">
                      <a16:creationId xmlns:a16="http://schemas.microsoft.com/office/drawing/2014/main" id="{9D0389B7-D157-40EC-B57E-9A8C78A4184F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8" name="Oval 2227">
                  <a:extLst>
                    <a:ext uri="{FF2B5EF4-FFF2-40B4-BE49-F238E27FC236}">
                      <a16:creationId xmlns:a16="http://schemas.microsoft.com/office/drawing/2014/main" id="{FA55E12A-D58D-4B8B-B30B-D6837BECCFBB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24" name="Group 2223">
                <a:extLst>
                  <a:ext uri="{FF2B5EF4-FFF2-40B4-BE49-F238E27FC236}">
                    <a16:creationId xmlns:a16="http://schemas.microsoft.com/office/drawing/2014/main" id="{C24CEA85-99F6-42ED-98B3-C5131C4A93A3}"/>
                  </a:ext>
                </a:extLst>
              </p:cNvPr>
              <p:cNvGrpSpPr/>
              <p:nvPr/>
            </p:nvGrpSpPr>
            <p:grpSpPr>
              <a:xfrm>
                <a:off x="1644843" y="4906144"/>
                <a:ext cx="488989" cy="155342"/>
                <a:chOff x="3152408" y="4400233"/>
                <a:chExt cx="488989" cy="155342"/>
              </a:xfrm>
            </p:grpSpPr>
            <p:sp>
              <p:nvSpPr>
                <p:cNvPr id="2225" name="Oval 42">
                  <a:extLst>
                    <a:ext uri="{FF2B5EF4-FFF2-40B4-BE49-F238E27FC236}">
                      <a16:creationId xmlns:a16="http://schemas.microsoft.com/office/drawing/2014/main" id="{87B34BA3-0594-4518-846D-4A0BE6145403}"/>
                    </a:ext>
                  </a:extLst>
                </p:cNvPr>
                <p:cNvSpPr/>
                <p:nvPr/>
              </p:nvSpPr>
              <p:spPr>
                <a:xfrm rot="10696810">
                  <a:off x="3152408" y="4400233"/>
                  <a:ext cx="488989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6" name="Oval 2225">
                  <a:extLst>
                    <a:ext uri="{FF2B5EF4-FFF2-40B4-BE49-F238E27FC236}">
                      <a16:creationId xmlns:a16="http://schemas.microsoft.com/office/drawing/2014/main" id="{535F6D6D-4D27-474F-A71F-2D41EDDE1108}"/>
                    </a:ext>
                  </a:extLst>
                </p:cNvPr>
                <p:cNvSpPr/>
                <p:nvPr/>
              </p:nvSpPr>
              <p:spPr>
                <a:xfrm rot="10860000">
                  <a:off x="3357648" y="4438276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685783">
                    <a:defRPr/>
                  </a:pPr>
                  <a:endParaRPr lang="en-GB" sz="700" kern="0" noProof="0" dirty="0">
                    <a:solidFill>
                      <a:srgbClr val="FFFFFF"/>
                    </a:solidFill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372" name="TextBox 2371">
              <a:extLst>
                <a:ext uri="{FF2B5EF4-FFF2-40B4-BE49-F238E27FC236}">
                  <a16:creationId xmlns:a16="http://schemas.microsoft.com/office/drawing/2014/main" id="{3BDA58F7-E48D-4254-B0A8-4761E0020725}"/>
                </a:ext>
              </a:extLst>
            </p:cNvPr>
            <p:cNvSpPr txBox="1"/>
            <p:nvPr userDrawn="1"/>
          </p:nvSpPr>
          <p:spPr>
            <a:xfrm>
              <a:off x="9658178" y="1973766"/>
              <a:ext cx="58862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7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cs typeface="Arial" panose="020B0604020202020204" pitchFamily="34" charset="0"/>
                </a:rPr>
                <a:t>Epithelium</a:t>
              </a:r>
            </a:p>
          </p:txBody>
        </p:sp>
        <p:grpSp>
          <p:nvGrpSpPr>
            <p:cNvPr id="2063" name="Group 2062">
              <a:extLst>
                <a:ext uri="{FF2B5EF4-FFF2-40B4-BE49-F238E27FC236}">
                  <a16:creationId xmlns:a16="http://schemas.microsoft.com/office/drawing/2014/main" id="{6954BDDB-6548-4649-82B5-0469EFBA69CB}"/>
                </a:ext>
              </a:extLst>
            </p:cNvPr>
            <p:cNvGrpSpPr/>
            <p:nvPr userDrawn="1"/>
          </p:nvGrpSpPr>
          <p:grpSpPr>
            <a:xfrm>
              <a:off x="7638574" y="4448406"/>
              <a:ext cx="203749" cy="198807"/>
              <a:chOff x="9144983" y="3590626"/>
              <a:chExt cx="288000" cy="288000"/>
            </a:xfrm>
          </p:grpSpPr>
          <p:sp>
            <p:nvSpPr>
              <p:cNvPr id="2064" name="Oval 2063">
                <a:extLst>
                  <a:ext uri="{FF2B5EF4-FFF2-40B4-BE49-F238E27FC236}">
                    <a16:creationId xmlns:a16="http://schemas.microsoft.com/office/drawing/2014/main" id="{BB136E71-CFBB-4226-A1B5-E0E97D02D219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065" name="Group 2064">
                <a:extLst>
                  <a:ext uri="{FF2B5EF4-FFF2-40B4-BE49-F238E27FC236}">
                    <a16:creationId xmlns:a16="http://schemas.microsoft.com/office/drawing/2014/main" id="{A3A4AFA1-1CC0-46DB-86E8-D51464FFA2BB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17" name="Freeform: Shape 2116">
                  <a:extLst>
                    <a:ext uri="{FF2B5EF4-FFF2-40B4-BE49-F238E27FC236}">
                      <a16:creationId xmlns:a16="http://schemas.microsoft.com/office/drawing/2014/main" id="{F37FD3AD-09E8-49AD-8713-FFA31BB4ADF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8" name="Freeform: Shape 2117">
                  <a:extLst>
                    <a:ext uri="{FF2B5EF4-FFF2-40B4-BE49-F238E27FC236}">
                      <a16:creationId xmlns:a16="http://schemas.microsoft.com/office/drawing/2014/main" id="{41DC94B4-30BC-4940-BE55-95D5B3C4804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9" name="Freeform: Shape 2118">
                  <a:extLst>
                    <a:ext uri="{FF2B5EF4-FFF2-40B4-BE49-F238E27FC236}">
                      <a16:creationId xmlns:a16="http://schemas.microsoft.com/office/drawing/2014/main" id="{E2A11986-C5A4-49C3-A0F3-83ED2BFC6B5F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0" name="Freeform: Shape 2119">
                  <a:extLst>
                    <a:ext uri="{FF2B5EF4-FFF2-40B4-BE49-F238E27FC236}">
                      <a16:creationId xmlns:a16="http://schemas.microsoft.com/office/drawing/2014/main" id="{296FA277-9F96-4896-A02D-45D55DE75B12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1" name="Freeform: Shape 2120">
                  <a:extLst>
                    <a:ext uri="{FF2B5EF4-FFF2-40B4-BE49-F238E27FC236}">
                      <a16:creationId xmlns:a16="http://schemas.microsoft.com/office/drawing/2014/main" id="{A589D4ED-9710-4A1D-9915-DC461A9F18B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2" name="Freeform: Shape 2121">
                  <a:extLst>
                    <a:ext uri="{FF2B5EF4-FFF2-40B4-BE49-F238E27FC236}">
                      <a16:creationId xmlns:a16="http://schemas.microsoft.com/office/drawing/2014/main" id="{8EC4B7DB-2263-48B5-85D0-9389BABF62B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3" name="Freeform: Shape 2122">
                  <a:extLst>
                    <a:ext uri="{FF2B5EF4-FFF2-40B4-BE49-F238E27FC236}">
                      <a16:creationId xmlns:a16="http://schemas.microsoft.com/office/drawing/2014/main" id="{535B872B-5738-4DE8-970F-4CF02DE5DCC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4" name="Freeform: Shape 2123">
                  <a:extLst>
                    <a:ext uri="{FF2B5EF4-FFF2-40B4-BE49-F238E27FC236}">
                      <a16:creationId xmlns:a16="http://schemas.microsoft.com/office/drawing/2014/main" id="{7538FE22-61B0-4B3C-B4CD-1E9F8B83BD96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5" name="Freeform: Shape 2124">
                  <a:extLst>
                    <a:ext uri="{FF2B5EF4-FFF2-40B4-BE49-F238E27FC236}">
                      <a16:creationId xmlns:a16="http://schemas.microsoft.com/office/drawing/2014/main" id="{5CB2941B-C888-4273-8217-142FBBD686E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6" name="Freeform: Shape 2125">
                  <a:extLst>
                    <a:ext uri="{FF2B5EF4-FFF2-40B4-BE49-F238E27FC236}">
                      <a16:creationId xmlns:a16="http://schemas.microsoft.com/office/drawing/2014/main" id="{0C16D492-FEE0-40F9-B2F4-D08BA4EDF60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7" name="Freeform: Shape 2126">
                  <a:extLst>
                    <a:ext uri="{FF2B5EF4-FFF2-40B4-BE49-F238E27FC236}">
                      <a16:creationId xmlns:a16="http://schemas.microsoft.com/office/drawing/2014/main" id="{DB02554C-4379-4C9E-8E47-80867AD6138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8" name="Freeform: Shape 2127">
                  <a:extLst>
                    <a:ext uri="{FF2B5EF4-FFF2-40B4-BE49-F238E27FC236}">
                      <a16:creationId xmlns:a16="http://schemas.microsoft.com/office/drawing/2014/main" id="{2FD21348-863A-4603-A7B4-915CD5977BD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29" name="Rectangle: Rounded Corners 2128">
                  <a:extLst>
                    <a:ext uri="{FF2B5EF4-FFF2-40B4-BE49-F238E27FC236}">
                      <a16:creationId xmlns:a16="http://schemas.microsoft.com/office/drawing/2014/main" id="{28B5FBC4-7195-4A0C-AF8F-F76BCE6841B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0" name="Rectangle: Rounded Corners 2129">
                  <a:extLst>
                    <a:ext uri="{FF2B5EF4-FFF2-40B4-BE49-F238E27FC236}">
                      <a16:creationId xmlns:a16="http://schemas.microsoft.com/office/drawing/2014/main" id="{1BCFE832-ECA5-43BE-8ABC-114A97AC7BA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1" name="Rectangle: Rounded Corners 2130">
                  <a:extLst>
                    <a:ext uri="{FF2B5EF4-FFF2-40B4-BE49-F238E27FC236}">
                      <a16:creationId xmlns:a16="http://schemas.microsoft.com/office/drawing/2014/main" id="{B6B20E65-DF86-43DD-AECB-3FB9107D2523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2" name="Rectangle: Rounded Corners 2131">
                  <a:extLst>
                    <a:ext uri="{FF2B5EF4-FFF2-40B4-BE49-F238E27FC236}">
                      <a16:creationId xmlns:a16="http://schemas.microsoft.com/office/drawing/2014/main" id="{7BF5A6E9-9F5F-4AAC-AF87-A6598DCA71F1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3" name="Rectangle: Rounded Corners 2132">
                  <a:extLst>
                    <a:ext uri="{FF2B5EF4-FFF2-40B4-BE49-F238E27FC236}">
                      <a16:creationId xmlns:a16="http://schemas.microsoft.com/office/drawing/2014/main" id="{9011EF51-4F9B-4254-9099-B9BFB9FE9F0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34" name="Rectangle: Rounded Corners 2133">
                  <a:extLst>
                    <a:ext uri="{FF2B5EF4-FFF2-40B4-BE49-F238E27FC236}">
                      <a16:creationId xmlns:a16="http://schemas.microsoft.com/office/drawing/2014/main" id="{25538592-8065-4128-8AB2-89C7933C4D12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6" name="Group 2065">
                <a:extLst>
                  <a:ext uri="{FF2B5EF4-FFF2-40B4-BE49-F238E27FC236}">
                    <a16:creationId xmlns:a16="http://schemas.microsoft.com/office/drawing/2014/main" id="{09EA929F-A17D-4FAE-886C-2FDCD5C3B7E6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4A655723-8626-4AD9-AEFF-B4D85E960DB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DE2C9A8D-D3C3-4125-AE6D-0E82C65C39F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2879FDB7-E8C6-446D-83EA-55E21A1E327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B4664747-66FA-43AE-9C1C-7F81FF64B8B7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18397F5-B2A9-42B3-8EC9-28CC25FD82F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05768ADE-8CA0-4DA2-A6B9-DC9C68785C1E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E3745B1F-32BE-49D8-AB0F-0166D6AA8C1A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84435F8E-51FC-4DA8-844C-06A461578417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9" name="Freeform: Shape 2108">
                  <a:extLst>
                    <a:ext uri="{FF2B5EF4-FFF2-40B4-BE49-F238E27FC236}">
                      <a16:creationId xmlns:a16="http://schemas.microsoft.com/office/drawing/2014/main" id="{0E981A4B-A1EE-4560-8EA5-2F04E034F0AF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0" name="Freeform: Shape 2109">
                  <a:extLst>
                    <a:ext uri="{FF2B5EF4-FFF2-40B4-BE49-F238E27FC236}">
                      <a16:creationId xmlns:a16="http://schemas.microsoft.com/office/drawing/2014/main" id="{1D793602-91C8-4819-8835-E0EE59F3F1B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1" name="Freeform: Shape 2110">
                  <a:extLst>
                    <a:ext uri="{FF2B5EF4-FFF2-40B4-BE49-F238E27FC236}">
                      <a16:creationId xmlns:a16="http://schemas.microsoft.com/office/drawing/2014/main" id="{DD9DF520-D32C-4BF6-B655-4D1A94106875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2" name="Rectangle: Rounded Corners 2111">
                  <a:extLst>
                    <a:ext uri="{FF2B5EF4-FFF2-40B4-BE49-F238E27FC236}">
                      <a16:creationId xmlns:a16="http://schemas.microsoft.com/office/drawing/2014/main" id="{8A4E0FBC-3622-4FF0-9B73-090B43699A5C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3" name="Rectangle: Rounded Corners 2112">
                  <a:extLst>
                    <a:ext uri="{FF2B5EF4-FFF2-40B4-BE49-F238E27FC236}">
                      <a16:creationId xmlns:a16="http://schemas.microsoft.com/office/drawing/2014/main" id="{92608288-A510-4A32-8903-93AE33AE076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4" name="Rectangle: Rounded Corners 2113">
                  <a:extLst>
                    <a:ext uri="{FF2B5EF4-FFF2-40B4-BE49-F238E27FC236}">
                      <a16:creationId xmlns:a16="http://schemas.microsoft.com/office/drawing/2014/main" id="{ECF50771-9140-430C-AA61-4810197708D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5" name="Rectangle: Rounded Corners 2114">
                  <a:extLst>
                    <a:ext uri="{FF2B5EF4-FFF2-40B4-BE49-F238E27FC236}">
                      <a16:creationId xmlns:a16="http://schemas.microsoft.com/office/drawing/2014/main" id="{CBC668AD-0F13-4914-96B4-50CD5C58748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16" name="Rectangle: Rounded Corners 2115">
                  <a:extLst>
                    <a:ext uri="{FF2B5EF4-FFF2-40B4-BE49-F238E27FC236}">
                      <a16:creationId xmlns:a16="http://schemas.microsoft.com/office/drawing/2014/main" id="{1A2D2E5B-D26B-4EAA-93D6-875719EBD2A0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7" name="Group 2066">
                <a:extLst>
                  <a:ext uri="{FF2B5EF4-FFF2-40B4-BE49-F238E27FC236}">
                    <a16:creationId xmlns:a16="http://schemas.microsoft.com/office/drawing/2014/main" id="{7AD0A9C6-13FA-4589-BF0F-A6469A759F53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86" name="Freeform: Shape 2085">
                  <a:extLst>
                    <a:ext uri="{FF2B5EF4-FFF2-40B4-BE49-F238E27FC236}">
                      <a16:creationId xmlns:a16="http://schemas.microsoft.com/office/drawing/2014/main" id="{FFC0DD5E-306D-4AD2-A35F-A6716D0BE43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7" name="Freeform: Shape 2086">
                  <a:extLst>
                    <a:ext uri="{FF2B5EF4-FFF2-40B4-BE49-F238E27FC236}">
                      <a16:creationId xmlns:a16="http://schemas.microsoft.com/office/drawing/2014/main" id="{B3941459-1A2F-4B79-AE50-86153838DB7D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8" name="Freeform: Shape 2087">
                  <a:extLst>
                    <a:ext uri="{FF2B5EF4-FFF2-40B4-BE49-F238E27FC236}">
                      <a16:creationId xmlns:a16="http://schemas.microsoft.com/office/drawing/2014/main" id="{62CA1B40-A1C3-4828-B698-D8F681175AA8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9" name="Freeform: Shape 2088">
                  <a:extLst>
                    <a:ext uri="{FF2B5EF4-FFF2-40B4-BE49-F238E27FC236}">
                      <a16:creationId xmlns:a16="http://schemas.microsoft.com/office/drawing/2014/main" id="{22985C96-B298-423E-A7D2-E8877EFC0C2A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0122987C-BED5-4716-B5A2-B7FC49A822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99E3AB0B-172F-473F-884F-7962586589FD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6B7EF0F6-6919-461F-AD13-99C0B6A9D12E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071AECD6-7FAA-41CE-8B21-E9AB42344E2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8AB48E51-AA20-4220-B9BC-565FE9F8D880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5" name="Rectangle: Rounded Corners 2094">
                  <a:extLst>
                    <a:ext uri="{FF2B5EF4-FFF2-40B4-BE49-F238E27FC236}">
                      <a16:creationId xmlns:a16="http://schemas.microsoft.com/office/drawing/2014/main" id="{B88B56ED-8CF3-4DC9-A219-20CBEB56F9AA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6" name="Rectangle: Rounded Corners 2095">
                  <a:extLst>
                    <a:ext uri="{FF2B5EF4-FFF2-40B4-BE49-F238E27FC236}">
                      <a16:creationId xmlns:a16="http://schemas.microsoft.com/office/drawing/2014/main" id="{673D4286-2327-4B92-885B-F0EB99515A48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7" name="Rectangle: Rounded Corners 2096">
                  <a:extLst>
                    <a:ext uri="{FF2B5EF4-FFF2-40B4-BE49-F238E27FC236}">
                      <a16:creationId xmlns:a16="http://schemas.microsoft.com/office/drawing/2014/main" id="{E2A2995D-A173-4B33-AA27-9186A299ED9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8" name="Rectangle: Rounded Corners 2097">
                  <a:extLst>
                    <a:ext uri="{FF2B5EF4-FFF2-40B4-BE49-F238E27FC236}">
                      <a16:creationId xmlns:a16="http://schemas.microsoft.com/office/drawing/2014/main" id="{E06D795D-55FE-4058-943F-E892C5AA97D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99" name="Rectangle: Rounded Corners 2098">
                  <a:extLst>
                    <a:ext uri="{FF2B5EF4-FFF2-40B4-BE49-F238E27FC236}">
                      <a16:creationId xmlns:a16="http://schemas.microsoft.com/office/drawing/2014/main" id="{FBEAD7A8-1EC0-47AC-B96C-5C99B92E1EA9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00" name="Rectangle: Rounded Corners 2099">
                  <a:extLst>
                    <a:ext uri="{FF2B5EF4-FFF2-40B4-BE49-F238E27FC236}">
                      <a16:creationId xmlns:a16="http://schemas.microsoft.com/office/drawing/2014/main" id="{B8F3F2D8-1EA6-43EE-B2D7-D2BD0ACBE3B2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068" name="Group 2067">
                <a:extLst>
                  <a:ext uri="{FF2B5EF4-FFF2-40B4-BE49-F238E27FC236}">
                    <a16:creationId xmlns:a16="http://schemas.microsoft.com/office/drawing/2014/main" id="{C7A8DB7D-50B5-4479-B2E1-83E4D08F4EE3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70" name="Freeform: Shape 2069">
                  <a:extLst>
                    <a:ext uri="{FF2B5EF4-FFF2-40B4-BE49-F238E27FC236}">
                      <a16:creationId xmlns:a16="http://schemas.microsoft.com/office/drawing/2014/main" id="{378660B4-B1DD-4A92-A113-2D788FC1C09D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1" name="Freeform: Shape 2070">
                  <a:extLst>
                    <a:ext uri="{FF2B5EF4-FFF2-40B4-BE49-F238E27FC236}">
                      <a16:creationId xmlns:a16="http://schemas.microsoft.com/office/drawing/2014/main" id="{F60A635A-2DF4-487F-BEDA-F6108D7A81D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2" name="Freeform: Shape 2071">
                  <a:extLst>
                    <a:ext uri="{FF2B5EF4-FFF2-40B4-BE49-F238E27FC236}">
                      <a16:creationId xmlns:a16="http://schemas.microsoft.com/office/drawing/2014/main" id="{8F2A3185-4C4C-496A-8137-42282206F9E1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3" name="Freeform: Shape 2072">
                  <a:extLst>
                    <a:ext uri="{FF2B5EF4-FFF2-40B4-BE49-F238E27FC236}">
                      <a16:creationId xmlns:a16="http://schemas.microsoft.com/office/drawing/2014/main" id="{627B6277-3F85-43DC-A9D8-FD3C04F16193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4" name="Freeform: Shape 2073">
                  <a:extLst>
                    <a:ext uri="{FF2B5EF4-FFF2-40B4-BE49-F238E27FC236}">
                      <a16:creationId xmlns:a16="http://schemas.microsoft.com/office/drawing/2014/main" id="{C4AB82F1-1C7C-45E6-9AFD-E5C9BDFBDA5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5" name="Freeform: Shape 2074">
                  <a:extLst>
                    <a:ext uri="{FF2B5EF4-FFF2-40B4-BE49-F238E27FC236}">
                      <a16:creationId xmlns:a16="http://schemas.microsoft.com/office/drawing/2014/main" id="{52F322E2-16EB-4854-B077-A7419EB0D4AF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6" name="Freeform: Shape 2075">
                  <a:extLst>
                    <a:ext uri="{FF2B5EF4-FFF2-40B4-BE49-F238E27FC236}">
                      <a16:creationId xmlns:a16="http://schemas.microsoft.com/office/drawing/2014/main" id="{4AC6EB2D-A0C4-4A6E-968A-D8A221488C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7" name="Freeform: Shape 2076">
                  <a:extLst>
                    <a:ext uri="{FF2B5EF4-FFF2-40B4-BE49-F238E27FC236}">
                      <a16:creationId xmlns:a16="http://schemas.microsoft.com/office/drawing/2014/main" id="{1D670C41-A3F3-4129-A71F-C4ABA3B88D9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8" name="Freeform: Shape 2077">
                  <a:extLst>
                    <a:ext uri="{FF2B5EF4-FFF2-40B4-BE49-F238E27FC236}">
                      <a16:creationId xmlns:a16="http://schemas.microsoft.com/office/drawing/2014/main" id="{909366F7-5161-44B2-BD54-68E83DCCCA14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79" name="Freeform: Shape 2078">
                  <a:extLst>
                    <a:ext uri="{FF2B5EF4-FFF2-40B4-BE49-F238E27FC236}">
                      <a16:creationId xmlns:a16="http://schemas.microsoft.com/office/drawing/2014/main" id="{6B8C999F-70C1-4F9C-956A-F83089E4F10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0" name="Freeform: Shape 2079">
                  <a:extLst>
                    <a:ext uri="{FF2B5EF4-FFF2-40B4-BE49-F238E27FC236}">
                      <a16:creationId xmlns:a16="http://schemas.microsoft.com/office/drawing/2014/main" id="{6DCA1C8F-48B8-48BF-A770-E90F8345F6A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1" name="Freeform: Shape 2080">
                  <a:extLst>
                    <a:ext uri="{FF2B5EF4-FFF2-40B4-BE49-F238E27FC236}">
                      <a16:creationId xmlns:a16="http://schemas.microsoft.com/office/drawing/2014/main" id="{717ECAC2-17EF-4344-9F61-617C77F4DA56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2" name="Rectangle: Rounded Corners 2081">
                  <a:extLst>
                    <a:ext uri="{FF2B5EF4-FFF2-40B4-BE49-F238E27FC236}">
                      <a16:creationId xmlns:a16="http://schemas.microsoft.com/office/drawing/2014/main" id="{DE965A33-CCBE-4005-AED9-6AF0551820F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3" name="Rectangle: Rounded Corners 2082">
                  <a:extLst>
                    <a:ext uri="{FF2B5EF4-FFF2-40B4-BE49-F238E27FC236}">
                      <a16:creationId xmlns:a16="http://schemas.microsoft.com/office/drawing/2014/main" id="{C8CF4545-D73A-4C2C-8D66-FF6C4EDFDA38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4" name="Rectangle: Rounded Corners 2083">
                  <a:extLst>
                    <a:ext uri="{FF2B5EF4-FFF2-40B4-BE49-F238E27FC236}">
                      <a16:creationId xmlns:a16="http://schemas.microsoft.com/office/drawing/2014/main" id="{66E1EA56-97E8-4050-9906-2EC180A9EC84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85" name="Rectangle: Rounded Corners 2084">
                  <a:extLst>
                    <a:ext uri="{FF2B5EF4-FFF2-40B4-BE49-F238E27FC236}">
                      <a16:creationId xmlns:a16="http://schemas.microsoft.com/office/drawing/2014/main" id="{3613F795-3EAB-42B0-B27B-23933DE39E6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069" name="Oval 2068">
                <a:extLst>
                  <a:ext uri="{FF2B5EF4-FFF2-40B4-BE49-F238E27FC236}">
                    <a16:creationId xmlns:a16="http://schemas.microsoft.com/office/drawing/2014/main" id="{23F66519-FE2A-4D41-90B9-6C32DCD4FF74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991" name="Group 1990">
              <a:extLst>
                <a:ext uri="{FF2B5EF4-FFF2-40B4-BE49-F238E27FC236}">
                  <a16:creationId xmlns:a16="http://schemas.microsoft.com/office/drawing/2014/main" id="{55F2649E-4BBF-47FC-A8FB-B3749A0B3D02}"/>
                </a:ext>
              </a:extLst>
            </p:cNvPr>
            <p:cNvGrpSpPr/>
            <p:nvPr userDrawn="1"/>
          </p:nvGrpSpPr>
          <p:grpSpPr>
            <a:xfrm>
              <a:off x="8098087" y="4420541"/>
              <a:ext cx="203749" cy="198807"/>
              <a:chOff x="9144983" y="3590626"/>
              <a:chExt cx="288000" cy="288000"/>
            </a:xfrm>
          </p:grpSpPr>
          <p:sp>
            <p:nvSpPr>
              <p:cNvPr id="1992" name="Oval 1991">
                <a:extLst>
                  <a:ext uri="{FF2B5EF4-FFF2-40B4-BE49-F238E27FC236}">
                    <a16:creationId xmlns:a16="http://schemas.microsoft.com/office/drawing/2014/main" id="{1633D314-6053-4B78-B871-6DD9DF819D2C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993" name="Group 1992">
                <a:extLst>
                  <a:ext uri="{FF2B5EF4-FFF2-40B4-BE49-F238E27FC236}">
                    <a16:creationId xmlns:a16="http://schemas.microsoft.com/office/drawing/2014/main" id="{AE4CF6DC-5B48-4B61-A271-479AC63C78DE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45" name="Freeform: Shape 2044">
                  <a:extLst>
                    <a:ext uri="{FF2B5EF4-FFF2-40B4-BE49-F238E27FC236}">
                      <a16:creationId xmlns:a16="http://schemas.microsoft.com/office/drawing/2014/main" id="{48DB04BC-7229-4C35-9359-DE9329CCCB9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6" name="Freeform: Shape 2045">
                  <a:extLst>
                    <a:ext uri="{FF2B5EF4-FFF2-40B4-BE49-F238E27FC236}">
                      <a16:creationId xmlns:a16="http://schemas.microsoft.com/office/drawing/2014/main" id="{E7981C28-11CD-41D0-8875-6267272DFB0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7" name="Freeform: Shape 2046">
                  <a:extLst>
                    <a:ext uri="{FF2B5EF4-FFF2-40B4-BE49-F238E27FC236}">
                      <a16:creationId xmlns:a16="http://schemas.microsoft.com/office/drawing/2014/main" id="{D6ED7E00-0E83-445F-B05F-1BB0657F7E0E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8" name="Freeform: Shape 2047">
                  <a:extLst>
                    <a:ext uri="{FF2B5EF4-FFF2-40B4-BE49-F238E27FC236}">
                      <a16:creationId xmlns:a16="http://schemas.microsoft.com/office/drawing/2014/main" id="{100FE0E1-8298-4ED8-A1F2-5A0675666BC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9" name="Freeform: Shape 2048">
                  <a:extLst>
                    <a:ext uri="{FF2B5EF4-FFF2-40B4-BE49-F238E27FC236}">
                      <a16:creationId xmlns:a16="http://schemas.microsoft.com/office/drawing/2014/main" id="{4005E13E-3C30-4CCE-BFCD-DF68535861B4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0" name="Freeform: Shape 2049">
                  <a:extLst>
                    <a:ext uri="{FF2B5EF4-FFF2-40B4-BE49-F238E27FC236}">
                      <a16:creationId xmlns:a16="http://schemas.microsoft.com/office/drawing/2014/main" id="{34A9C66D-9CBB-41E8-8124-97EE5260D52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1" name="Freeform: Shape 2050">
                  <a:extLst>
                    <a:ext uri="{FF2B5EF4-FFF2-40B4-BE49-F238E27FC236}">
                      <a16:creationId xmlns:a16="http://schemas.microsoft.com/office/drawing/2014/main" id="{C32F54B8-769D-4709-B5A5-2C319B51964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2" name="Freeform: Shape 2051">
                  <a:extLst>
                    <a:ext uri="{FF2B5EF4-FFF2-40B4-BE49-F238E27FC236}">
                      <a16:creationId xmlns:a16="http://schemas.microsoft.com/office/drawing/2014/main" id="{0F3AAD52-A6F7-4901-8461-57076237CD22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3" name="Freeform: Shape 2052">
                  <a:extLst>
                    <a:ext uri="{FF2B5EF4-FFF2-40B4-BE49-F238E27FC236}">
                      <a16:creationId xmlns:a16="http://schemas.microsoft.com/office/drawing/2014/main" id="{8BFBD189-09C2-49D0-8090-E6A6E4510B4B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4" name="Freeform: Shape 2053">
                  <a:extLst>
                    <a:ext uri="{FF2B5EF4-FFF2-40B4-BE49-F238E27FC236}">
                      <a16:creationId xmlns:a16="http://schemas.microsoft.com/office/drawing/2014/main" id="{2B5C463C-F48A-48A5-9692-C4758D13222D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5" name="Freeform: Shape 2054">
                  <a:extLst>
                    <a:ext uri="{FF2B5EF4-FFF2-40B4-BE49-F238E27FC236}">
                      <a16:creationId xmlns:a16="http://schemas.microsoft.com/office/drawing/2014/main" id="{E6D56B91-35E5-485E-AFC0-B35BA641956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6" name="Freeform: Shape 2055">
                  <a:extLst>
                    <a:ext uri="{FF2B5EF4-FFF2-40B4-BE49-F238E27FC236}">
                      <a16:creationId xmlns:a16="http://schemas.microsoft.com/office/drawing/2014/main" id="{CDBB1A6B-C6DD-4ED8-A46D-F62DE13357E2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7" name="Rectangle: Rounded Corners 2056">
                  <a:extLst>
                    <a:ext uri="{FF2B5EF4-FFF2-40B4-BE49-F238E27FC236}">
                      <a16:creationId xmlns:a16="http://schemas.microsoft.com/office/drawing/2014/main" id="{EB16EA68-2A83-4C0F-8050-DD64EC8A87E1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8" name="Rectangle: Rounded Corners 2057">
                  <a:extLst>
                    <a:ext uri="{FF2B5EF4-FFF2-40B4-BE49-F238E27FC236}">
                      <a16:creationId xmlns:a16="http://schemas.microsoft.com/office/drawing/2014/main" id="{7C132324-27B2-411C-AE75-C014247C14AD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59" name="Rectangle: Rounded Corners 2058">
                  <a:extLst>
                    <a:ext uri="{FF2B5EF4-FFF2-40B4-BE49-F238E27FC236}">
                      <a16:creationId xmlns:a16="http://schemas.microsoft.com/office/drawing/2014/main" id="{1F248E0F-03EB-4F67-888A-A3E8802E158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0" name="Rectangle: Rounded Corners 2059">
                  <a:extLst>
                    <a:ext uri="{FF2B5EF4-FFF2-40B4-BE49-F238E27FC236}">
                      <a16:creationId xmlns:a16="http://schemas.microsoft.com/office/drawing/2014/main" id="{63A5FD2D-127A-4267-B3D0-CAA2F3DFAD66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1" name="Rectangle: Rounded Corners 2060">
                  <a:extLst>
                    <a:ext uri="{FF2B5EF4-FFF2-40B4-BE49-F238E27FC236}">
                      <a16:creationId xmlns:a16="http://schemas.microsoft.com/office/drawing/2014/main" id="{6ECE168F-50D8-4075-808C-6B1A05DE20B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62" name="Rectangle: Rounded Corners 2061">
                  <a:extLst>
                    <a:ext uri="{FF2B5EF4-FFF2-40B4-BE49-F238E27FC236}">
                      <a16:creationId xmlns:a16="http://schemas.microsoft.com/office/drawing/2014/main" id="{39612238-3CFC-41EB-A3D3-DF4E747D2AE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4" name="Group 1993">
                <a:extLst>
                  <a:ext uri="{FF2B5EF4-FFF2-40B4-BE49-F238E27FC236}">
                    <a16:creationId xmlns:a16="http://schemas.microsoft.com/office/drawing/2014/main" id="{F53F48A8-EAC7-4865-B78B-57CABF5597FB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60145979-547A-440C-AB83-24E62FA734C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0" name="Freeform: Shape 2029">
                  <a:extLst>
                    <a:ext uri="{FF2B5EF4-FFF2-40B4-BE49-F238E27FC236}">
                      <a16:creationId xmlns:a16="http://schemas.microsoft.com/office/drawing/2014/main" id="{0A0DD629-0859-4F26-9538-E5B1E1E4014A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1" name="Freeform: Shape 2030">
                  <a:extLst>
                    <a:ext uri="{FF2B5EF4-FFF2-40B4-BE49-F238E27FC236}">
                      <a16:creationId xmlns:a16="http://schemas.microsoft.com/office/drawing/2014/main" id="{55E3D71A-C85D-4C56-9BB3-DE255A26CC8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2" name="Freeform: Shape 2031">
                  <a:extLst>
                    <a:ext uri="{FF2B5EF4-FFF2-40B4-BE49-F238E27FC236}">
                      <a16:creationId xmlns:a16="http://schemas.microsoft.com/office/drawing/2014/main" id="{55DD158C-E8CE-47ED-8C6C-CC598D519225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3" name="Freeform: Shape 2032">
                  <a:extLst>
                    <a:ext uri="{FF2B5EF4-FFF2-40B4-BE49-F238E27FC236}">
                      <a16:creationId xmlns:a16="http://schemas.microsoft.com/office/drawing/2014/main" id="{CCC9BD03-477F-4919-9E81-08F075D361C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4" name="Freeform: Shape 2033">
                  <a:extLst>
                    <a:ext uri="{FF2B5EF4-FFF2-40B4-BE49-F238E27FC236}">
                      <a16:creationId xmlns:a16="http://schemas.microsoft.com/office/drawing/2014/main" id="{01CE19BB-5BE3-4DEC-B998-633458257CCB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5" name="Freeform: Shape 2034">
                  <a:extLst>
                    <a:ext uri="{FF2B5EF4-FFF2-40B4-BE49-F238E27FC236}">
                      <a16:creationId xmlns:a16="http://schemas.microsoft.com/office/drawing/2014/main" id="{C3FF7D9C-F0F6-4DBE-9761-4ED783E2459E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6" name="Freeform: Shape 2035">
                  <a:extLst>
                    <a:ext uri="{FF2B5EF4-FFF2-40B4-BE49-F238E27FC236}">
                      <a16:creationId xmlns:a16="http://schemas.microsoft.com/office/drawing/2014/main" id="{AFCBF934-DE05-464F-9B6A-DC2095D7D44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B74CD039-88A9-4DEA-93C2-C8C24605C43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B2DD56A2-E9AF-4A97-A451-1DFA84D4AD94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39" name="Freeform: Shape 2038">
                  <a:extLst>
                    <a:ext uri="{FF2B5EF4-FFF2-40B4-BE49-F238E27FC236}">
                      <a16:creationId xmlns:a16="http://schemas.microsoft.com/office/drawing/2014/main" id="{AEE226DC-AF9E-4EF3-BD58-D4869EAFB6AA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0" name="Rectangle: Rounded Corners 2039">
                  <a:extLst>
                    <a:ext uri="{FF2B5EF4-FFF2-40B4-BE49-F238E27FC236}">
                      <a16:creationId xmlns:a16="http://schemas.microsoft.com/office/drawing/2014/main" id="{B8B68F33-7F90-44E1-B9F7-02624412C42E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1" name="Rectangle: Rounded Corners 2040">
                  <a:extLst>
                    <a:ext uri="{FF2B5EF4-FFF2-40B4-BE49-F238E27FC236}">
                      <a16:creationId xmlns:a16="http://schemas.microsoft.com/office/drawing/2014/main" id="{519312B7-A790-4059-B8D7-8CAB825FA6C2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2" name="Rectangle: Rounded Corners 2041">
                  <a:extLst>
                    <a:ext uri="{FF2B5EF4-FFF2-40B4-BE49-F238E27FC236}">
                      <a16:creationId xmlns:a16="http://schemas.microsoft.com/office/drawing/2014/main" id="{08200791-2D9D-4DB8-B672-A688B015D76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3" name="Rectangle: Rounded Corners 2042">
                  <a:extLst>
                    <a:ext uri="{FF2B5EF4-FFF2-40B4-BE49-F238E27FC236}">
                      <a16:creationId xmlns:a16="http://schemas.microsoft.com/office/drawing/2014/main" id="{DAA214B0-5A38-4443-A94A-EDDEFAF46957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44" name="Rectangle: Rounded Corners 2043">
                  <a:extLst>
                    <a:ext uri="{FF2B5EF4-FFF2-40B4-BE49-F238E27FC236}">
                      <a16:creationId xmlns:a16="http://schemas.microsoft.com/office/drawing/2014/main" id="{002CE7D3-8EDF-4A53-A393-7082176755F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5" name="Group 1994">
                <a:extLst>
                  <a:ext uri="{FF2B5EF4-FFF2-40B4-BE49-F238E27FC236}">
                    <a16:creationId xmlns:a16="http://schemas.microsoft.com/office/drawing/2014/main" id="{8318D2CC-AC37-4F1E-B690-C8DC75EEB982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C450CA9A-E5EA-4EFF-A618-6D2B024D9E7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5" name="Freeform: Shape 2014">
                  <a:extLst>
                    <a:ext uri="{FF2B5EF4-FFF2-40B4-BE49-F238E27FC236}">
                      <a16:creationId xmlns:a16="http://schemas.microsoft.com/office/drawing/2014/main" id="{F56D7C09-50A5-49B8-8C53-341E42F72190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6589C583-6059-4A42-BB15-3A7971ADDD65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2093774C-F1E5-4DE5-871D-993FBD024709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78F3A5BD-E1D4-4EBA-88EB-AF2689625AF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82E58AC5-A6A9-41B6-905E-7DE1EAA2120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0" name="Freeform: Shape 2019">
                  <a:extLst>
                    <a:ext uri="{FF2B5EF4-FFF2-40B4-BE49-F238E27FC236}">
                      <a16:creationId xmlns:a16="http://schemas.microsoft.com/office/drawing/2014/main" id="{F24507D5-698F-4D6D-B4C1-064CC70649B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EBB7F467-D2E7-4D6B-BBE6-3D8D481009C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30AEA080-2A78-4316-8FBC-DDEF6306E7E4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3" name="Rectangle: Rounded Corners 2022">
                  <a:extLst>
                    <a:ext uri="{FF2B5EF4-FFF2-40B4-BE49-F238E27FC236}">
                      <a16:creationId xmlns:a16="http://schemas.microsoft.com/office/drawing/2014/main" id="{26AE8204-25FB-4495-974A-D8845CB2B06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4" name="Rectangle: Rounded Corners 2023">
                  <a:extLst>
                    <a:ext uri="{FF2B5EF4-FFF2-40B4-BE49-F238E27FC236}">
                      <a16:creationId xmlns:a16="http://schemas.microsoft.com/office/drawing/2014/main" id="{5147E63A-E0A8-4861-9661-C41ED4251EB9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5" name="Rectangle: Rounded Corners 2024">
                  <a:extLst>
                    <a:ext uri="{FF2B5EF4-FFF2-40B4-BE49-F238E27FC236}">
                      <a16:creationId xmlns:a16="http://schemas.microsoft.com/office/drawing/2014/main" id="{552FD5F3-5DC0-49DF-8809-50214844F6FA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6" name="Rectangle: Rounded Corners 2025">
                  <a:extLst>
                    <a:ext uri="{FF2B5EF4-FFF2-40B4-BE49-F238E27FC236}">
                      <a16:creationId xmlns:a16="http://schemas.microsoft.com/office/drawing/2014/main" id="{19F69A35-A164-442B-908A-A80323F59A6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7" name="Rectangle: Rounded Corners 2026">
                  <a:extLst>
                    <a:ext uri="{FF2B5EF4-FFF2-40B4-BE49-F238E27FC236}">
                      <a16:creationId xmlns:a16="http://schemas.microsoft.com/office/drawing/2014/main" id="{5F0033F6-D3F0-41EA-A42C-2626734FCFE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28" name="Rectangle: Rounded Corners 2027">
                  <a:extLst>
                    <a:ext uri="{FF2B5EF4-FFF2-40B4-BE49-F238E27FC236}">
                      <a16:creationId xmlns:a16="http://schemas.microsoft.com/office/drawing/2014/main" id="{5EEC82CF-8F30-49BD-ACEC-251B67380AA4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1996" name="Group 1995">
                <a:extLst>
                  <a:ext uri="{FF2B5EF4-FFF2-40B4-BE49-F238E27FC236}">
                    <a16:creationId xmlns:a16="http://schemas.microsoft.com/office/drawing/2014/main" id="{A77EE065-4F0D-40A4-A265-C5F2774B8E39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1998" name="Freeform: Shape 1997">
                  <a:extLst>
                    <a:ext uri="{FF2B5EF4-FFF2-40B4-BE49-F238E27FC236}">
                      <a16:creationId xmlns:a16="http://schemas.microsoft.com/office/drawing/2014/main" id="{02E5EFAB-4685-41CB-A5A3-B011F4A8EB3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99" name="Freeform: Shape 1998">
                  <a:extLst>
                    <a:ext uri="{FF2B5EF4-FFF2-40B4-BE49-F238E27FC236}">
                      <a16:creationId xmlns:a16="http://schemas.microsoft.com/office/drawing/2014/main" id="{106467A0-193A-4F41-82BE-F449F9C86DB2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0" name="Freeform: Shape 1999">
                  <a:extLst>
                    <a:ext uri="{FF2B5EF4-FFF2-40B4-BE49-F238E27FC236}">
                      <a16:creationId xmlns:a16="http://schemas.microsoft.com/office/drawing/2014/main" id="{8B720D4B-D669-46FB-8EDD-14017FEE9DB0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1" name="Freeform: Shape 2000">
                  <a:extLst>
                    <a:ext uri="{FF2B5EF4-FFF2-40B4-BE49-F238E27FC236}">
                      <a16:creationId xmlns:a16="http://schemas.microsoft.com/office/drawing/2014/main" id="{2E4D9C92-0A6B-41DB-B966-28FF88C2E04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2" name="Freeform: Shape 2001">
                  <a:extLst>
                    <a:ext uri="{FF2B5EF4-FFF2-40B4-BE49-F238E27FC236}">
                      <a16:creationId xmlns:a16="http://schemas.microsoft.com/office/drawing/2014/main" id="{096024E7-084B-436C-AF72-13B0A085BA50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3" name="Freeform: Shape 2002">
                  <a:extLst>
                    <a:ext uri="{FF2B5EF4-FFF2-40B4-BE49-F238E27FC236}">
                      <a16:creationId xmlns:a16="http://schemas.microsoft.com/office/drawing/2014/main" id="{511269DD-A309-482B-9CF2-345B6B6CCAA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4" name="Freeform: Shape 2003">
                  <a:extLst>
                    <a:ext uri="{FF2B5EF4-FFF2-40B4-BE49-F238E27FC236}">
                      <a16:creationId xmlns:a16="http://schemas.microsoft.com/office/drawing/2014/main" id="{44C383DD-3B5D-487B-9675-208C06459F7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5" name="Freeform: Shape 2004">
                  <a:extLst>
                    <a:ext uri="{FF2B5EF4-FFF2-40B4-BE49-F238E27FC236}">
                      <a16:creationId xmlns:a16="http://schemas.microsoft.com/office/drawing/2014/main" id="{4F16B1F8-80B2-4E5D-B16D-30B54B6058B1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6" name="Freeform: Shape 2005">
                  <a:extLst>
                    <a:ext uri="{FF2B5EF4-FFF2-40B4-BE49-F238E27FC236}">
                      <a16:creationId xmlns:a16="http://schemas.microsoft.com/office/drawing/2014/main" id="{A261A94A-D805-41B1-B2DC-DAC5318ADD9F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7" name="Freeform: Shape 2006">
                  <a:extLst>
                    <a:ext uri="{FF2B5EF4-FFF2-40B4-BE49-F238E27FC236}">
                      <a16:creationId xmlns:a16="http://schemas.microsoft.com/office/drawing/2014/main" id="{3C0120B1-7983-4D10-9E9A-B46C2DE9A28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8" name="Freeform: Shape 2007">
                  <a:extLst>
                    <a:ext uri="{FF2B5EF4-FFF2-40B4-BE49-F238E27FC236}">
                      <a16:creationId xmlns:a16="http://schemas.microsoft.com/office/drawing/2014/main" id="{80733D91-1920-41AD-B494-AE1A0A4DC20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09" name="Freeform: Shape 2008">
                  <a:extLst>
                    <a:ext uri="{FF2B5EF4-FFF2-40B4-BE49-F238E27FC236}">
                      <a16:creationId xmlns:a16="http://schemas.microsoft.com/office/drawing/2014/main" id="{99C6B114-EAEC-4460-AF10-75C525DDAC0D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0" name="Rectangle: Rounded Corners 2009">
                  <a:extLst>
                    <a:ext uri="{FF2B5EF4-FFF2-40B4-BE49-F238E27FC236}">
                      <a16:creationId xmlns:a16="http://schemas.microsoft.com/office/drawing/2014/main" id="{31934CFA-0DB2-4440-AF16-51A958778FA0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1" name="Rectangle: Rounded Corners 2010">
                  <a:extLst>
                    <a:ext uri="{FF2B5EF4-FFF2-40B4-BE49-F238E27FC236}">
                      <a16:creationId xmlns:a16="http://schemas.microsoft.com/office/drawing/2014/main" id="{4EA6E144-D33E-4D07-BEF1-3ABB0B355F35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2" name="Rectangle: Rounded Corners 2011">
                  <a:extLst>
                    <a:ext uri="{FF2B5EF4-FFF2-40B4-BE49-F238E27FC236}">
                      <a16:creationId xmlns:a16="http://schemas.microsoft.com/office/drawing/2014/main" id="{EE191C6B-6ED4-4E71-BAC4-3AD18E7D5493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013" name="Rectangle: Rounded Corners 2012">
                  <a:extLst>
                    <a:ext uri="{FF2B5EF4-FFF2-40B4-BE49-F238E27FC236}">
                      <a16:creationId xmlns:a16="http://schemas.microsoft.com/office/drawing/2014/main" id="{A4DEB835-CFD5-4CE1-9AA4-B4418BA9A5FB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997" name="Oval 1996">
                <a:extLst>
                  <a:ext uri="{FF2B5EF4-FFF2-40B4-BE49-F238E27FC236}">
                    <a16:creationId xmlns:a16="http://schemas.microsoft.com/office/drawing/2014/main" id="{36DD0929-89A0-4D5B-AB57-8E3BB47C1382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135" name="Group 2134">
              <a:extLst>
                <a:ext uri="{FF2B5EF4-FFF2-40B4-BE49-F238E27FC236}">
                  <a16:creationId xmlns:a16="http://schemas.microsoft.com/office/drawing/2014/main" id="{34D4410A-563A-414C-848F-478D1FF744AD}"/>
                </a:ext>
              </a:extLst>
            </p:cNvPr>
            <p:cNvGrpSpPr/>
            <p:nvPr userDrawn="1"/>
          </p:nvGrpSpPr>
          <p:grpSpPr>
            <a:xfrm>
              <a:off x="7852991" y="4321137"/>
              <a:ext cx="203749" cy="198807"/>
              <a:chOff x="9144983" y="3590626"/>
              <a:chExt cx="288000" cy="288000"/>
            </a:xfrm>
          </p:grpSpPr>
          <p:sp>
            <p:nvSpPr>
              <p:cNvPr id="2136" name="Oval 2135">
                <a:extLst>
                  <a:ext uri="{FF2B5EF4-FFF2-40B4-BE49-F238E27FC236}">
                    <a16:creationId xmlns:a16="http://schemas.microsoft.com/office/drawing/2014/main" id="{28D7C1C4-D7FA-45DC-8D48-BD6DAB67EAC1}"/>
                  </a:ext>
                </a:extLst>
              </p:cNvPr>
              <p:cNvSpPr/>
              <p:nvPr/>
            </p:nvSpPr>
            <p:spPr>
              <a:xfrm rot="8224245">
                <a:off x="9144983" y="3590626"/>
                <a:ext cx="288000" cy="288000"/>
              </a:xfrm>
              <a:prstGeom prst="ellipse">
                <a:avLst/>
              </a:prstGeom>
              <a:gradFill>
                <a:gsLst>
                  <a:gs pos="0">
                    <a:srgbClr val="FFC000">
                      <a:lumMod val="20000"/>
                      <a:lumOff val="80000"/>
                    </a:srgbClr>
                  </a:gs>
                  <a:gs pos="99000">
                    <a:srgbClr val="FFC0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FFC0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137" name="Group 2136">
                <a:extLst>
                  <a:ext uri="{FF2B5EF4-FFF2-40B4-BE49-F238E27FC236}">
                    <a16:creationId xmlns:a16="http://schemas.microsoft.com/office/drawing/2014/main" id="{4225175E-FD3A-42A7-9E18-4F140EEB79E3}"/>
                  </a:ext>
                </a:extLst>
              </p:cNvPr>
              <p:cNvGrpSpPr/>
              <p:nvPr/>
            </p:nvGrpSpPr>
            <p:grpSpPr>
              <a:xfrm rot="5697808">
                <a:off x="9156203" y="3637645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89" name="Freeform: Shape 2188">
                  <a:extLst>
                    <a:ext uri="{FF2B5EF4-FFF2-40B4-BE49-F238E27FC236}">
                      <a16:creationId xmlns:a16="http://schemas.microsoft.com/office/drawing/2014/main" id="{4E9D4978-5625-41E8-9571-F163ED33E16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0" name="Freeform: Shape 2189">
                  <a:extLst>
                    <a:ext uri="{FF2B5EF4-FFF2-40B4-BE49-F238E27FC236}">
                      <a16:creationId xmlns:a16="http://schemas.microsoft.com/office/drawing/2014/main" id="{5738CADE-7863-438E-B1B1-A060FF97E461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BEAF683C-3A75-475A-9A83-8E222FD832BB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D543CE96-8470-4258-9A52-E3251916522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97F29391-D73A-449C-8F1A-5536C002A40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B921F029-CE7E-4792-BCF9-72D9B1D16B44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38E0E93D-11FA-4B41-890D-4EF8B9E98CA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E9BB2168-224A-4F6B-8EAE-7E8F2E5D18C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11C4947F-3167-461C-B3B2-191098ED83BA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17E9199B-6B67-4706-B1D6-D544F52FA5D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99" name="Freeform: Shape 2198">
                  <a:extLst>
                    <a:ext uri="{FF2B5EF4-FFF2-40B4-BE49-F238E27FC236}">
                      <a16:creationId xmlns:a16="http://schemas.microsoft.com/office/drawing/2014/main" id="{69D5561A-47A6-4032-A47D-BB4A4E18D39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0" name="Freeform: Shape 2199">
                  <a:extLst>
                    <a:ext uri="{FF2B5EF4-FFF2-40B4-BE49-F238E27FC236}">
                      <a16:creationId xmlns:a16="http://schemas.microsoft.com/office/drawing/2014/main" id="{97767A37-54B5-4E12-BCB9-64F164B0D0A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1" name="Rectangle: Rounded Corners 2200">
                  <a:extLst>
                    <a:ext uri="{FF2B5EF4-FFF2-40B4-BE49-F238E27FC236}">
                      <a16:creationId xmlns:a16="http://schemas.microsoft.com/office/drawing/2014/main" id="{83DE4B2F-CE59-453C-9CD9-4A983F0BF71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2" name="Rectangle: Rounded Corners 2201">
                  <a:extLst>
                    <a:ext uri="{FF2B5EF4-FFF2-40B4-BE49-F238E27FC236}">
                      <a16:creationId xmlns:a16="http://schemas.microsoft.com/office/drawing/2014/main" id="{3A785138-BD3A-4ACA-AE36-28F6E31F97DA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3" name="Rectangle: Rounded Corners 2202">
                  <a:extLst>
                    <a:ext uri="{FF2B5EF4-FFF2-40B4-BE49-F238E27FC236}">
                      <a16:creationId xmlns:a16="http://schemas.microsoft.com/office/drawing/2014/main" id="{9FA031E5-94A5-4418-889B-914292ACEE5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4" name="Rectangle: Rounded Corners 2203">
                  <a:extLst>
                    <a:ext uri="{FF2B5EF4-FFF2-40B4-BE49-F238E27FC236}">
                      <a16:creationId xmlns:a16="http://schemas.microsoft.com/office/drawing/2014/main" id="{9CC6AD05-7119-4708-840E-EB9C0EEC7084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5" name="Rectangle: Rounded Corners 2204">
                  <a:extLst>
                    <a:ext uri="{FF2B5EF4-FFF2-40B4-BE49-F238E27FC236}">
                      <a16:creationId xmlns:a16="http://schemas.microsoft.com/office/drawing/2014/main" id="{24D9BE4A-84B4-4978-B1C7-4539289BC4F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06" name="Rectangle: Rounded Corners 2205">
                  <a:extLst>
                    <a:ext uri="{FF2B5EF4-FFF2-40B4-BE49-F238E27FC236}">
                      <a16:creationId xmlns:a16="http://schemas.microsoft.com/office/drawing/2014/main" id="{2282E65A-9D11-400D-A735-EB2608EAEB0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38" name="Group 2137">
                <a:extLst>
                  <a:ext uri="{FF2B5EF4-FFF2-40B4-BE49-F238E27FC236}">
                    <a16:creationId xmlns:a16="http://schemas.microsoft.com/office/drawing/2014/main" id="{CE4A7FDF-05E8-4A60-9A95-974F3D1E4E6A}"/>
                  </a:ext>
                </a:extLst>
              </p:cNvPr>
              <p:cNvGrpSpPr/>
              <p:nvPr/>
            </p:nvGrpSpPr>
            <p:grpSpPr>
              <a:xfrm rot="14018184">
                <a:off x="9216547" y="3625725"/>
                <a:ext cx="176944" cy="151032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73" name="Freeform: Shape 2172">
                  <a:extLst>
                    <a:ext uri="{FF2B5EF4-FFF2-40B4-BE49-F238E27FC236}">
                      <a16:creationId xmlns:a16="http://schemas.microsoft.com/office/drawing/2014/main" id="{1A354C91-BEEA-4BF1-87D6-9C8A1F46EE8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4" name="Freeform: Shape 2173">
                  <a:extLst>
                    <a:ext uri="{FF2B5EF4-FFF2-40B4-BE49-F238E27FC236}">
                      <a16:creationId xmlns:a16="http://schemas.microsoft.com/office/drawing/2014/main" id="{3488CC25-9BA9-4037-A569-0CBBB58FD97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5" name="Freeform: Shape 2174">
                  <a:extLst>
                    <a:ext uri="{FF2B5EF4-FFF2-40B4-BE49-F238E27FC236}">
                      <a16:creationId xmlns:a16="http://schemas.microsoft.com/office/drawing/2014/main" id="{CBF9A2FD-0EE1-40AC-8FE4-67EEC2BD7C7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6" name="Freeform: Shape 2175">
                  <a:extLst>
                    <a:ext uri="{FF2B5EF4-FFF2-40B4-BE49-F238E27FC236}">
                      <a16:creationId xmlns:a16="http://schemas.microsoft.com/office/drawing/2014/main" id="{AFD9FF50-722D-4C70-9E70-0BE9C1C458EE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7" name="Freeform: Shape 2176">
                  <a:extLst>
                    <a:ext uri="{FF2B5EF4-FFF2-40B4-BE49-F238E27FC236}">
                      <a16:creationId xmlns:a16="http://schemas.microsoft.com/office/drawing/2014/main" id="{33B7F834-6355-43E8-8099-A753268CC5C6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5881CDF8-F80A-49CF-8CF2-CCCE817D7A20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9" name="Freeform: Shape 2178">
                  <a:extLst>
                    <a:ext uri="{FF2B5EF4-FFF2-40B4-BE49-F238E27FC236}">
                      <a16:creationId xmlns:a16="http://schemas.microsoft.com/office/drawing/2014/main" id="{5E72A452-D566-4925-9BA7-E3B98C9775A1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0" name="Freeform: Shape 2179">
                  <a:extLst>
                    <a:ext uri="{FF2B5EF4-FFF2-40B4-BE49-F238E27FC236}">
                      <a16:creationId xmlns:a16="http://schemas.microsoft.com/office/drawing/2014/main" id="{9DA13AD8-1080-44CE-B3C5-7053127E7EB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1" name="Freeform: Shape 2180">
                  <a:extLst>
                    <a:ext uri="{FF2B5EF4-FFF2-40B4-BE49-F238E27FC236}">
                      <a16:creationId xmlns:a16="http://schemas.microsoft.com/office/drawing/2014/main" id="{33AD3CA4-AD76-4EF1-A421-C5D50D2BF253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FB378E2B-0F8B-44AB-83F9-1C04414EFF1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113ACCE4-D072-4B88-B73B-A265A3AA40C0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4" name="Rectangle: Rounded Corners 2183">
                  <a:extLst>
                    <a:ext uri="{FF2B5EF4-FFF2-40B4-BE49-F238E27FC236}">
                      <a16:creationId xmlns:a16="http://schemas.microsoft.com/office/drawing/2014/main" id="{32E262A3-B7A6-450C-9E66-A9406CD4BEDD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5" name="Rectangle: Rounded Corners 2184">
                  <a:extLst>
                    <a:ext uri="{FF2B5EF4-FFF2-40B4-BE49-F238E27FC236}">
                      <a16:creationId xmlns:a16="http://schemas.microsoft.com/office/drawing/2014/main" id="{5D5D272C-8C2E-4AED-A372-5A14D83530C8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6" name="Rectangle: Rounded Corners 2185">
                  <a:extLst>
                    <a:ext uri="{FF2B5EF4-FFF2-40B4-BE49-F238E27FC236}">
                      <a16:creationId xmlns:a16="http://schemas.microsoft.com/office/drawing/2014/main" id="{B4190FA2-8F4A-4219-A72B-B523E78047DA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7" name="Rectangle: Rounded Corners 2186">
                  <a:extLst>
                    <a:ext uri="{FF2B5EF4-FFF2-40B4-BE49-F238E27FC236}">
                      <a16:creationId xmlns:a16="http://schemas.microsoft.com/office/drawing/2014/main" id="{9EB48599-B4E8-4010-8068-89D0BC9D75EE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88" name="Rectangle: Rounded Corners 2187">
                  <a:extLst>
                    <a:ext uri="{FF2B5EF4-FFF2-40B4-BE49-F238E27FC236}">
                      <a16:creationId xmlns:a16="http://schemas.microsoft.com/office/drawing/2014/main" id="{C07EB688-37F1-4B5D-9D94-FC03211A5411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39" name="Group 2138">
                <a:extLst>
                  <a:ext uri="{FF2B5EF4-FFF2-40B4-BE49-F238E27FC236}">
                    <a16:creationId xmlns:a16="http://schemas.microsoft.com/office/drawing/2014/main" id="{1C98F9F7-7D96-4794-8B15-270B4D1BF145}"/>
                  </a:ext>
                </a:extLst>
              </p:cNvPr>
              <p:cNvGrpSpPr/>
              <p:nvPr/>
            </p:nvGrpSpPr>
            <p:grpSpPr>
              <a:xfrm rot="21021678">
                <a:off x="9168205" y="3689773"/>
                <a:ext cx="176944" cy="150628"/>
                <a:chOff x="8770428" y="4145965"/>
                <a:chExt cx="307647" cy="27606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58" name="Freeform: Shape 2157">
                  <a:extLst>
                    <a:ext uri="{FF2B5EF4-FFF2-40B4-BE49-F238E27FC236}">
                      <a16:creationId xmlns:a16="http://schemas.microsoft.com/office/drawing/2014/main" id="{9A2CA3D8-1AE1-405D-A685-DC00CECA1F53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9" name="Freeform: Shape 2158">
                  <a:extLst>
                    <a:ext uri="{FF2B5EF4-FFF2-40B4-BE49-F238E27FC236}">
                      <a16:creationId xmlns:a16="http://schemas.microsoft.com/office/drawing/2014/main" id="{87742011-2A02-44BC-9330-ABD646D8C9B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0" name="Freeform: Shape 2159">
                  <a:extLst>
                    <a:ext uri="{FF2B5EF4-FFF2-40B4-BE49-F238E27FC236}">
                      <a16:creationId xmlns:a16="http://schemas.microsoft.com/office/drawing/2014/main" id="{E3B1875D-E282-4A2C-9446-F29FE7CB0882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1" name="Freeform: Shape 2160">
                  <a:extLst>
                    <a:ext uri="{FF2B5EF4-FFF2-40B4-BE49-F238E27FC236}">
                      <a16:creationId xmlns:a16="http://schemas.microsoft.com/office/drawing/2014/main" id="{290B5FCB-BC66-4736-B9ED-F0C0FC2092C0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2" name="Freeform: Shape 2161">
                  <a:extLst>
                    <a:ext uri="{FF2B5EF4-FFF2-40B4-BE49-F238E27FC236}">
                      <a16:creationId xmlns:a16="http://schemas.microsoft.com/office/drawing/2014/main" id="{F0B7B8F9-4378-451E-AD6D-CEC80A864A4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3" name="Freeform: Shape 2162">
                  <a:extLst>
                    <a:ext uri="{FF2B5EF4-FFF2-40B4-BE49-F238E27FC236}">
                      <a16:creationId xmlns:a16="http://schemas.microsoft.com/office/drawing/2014/main" id="{9FBE8FA7-D7AB-4702-AE34-ACBA78CC4DE6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4" name="Freeform: Shape 2163">
                  <a:extLst>
                    <a:ext uri="{FF2B5EF4-FFF2-40B4-BE49-F238E27FC236}">
                      <a16:creationId xmlns:a16="http://schemas.microsoft.com/office/drawing/2014/main" id="{5788DCDD-D20F-472D-9AC8-39E21B9A095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5" name="Freeform: Shape 2164">
                  <a:extLst>
                    <a:ext uri="{FF2B5EF4-FFF2-40B4-BE49-F238E27FC236}">
                      <a16:creationId xmlns:a16="http://schemas.microsoft.com/office/drawing/2014/main" id="{2828CDA6-4D66-4C0E-9537-8306D1B2372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0FC0C4C1-B2ED-4F90-BE34-896DF98F2B6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7" name="Rectangle: Rounded Corners 2166">
                  <a:extLst>
                    <a:ext uri="{FF2B5EF4-FFF2-40B4-BE49-F238E27FC236}">
                      <a16:creationId xmlns:a16="http://schemas.microsoft.com/office/drawing/2014/main" id="{4B011A1A-6641-4E69-A4C5-A54633D37002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8" name="Rectangle: Rounded Corners 2167">
                  <a:extLst>
                    <a:ext uri="{FF2B5EF4-FFF2-40B4-BE49-F238E27FC236}">
                      <a16:creationId xmlns:a16="http://schemas.microsoft.com/office/drawing/2014/main" id="{13EA6E6C-429B-4067-AE7D-6837F2656B1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69" name="Rectangle: Rounded Corners 2168">
                  <a:extLst>
                    <a:ext uri="{FF2B5EF4-FFF2-40B4-BE49-F238E27FC236}">
                      <a16:creationId xmlns:a16="http://schemas.microsoft.com/office/drawing/2014/main" id="{3B38956B-FA38-4F67-AA5D-60C0C6AEE2C3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0" name="Rectangle: Rounded Corners 2169">
                  <a:extLst>
                    <a:ext uri="{FF2B5EF4-FFF2-40B4-BE49-F238E27FC236}">
                      <a16:creationId xmlns:a16="http://schemas.microsoft.com/office/drawing/2014/main" id="{8B1C5239-F059-4CFF-90DE-264DEDC1B9C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1" name="Rectangle: Rounded Corners 2170">
                  <a:extLst>
                    <a:ext uri="{FF2B5EF4-FFF2-40B4-BE49-F238E27FC236}">
                      <a16:creationId xmlns:a16="http://schemas.microsoft.com/office/drawing/2014/main" id="{A08E40F6-D078-4C79-9A3D-DE0771AC0CDB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72" name="Rectangle: Rounded Corners 2171">
                  <a:extLst>
                    <a:ext uri="{FF2B5EF4-FFF2-40B4-BE49-F238E27FC236}">
                      <a16:creationId xmlns:a16="http://schemas.microsoft.com/office/drawing/2014/main" id="{C8CE7B84-99CD-4796-AACE-E048A92D8E41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140" name="Group 2139">
                <a:extLst>
                  <a:ext uri="{FF2B5EF4-FFF2-40B4-BE49-F238E27FC236}">
                    <a16:creationId xmlns:a16="http://schemas.microsoft.com/office/drawing/2014/main" id="{588463CE-AE9B-44A4-998F-42D49FC74116}"/>
                  </a:ext>
                </a:extLst>
              </p:cNvPr>
              <p:cNvGrpSpPr/>
              <p:nvPr/>
            </p:nvGrpSpPr>
            <p:grpSpPr>
              <a:xfrm rot="5697808">
                <a:off x="9231220" y="3700287"/>
                <a:ext cx="167860" cy="159205"/>
                <a:chOff x="8770428" y="4145225"/>
                <a:chExt cx="307647" cy="276804"/>
              </a:xfrm>
              <a:solidFill>
                <a:srgbClr val="FFC000">
                  <a:lumMod val="50000"/>
                </a:srgbClr>
              </a:solidFill>
            </p:grpSpPr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C02845B9-3558-42F6-BA1A-08867706A75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3" name="Freeform: Shape 2142">
                  <a:extLst>
                    <a:ext uri="{FF2B5EF4-FFF2-40B4-BE49-F238E27FC236}">
                      <a16:creationId xmlns:a16="http://schemas.microsoft.com/office/drawing/2014/main" id="{FB61FAD0-C7BF-4770-930D-FF96B581B143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958E2A94-4772-4C8B-9AC8-5772DD7F4568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5" name="Freeform: Shape 2144">
                  <a:extLst>
                    <a:ext uri="{FF2B5EF4-FFF2-40B4-BE49-F238E27FC236}">
                      <a16:creationId xmlns:a16="http://schemas.microsoft.com/office/drawing/2014/main" id="{15ABA1BD-9BCA-4B4C-BD86-17E167713F98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6" name="Freeform: Shape 2145">
                  <a:extLst>
                    <a:ext uri="{FF2B5EF4-FFF2-40B4-BE49-F238E27FC236}">
                      <a16:creationId xmlns:a16="http://schemas.microsoft.com/office/drawing/2014/main" id="{08923233-7BD2-4B83-AD9B-A43A5BC324AC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7" name="Freeform: Shape 2146">
                  <a:extLst>
                    <a:ext uri="{FF2B5EF4-FFF2-40B4-BE49-F238E27FC236}">
                      <a16:creationId xmlns:a16="http://schemas.microsoft.com/office/drawing/2014/main" id="{6F6B7DA5-25BF-4FE2-B7E0-C6C53B01E4DD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8" name="Freeform: Shape 2147">
                  <a:extLst>
                    <a:ext uri="{FF2B5EF4-FFF2-40B4-BE49-F238E27FC236}">
                      <a16:creationId xmlns:a16="http://schemas.microsoft.com/office/drawing/2014/main" id="{03E6B547-7EEB-4C8E-A666-E0C09770699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49" name="Freeform: Shape 2148">
                  <a:extLst>
                    <a:ext uri="{FF2B5EF4-FFF2-40B4-BE49-F238E27FC236}">
                      <a16:creationId xmlns:a16="http://schemas.microsoft.com/office/drawing/2014/main" id="{E57CB03E-9E49-4AE6-9E00-A1E5C8C06A12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0" name="Freeform: Shape 2149">
                  <a:extLst>
                    <a:ext uri="{FF2B5EF4-FFF2-40B4-BE49-F238E27FC236}">
                      <a16:creationId xmlns:a16="http://schemas.microsoft.com/office/drawing/2014/main" id="{7CC443BF-D214-4209-ABF7-921260CDB80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E922D662-8DB8-46FD-95BE-398DAC70697E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8AD6A12B-73C5-49B2-8507-6CF8F0E4F71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2F27C793-C67B-4F23-AEC9-09FA30507F69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4" name="Rectangle: Rounded Corners 2153">
                  <a:extLst>
                    <a:ext uri="{FF2B5EF4-FFF2-40B4-BE49-F238E27FC236}">
                      <a16:creationId xmlns:a16="http://schemas.microsoft.com/office/drawing/2014/main" id="{0DF8C974-1B5A-4290-A6F3-F69D302E9900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5" name="Rectangle: Rounded Corners 2154">
                  <a:extLst>
                    <a:ext uri="{FF2B5EF4-FFF2-40B4-BE49-F238E27FC236}">
                      <a16:creationId xmlns:a16="http://schemas.microsoft.com/office/drawing/2014/main" id="{B7B5A174-2A7C-46DA-8853-12DE1D0FA1F1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6" name="Rectangle: Rounded Corners 2155">
                  <a:extLst>
                    <a:ext uri="{FF2B5EF4-FFF2-40B4-BE49-F238E27FC236}">
                      <a16:creationId xmlns:a16="http://schemas.microsoft.com/office/drawing/2014/main" id="{62FB7414-06ED-4623-84F5-F4FCC105D878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157" name="Rectangle: Rounded Corners 2156">
                  <a:extLst>
                    <a:ext uri="{FF2B5EF4-FFF2-40B4-BE49-F238E27FC236}">
                      <a16:creationId xmlns:a16="http://schemas.microsoft.com/office/drawing/2014/main" id="{0522B1CB-1DB4-45E8-BB81-F94C60977BC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 noProof="0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141" name="Oval 2140">
                <a:extLst>
                  <a:ext uri="{FF2B5EF4-FFF2-40B4-BE49-F238E27FC236}">
                    <a16:creationId xmlns:a16="http://schemas.microsoft.com/office/drawing/2014/main" id="{B9F46320-5B67-497A-9144-3515AB912512}"/>
                  </a:ext>
                </a:extLst>
              </p:cNvPr>
              <p:cNvSpPr/>
              <p:nvPr/>
            </p:nvSpPr>
            <p:spPr>
              <a:xfrm>
                <a:off x="9283619" y="3671305"/>
                <a:ext cx="111835" cy="1371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ED7D31">
                      <a:lumMod val="40000"/>
                      <a:lumOff val="60000"/>
                    </a:srgbClr>
                  </a:gs>
                  <a:gs pos="74000">
                    <a:srgbClr val="FFC000">
                      <a:lumMod val="50000"/>
                    </a:srgbClr>
                  </a:gs>
                  <a:gs pos="53000">
                    <a:srgbClr val="FFC0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GB" sz="1600" kern="0" noProof="0" dirty="0">
                  <a:solidFill>
                    <a:srgbClr val="FFFFFF"/>
                  </a:solidFill>
                </a:endParaRPr>
              </a:p>
            </p:txBody>
          </p:sp>
        </p:grpSp>
        <p:pic>
          <p:nvPicPr>
            <p:cNvPr id="2377" name="Picture 2376" descr="A picture containing text, device&#10;&#10;Description automatically generated">
              <a:extLst>
                <a:ext uri="{FF2B5EF4-FFF2-40B4-BE49-F238E27FC236}">
                  <a16:creationId xmlns:a16="http://schemas.microsoft.com/office/drawing/2014/main" id="{080674D8-D953-4C85-B121-44146B8671B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159823">
              <a:off x="8725500" y="1962268"/>
              <a:ext cx="249697" cy="227471"/>
            </a:xfrm>
            <a:prstGeom prst="rect">
              <a:avLst/>
            </a:prstGeom>
          </p:spPr>
        </p:pic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94BF78F5-9E34-4C03-9C56-3F589B5B53B2}"/>
                </a:ext>
              </a:extLst>
            </p:cNvPr>
            <p:cNvSpPr>
              <a:spLocks noChangeAspect="1"/>
            </p:cNvSpPr>
            <p:nvPr userDrawn="1"/>
          </p:nvSpPr>
          <p:spPr>
            <a:xfrm rot="14184780">
              <a:off x="9252374" y="2972902"/>
              <a:ext cx="142653" cy="25587"/>
            </a:xfrm>
            <a:custGeom>
              <a:avLst/>
              <a:gdLst>
                <a:gd name="connsiteX0" fmla="*/ 0 w 485775"/>
                <a:gd name="connsiteY0" fmla="*/ 133509 h 133509"/>
                <a:gd name="connsiteX1" fmla="*/ 142875 w 485775"/>
                <a:gd name="connsiteY1" fmla="*/ 159 h 133509"/>
                <a:gd name="connsiteX2" fmla="*/ 304800 w 485775"/>
                <a:gd name="connsiteY2" fmla="*/ 104934 h 133509"/>
                <a:gd name="connsiteX3" fmla="*/ 485775 w 485775"/>
                <a:gd name="connsiteY3" fmla="*/ 38259 h 133509"/>
                <a:gd name="connsiteX4" fmla="*/ 485775 w 485775"/>
                <a:gd name="connsiteY4" fmla="*/ 38259 h 13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133509">
                  <a:moveTo>
                    <a:pt x="0" y="133509"/>
                  </a:moveTo>
                  <a:cubicBezTo>
                    <a:pt x="46037" y="69215"/>
                    <a:pt x="92075" y="4921"/>
                    <a:pt x="142875" y="159"/>
                  </a:cubicBezTo>
                  <a:cubicBezTo>
                    <a:pt x="193675" y="-4603"/>
                    <a:pt x="247650" y="98584"/>
                    <a:pt x="304800" y="104934"/>
                  </a:cubicBezTo>
                  <a:cubicBezTo>
                    <a:pt x="361950" y="111284"/>
                    <a:pt x="485775" y="38259"/>
                    <a:pt x="485775" y="38259"/>
                  </a:cubicBezTo>
                  <a:lnTo>
                    <a:pt x="485775" y="38259"/>
                  </a:lnTo>
                </a:path>
              </a:pathLst>
            </a:custGeom>
            <a:noFill/>
            <a:ln w="28575" cap="rnd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685783">
                <a:defRPr/>
              </a:pPr>
              <a:endParaRPr lang="en-GB" sz="1000" kern="0" noProof="0" dirty="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434" name="TextBox 1433">
            <a:extLst>
              <a:ext uri="{FF2B5EF4-FFF2-40B4-BE49-F238E27FC236}">
                <a16:creationId xmlns:a16="http://schemas.microsoft.com/office/drawing/2014/main" id="{63AB9EF8-211E-46CF-ACD3-3AEC6A07BDC0}"/>
              </a:ext>
            </a:extLst>
          </p:cNvPr>
          <p:cNvSpPr txBox="1"/>
          <p:nvPr userDrawn="1"/>
        </p:nvSpPr>
        <p:spPr>
          <a:xfrm>
            <a:off x="4316960" y="3310187"/>
            <a:ext cx="221214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685783">
              <a:lnSpc>
                <a:spcPct val="90000"/>
              </a:lnSpc>
              <a:buClr>
                <a:srgbClr val="830051"/>
              </a:buClr>
              <a:defRPr/>
            </a:pPr>
            <a:r>
              <a:rPr lang="en-GB" sz="900" b="1" kern="0" noProof="0" dirty="0">
                <a:solidFill>
                  <a:srgbClr val="12839E"/>
                </a:solidFill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B844A9-BB10-8E1F-BC58-21CFFE3AADE0}"/>
              </a:ext>
            </a:extLst>
          </p:cNvPr>
          <p:cNvSpPr txBox="1"/>
          <p:nvPr userDrawn="1"/>
        </p:nvSpPr>
        <p:spPr>
          <a:xfrm>
            <a:off x="1928216" y="3573668"/>
            <a:ext cx="391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783">
              <a:buClr>
                <a:srgbClr val="830051"/>
              </a:buClr>
              <a:defRPr/>
            </a:pP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Mast </a:t>
            </a:r>
            <a:b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</a:b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AB99B7-0176-5BBA-C92C-016264910E86}"/>
              </a:ext>
            </a:extLst>
          </p:cNvPr>
          <p:cNvSpPr txBox="1"/>
          <p:nvPr userDrawn="1"/>
        </p:nvSpPr>
        <p:spPr>
          <a:xfrm>
            <a:off x="4278269" y="3720881"/>
            <a:ext cx="3914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783">
              <a:buClr>
                <a:srgbClr val="830051"/>
              </a:buClr>
              <a:defRPr/>
            </a:pP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Mast </a:t>
            </a:r>
            <a:b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</a:br>
            <a:r>
              <a:rPr lang="en-GB" sz="700" kern="0" noProof="0" dirty="0">
                <a:solidFill>
                  <a:schemeClr val="tx1"/>
                </a:solidFill>
                <a:cs typeface="Arial" panose="020B0604020202020204" pitchFamily="34" charset="0"/>
              </a:rPr>
              <a:t>cell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79895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svg"/><Relationship Id="rId17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6.svg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Relationship Id="rId14" Type="http://schemas.openxmlformats.org/officeDocument/2006/relationships/image" Target="../media/image5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8.png"/><Relationship Id="rId3" Type="http://schemas.openxmlformats.org/officeDocument/2006/relationships/tags" Target="../tags/tag1.xml"/><Relationship Id="rId7" Type="http://schemas.openxmlformats.org/officeDocument/2006/relationships/image" Target="../media/image7.png"/><Relationship Id="rId12" Type="http://schemas.openxmlformats.org/officeDocument/2006/relationships/image" Target="../media/image22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7.svg"/><Relationship Id="rId11" Type="http://schemas.openxmlformats.org/officeDocument/2006/relationships/image" Target="../media/image21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19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34774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30438B1-686C-4712-929D-42CEBCEA70E0}"/>
              </a:ext>
            </a:extLst>
          </p:cNvPr>
          <p:cNvSpPr txBox="1"/>
          <p:nvPr/>
        </p:nvSpPr>
        <p:spPr>
          <a:xfrm>
            <a:off x="466724" y="6666408"/>
            <a:ext cx="1040648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CN-142701; 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6445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7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5244492-E6ED-4AE1-BE7C-112A86FA0B6C}"/>
              </a:ext>
            </a:extLst>
          </p:cNvPr>
          <p:cNvSpPr/>
          <p:nvPr userDrawn="1"/>
        </p:nvSpPr>
        <p:spPr>
          <a:xfrm>
            <a:off x="2694570" y="-556"/>
            <a:ext cx="6840000" cy="6454619"/>
          </a:xfrm>
          <a:custGeom>
            <a:avLst/>
            <a:gdLst>
              <a:gd name="connsiteX0" fmla="*/ 1846694 w 6840000"/>
              <a:gd name="connsiteY0" fmla="*/ 0 h 6454619"/>
              <a:gd name="connsiteX1" fmla="*/ 4993307 w 6840000"/>
              <a:gd name="connsiteY1" fmla="*/ 0 h 6454619"/>
              <a:gd name="connsiteX2" fmla="*/ 5050175 w 6840000"/>
              <a:gd name="connsiteY2" fmla="*/ 27395 h 6454619"/>
              <a:gd name="connsiteX3" fmla="*/ 6840000 w 6840000"/>
              <a:gd name="connsiteY3" fmla="*/ 3034619 h 6454619"/>
              <a:gd name="connsiteX4" fmla="*/ 3420000 w 6840000"/>
              <a:gd name="connsiteY4" fmla="*/ 6454619 h 6454619"/>
              <a:gd name="connsiteX5" fmla="*/ 0 w 6840000"/>
              <a:gd name="connsiteY5" fmla="*/ 3034619 h 6454619"/>
              <a:gd name="connsiteX6" fmla="*/ 1789825 w 6840000"/>
              <a:gd name="connsiteY6" fmla="*/ 27395 h 6454619"/>
              <a:gd name="connsiteX7" fmla="*/ 1846694 w 6840000"/>
              <a:gd name="connsiteY7" fmla="*/ 0 h 645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0000" h="6454619">
                <a:moveTo>
                  <a:pt x="1846694" y="0"/>
                </a:moveTo>
                <a:lnTo>
                  <a:pt x="4993307" y="0"/>
                </a:lnTo>
                <a:lnTo>
                  <a:pt x="5050175" y="27395"/>
                </a:lnTo>
                <a:cubicBezTo>
                  <a:pt x="6116275" y="606535"/>
                  <a:pt x="6840000" y="1736059"/>
                  <a:pt x="6840000" y="3034619"/>
                </a:cubicBezTo>
                <a:cubicBezTo>
                  <a:pt x="6840000" y="4923433"/>
                  <a:pt x="5308814" y="6454619"/>
                  <a:pt x="3420000" y="6454619"/>
                </a:cubicBezTo>
                <a:cubicBezTo>
                  <a:pt x="1531186" y="6454619"/>
                  <a:pt x="0" y="4923433"/>
                  <a:pt x="0" y="3034619"/>
                </a:cubicBezTo>
                <a:cubicBezTo>
                  <a:pt x="0" y="1736059"/>
                  <a:pt x="723725" y="606535"/>
                  <a:pt x="1789825" y="27395"/>
                </a:cubicBezTo>
                <a:lnTo>
                  <a:pt x="1846694" y="0"/>
                </a:lnTo>
                <a:close/>
              </a:path>
            </a:pathLst>
          </a:cu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GB" noProof="0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777E4DC-0834-4888-92BB-60E8C8FC2EDF}"/>
              </a:ext>
            </a:extLst>
          </p:cNvPr>
          <p:cNvSpPr/>
          <p:nvPr userDrawn="1"/>
        </p:nvSpPr>
        <p:spPr>
          <a:xfrm>
            <a:off x="3234571" y="154063"/>
            <a:ext cx="5760000" cy="576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8566653-E163-4DE7-9B39-BE54D0E2CCBC}"/>
              </a:ext>
            </a:extLst>
          </p:cNvPr>
          <p:cNvSpPr/>
          <p:nvPr userDrawn="1"/>
        </p:nvSpPr>
        <p:spPr>
          <a:xfrm>
            <a:off x="3774571" y="694063"/>
            <a:ext cx="4680000" cy="468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CC884D7-52AF-4E9B-99B0-74C2365500B2}"/>
              </a:ext>
            </a:extLst>
          </p:cNvPr>
          <p:cNvSpPr/>
          <p:nvPr userDrawn="1"/>
        </p:nvSpPr>
        <p:spPr>
          <a:xfrm>
            <a:off x="4314571" y="1234063"/>
            <a:ext cx="3600000" cy="3600000"/>
          </a:xfrm>
          <a:prstGeom prst="ellipse">
            <a:avLst/>
          </a:prstGeom>
          <a:solidFill>
            <a:schemeClr val="accent6">
              <a:lumMod val="60000"/>
              <a:lumOff val="4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49E98C8-19F1-4357-83C8-D30310ADB191}"/>
              </a:ext>
            </a:extLst>
          </p:cNvPr>
          <p:cNvSpPr/>
          <p:nvPr userDrawn="1"/>
        </p:nvSpPr>
        <p:spPr>
          <a:xfrm>
            <a:off x="4854571" y="1774063"/>
            <a:ext cx="2520000" cy="2520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B1D5567-495A-452B-AD11-EB0B91D5898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52968" y="1774063"/>
            <a:ext cx="2520000" cy="2520000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442FD94-3072-4B03-9B5B-3222E368E5A3}"/>
              </a:ext>
            </a:extLst>
          </p:cNvPr>
          <p:cNvSpPr/>
          <p:nvPr userDrawn="1"/>
        </p:nvSpPr>
        <p:spPr>
          <a:xfrm>
            <a:off x="0" y="6030192"/>
            <a:ext cx="12192000" cy="8028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81F357-E748-4B2B-916A-43A3D6A24486}"/>
              </a:ext>
            </a:extLst>
          </p:cNvPr>
          <p:cNvSpPr/>
          <p:nvPr userDrawn="1"/>
        </p:nvSpPr>
        <p:spPr>
          <a:xfrm>
            <a:off x="4762" y="6056424"/>
            <a:ext cx="12192000" cy="8028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7A5E55E1-B5FF-438F-B0ED-BDA83FEE76E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7013" y="6255186"/>
            <a:ext cx="1840214" cy="413626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BB09788-656D-4014-A00C-AE61FA21FD8B}"/>
              </a:ext>
            </a:extLst>
          </p:cNvPr>
          <p:cNvGrpSpPr/>
          <p:nvPr userDrawn="1"/>
        </p:nvGrpSpPr>
        <p:grpSpPr>
          <a:xfrm>
            <a:off x="9938587" y="6145322"/>
            <a:ext cx="2052789" cy="712678"/>
            <a:chOff x="9972040" y="6201077"/>
            <a:chExt cx="2052789" cy="712678"/>
          </a:xfrm>
        </p:grpSpPr>
        <p:pic>
          <p:nvPicPr>
            <p:cNvPr id="15" name="Picture 2" descr="Image result for ASTRAZENECA LOGO">
              <a:extLst>
                <a:ext uri="{FF2B5EF4-FFF2-40B4-BE49-F238E27FC236}">
                  <a16:creationId xmlns:a16="http://schemas.microsoft.com/office/drawing/2014/main" id="{9D614E04-12E2-4DB8-9F84-70263C27DB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25297" y="6201077"/>
              <a:ext cx="1199532" cy="3250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64A0ED0-D6F6-4A23-A394-768D4B9E4F5E}"/>
                </a:ext>
              </a:extLst>
            </p:cNvPr>
            <p:cNvSpPr txBox="1"/>
            <p:nvPr userDrawn="1"/>
          </p:nvSpPr>
          <p:spPr>
            <a:xfrm>
              <a:off x="9972040" y="6575201"/>
              <a:ext cx="1996630" cy="338554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r">
                <a:tabLst>
                  <a:tab pos="2971800" algn="ctr"/>
                  <a:tab pos="5943600" algn="r"/>
                </a:tabLst>
              </a:pP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Veeva ID:  Z4-58266; date of preparation: September 2023. 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© 2023 AstraZeneca. All Rights Reserved.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This information is intended for healthcare professionals only. </a:t>
              </a:r>
              <a:b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</a:br>
              <a:r>
                <a:rPr lang="en-GB" sz="400" noProof="0" dirty="0">
                  <a:solidFill>
                    <a:schemeClr val="tx1"/>
                  </a:solidFill>
                  <a:effectLst/>
                  <a:latin typeface="Arial" panose="020B0604020202020204" pitchFamily="34" charset="0"/>
                  <a:ea typeface="Calibri" panose="020F0502020204030204" pitchFamily="34" charset="0"/>
                </a:rPr>
                <a:t>EpiCentral is sponsored and developed by AstraZeneca</a:t>
              </a:r>
            </a:p>
          </p:txBody>
        </p:sp>
      </p:grpSp>
      <p:pic>
        <p:nvPicPr>
          <p:cNvPr id="57" name="Picture 5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CF48869-D560-47D0-A0D5-3F99D0D64B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8038117">
            <a:off x="1768904" y="4687829"/>
            <a:ext cx="1496789" cy="1514666"/>
          </a:xfrm>
          <a:prstGeom prst="rect">
            <a:avLst/>
          </a:prstGeom>
        </p:spPr>
      </p:pic>
      <p:pic>
        <p:nvPicPr>
          <p:cNvPr id="59" name="Picture 58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D5DB01E4-6FF7-47DA-86FA-2ACF5EEE6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502" y="1693763"/>
            <a:ext cx="887733" cy="907367"/>
          </a:xfrm>
          <a:prstGeom prst="rect">
            <a:avLst/>
          </a:prstGeom>
        </p:spPr>
      </p:pic>
      <p:pic>
        <p:nvPicPr>
          <p:cNvPr id="67" name="Picture 6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47D50F87-D181-4770-947E-504A5DED1F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687397">
            <a:off x="9940019" y="1059852"/>
            <a:ext cx="631832" cy="618942"/>
          </a:xfrm>
          <a:prstGeom prst="rect">
            <a:avLst/>
          </a:prstGeom>
        </p:spPr>
      </p:pic>
      <p:pic>
        <p:nvPicPr>
          <p:cNvPr id="68" name="Picture 67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54C3D28-CBCE-4E17-8985-89DD1AE250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135976" y="2801949"/>
            <a:ext cx="1048674" cy="1144020"/>
          </a:xfrm>
          <a:prstGeom prst="rect">
            <a:avLst/>
          </a:prstGeom>
        </p:spPr>
      </p:pic>
      <p:pic>
        <p:nvPicPr>
          <p:cNvPr id="69" name="Picture 68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676E9A1-CEAE-401D-B175-87B5553241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73206" y="694063"/>
            <a:ext cx="888738" cy="1080000"/>
          </a:xfrm>
          <a:prstGeom prst="rect">
            <a:avLst/>
          </a:prstGeom>
        </p:spPr>
      </p:pic>
      <p:pic>
        <p:nvPicPr>
          <p:cNvPr id="70" name="Picture 69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2207AB99-F545-4F51-8810-D2F24B13C2D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0216457" y="2438556"/>
            <a:ext cx="981644" cy="1070896"/>
          </a:xfrm>
          <a:prstGeom prst="rect">
            <a:avLst/>
          </a:prstGeom>
        </p:spPr>
      </p:pic>
      <p:pic>
        <p:nvPicPr>
          <p:cNvPr id="71" name="Picture 70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5984992-4058-41C7-9121-9C047DB40E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0000"/>
          <a:stretch/>
        </p:blipFill>
        <p:spPr>
          <a:xfrm>
            <a:off x="11541557" y="3597459"/>
            <a:ext cx="650444" cy="1329659"/>
          </a:xfrm>
          <a:prstGeom prst="rect">
            <a:avLst/>
          </a:prstGeom>
        </p:spPr>
      </p:pic>
      <p:pic>
        <p:nvPicPr>
          <p:cNvPr id="72" name="Picture 71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288E9916-00CE-4B3A-B835-F46AB2BF5B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94564" y="4412853"/>
            <a:ext cx="937287" cy="1138998"/>
          </a:xfrm>
          <a:prstGeom prst="rect">
            <a:avLst/>
          </a:prstGeom>
        </p:spPr>
      </p:pic>
      <p:pic>
        <p:nvPicPr>
          <p:cNvPr id="73" name="Picture 72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71D46643-68CF-4472-8523-9C06B82894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5189"/>
          <a:stretch/>
        </p:blipFill>
        <p:spPr>
          <a:xfrm rot="16200000">
            <a:off x="11296403" y="256552"/>
            <a:ext cx="1152150" cy="639045"/>
          </a:xfrm>
          <a:prstGeom prst="rect">
            <a:avLst/>
          </a:prstGeom>
        </p:spPr>
      </p:pic>
      <p:pic>
        <p:nvPicPr>
          <p:cNvPr id="74" name="Picture 73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AC43BC6F-69A2-436A-A081-BCF63DC189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597"/>
          <a:stretch/>
        </p:blipFill>
        <p:spPr>
          <a:xfrm>
            <a:off x="0" y="4016684"/>
            <a:ext cx="687585" cy="1277546"/>
          </a:xfrm>
          <a:prstGeom prst="rect">
            <a:avLst/>
          </a:prstGeom>
        </p:spPr>
      </p:pic>
      <p:pic>
        <p:nvPicPr>
          <p:cNvPr id="75" name="Picture 74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B4D23566-AB01-467E-8741-87921FC3EE8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9925902">
            <a:off x="1178608" y="249794"/>
            <a:ext cx="561246" cy="612275"/>
          </a:xfrm>
          <a:prstGeom prst="rect">
            <a:avLst/>
          </a:prstGeom>
        </p:spPr>
      </p:pic>
      <p:pic>
        <p:nvPicPr>
          <p:cNvPr id="77" name="Picture 76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9544C503-FD33-4D52-A17F-2736D09910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833" t="39608"/>
          <a:stretch/>
        </p:blipFill>
        <p:spPr>
          <a:xfrm>
            <a:off x="0" y="0"/>
            <a:ext cx="423949" cy="484876"/>
          </a:xfrm>
          <a:prstGeom prst="rect">
            <a:avLst/>
          </a:prstGeom>
        </p:spPr>
      </p:pic>
      <p:pic>
        <p:nvPicPr>
          <p:cNvPr id="78" name="Picture 77" descr="A picture containing flower, plant&#10;&#10;Description automatically generated">
            <a:extLst>
              <a:ext uri="{FF2B5EF4-FFF2-40B4-BE49-F238E27FC236}">
                <a16:creationId xmlns:a16="http://schemas.microsoft.com/office/drawing/2014/main" id="{30A85EE8-1CB7-4D04-B573-16846721019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alphaModFix amt="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20687397">
            <a:off x="11535297" y="5380551"/>
            <a:ext cx="410517" cy="402142"/>
          </a:xfrm>
          <a:prstGeom prst="rect">
            <a:avLst/>
          </a:prstGeom>
        </p:spPr>
      </p:pic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5FDF17C-B059-41CD-8ADC-C230FE63D0DF}"/>
              </a:ext>
            </a:extLst>
          </p:cNvPr>
          <p:cNvSpPr/>
          <p:nvPr userDrawn="1"/>
        </p:nvSpPr>
        <p:spPr>
          <a:xfrm flipH="1">
            <a:off x="1982259" y="1839042"/>
            <a:ext cx="2712034" cy="2850433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EFCF42-FEBC-441E-9A94-E8C332AF97A2}"/>
              </a:ext>
            </a:extLst>
          </p:cNvPr>
          <p:cNvSpPr/>
          <p:nvPr userDrawn="1"/>
        </p:nvSpPr>
        <p:spPr>
          <a:xfrm flipH="1">
            <a:off x="7495819" y="1839042"/>
            <a:ext cx="2712034" cy="2850433"/>
          </a:xfrm>
          <a:prstGeom prst="roundRect">
            <a:avLst>
              <a:gd name="adj" fmla="val 5501"/>
            </a:avLst>
          </a:prstGeom>
          <a:solidFill>
            <a:schemeClr val="bg1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noProof="0" dirty="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B91AC26-5746-46CA-8114-8B78EC9CBA29}"/>
              </a:ext>
            </a:extLst>
          </p:cNvPr>
          <p:cNvSpPr/>
          <p:nvPr userDrawn="1"/>
        </p:nvSpPr>
        <p:spPr>
          <a:xfrm>
            <a:off x="7170170" y="2476623"/>
            <a:ext cx="325650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 noProof="0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F5818A2-2BED-4A39-9CD1-5BCCBD6D962B}"/>
              </a:ext>
            </a:extLst>
          </p:cNvPr>
          <p:cNvSpPr/>
          <p:nvPr userDrawn="1"/>
        </p:nvSpPr>
        <p:spPr>
          <a:xfrm flipH="1">
            <a:off x="4694292" y="2479004"/>
            <a:ext cx="343995" cy="990000"/>
          </a:xfrm>
          <a:custGeom>
            <a:avLst/>
            <a:gdLst>
              <a:gd name="connsiteX0" fmla="*/ 340299 w 340299"/>
              <a:gd name="connsiteY0" fmla="*/ 0 h 990000"/>
              <a:gd name="connsiteX1" fmla="*/ 340299 w 340299"/>
              <a:gd name="connsiteY1" fmla="*/ 990000 h 990000"/>
              <a:gd name="connsiteX2" fmla="*/ 2349 w 340299"/>
              <a:gd name="connsiteY2" fmla="*/ 608689 h 990000"/>
              <a:gd name="connsiteX3" fmla="*/ 12724 w 340299"/>
              <a:gd name="connsiteY3" fmla="*/ 589574 h 990000"/>
              <a:gd name="connsiteX4" fmla="*/ 31113 w 340299"/>
              <a:gd name="connsiteY4" fmla="*/ 498490 h 990000"/>
              <a:gd name="connsiteX5" fmla="*/ 12724 w 340299"/>
              <a:gd name="connsiteY5" fmla="*/ 407406 h 990000"/>
              <a:gd name="connsiteX6" fmla="*/ 0 w 340299"/>
              <a:gd name="connsiteY6" fmla="*/ 383962 h 990000"/>
              <a:gd name="connsiteX7" fmla="*/ 340299 w 340299"/>
              <a:gd name="connsiteY7" fmla="*/ 0 h 99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299" h="990000">
                <a:moveTo>
                  <a:pt x="340299" y="0"/>
                </a:moveTo>
                <a:lnTo>
                  <a:pt x="340299" y="990000"/>
                </a:lnTo>
                <a:lnTo>
                  <a:pt x="2349" y="608689"/>
                </a:lnTo>
                <a:lnTo>
                  <a:pt x="12724" y="589574"/>
                </a:lnTo>
                <a:cubicBezTo>
                  <a:pt x="24565" y="561578"/>
                  <a:pt x="31113" y="530799"/>
                  <a:pt x="31113" y="498490"/>
                </a:cubicBezTo>
                <a:cubicBezTo>
                  <a:pt x="31113" y="466181"/>
                  <a:pt x="24565" y="435402"/>
                  <a:pt x="12724" y="407406"/>
                </a:cubicBezTo>
                <a:lnTo>
                  <a:pt x="0" y="383962"/>
                </a:lnTo>
                <a:lnTo>
                  <a:pt x="340299" y="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GB" noProof="0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E1053C0-9572-4694-B09C-AEC7D2258F53}"/>
              </a:ext>
            </a:extLst>
          </p:cNvPr>
          <p:cNvSpPr/>
          <p:nvPr userDrawn="1"/>
        </p:nvSpPr>
        <p:spPr>
          <a:xfrm>
            <a:off x="6732550" y="274594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930B616A-3B90-4554-A936-15DBAF4F015A}"/>
              </a:ext>
            </a:extLst>
          </p:cNvPr>
          <p:cNvSpPr/>
          <p:nvPr userDrawn="1"/>
        </p:nvSpPr>
        <p:spPr>
          <a:xfrm flipH="1">
            <a:off x="5010982" y="2745942"/>
            <a:ext cx="468000" cy="468000"/>
          </a:xfrm>
          <a:prstGeom prst="ellipse">
            <a:avLst/>
          </a:prstGeom>
          <a:solidFill>
            <a:schemeClr val="bg1">
              <a:alpha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72000" tIns="72000" rtlCol="0" anchor="ctr"/>
          <a:lstStyle/>
          <a:p>
            <a:pPr marL="0" marR="0" lvl="0" indent="0" algn="ctr" defTabSz="6857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IL-25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IL-33</a:t>
            </a:r>
            <a:b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TSLP</a:t>
            </a:r>
          </a:p>
        </p:txBody>
      </p:sp>
    </p:spTree>
    <p:custDataLst>
      <p:tags r:id="rId3"/>
    </p:custDataLst>
    <p:extLst>
      <p:ext uri="{BB962C8B-B14F-4D97-AF65-F5344CB8AC3E}">
        <p14:creationId xmlns:p14="http://schemas.microsoft.com/office/powerpoint/2010/main" val="3670659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3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43">
          <p15:clr>
            <a:srgbClr val="F26B43"/>
          </p15:clr>
        </p15:guide>
        <p15:guide id="5" orient="horz" pos="3816">
          <p15:clr>
            <a:srgbClr val="F26B43"/>
          </p15:clr>
        </p15:guide>
        <p15:guide id="6" orient="horz" pos="119">
          <p15:clr>
            <a:srgbClr val="F26B43"/>
          </p15:clr>
        </p15:guide>
        <p15:guide id="7" pos="7514">
          <p15:clr>
            <a:srgbClr val="F26B43"/>
          </p15:clr>
        </p15:guide>
        <p15:guide id="8" orient="horz" pos="4201">
          <p15:clr>
            <a:srgbClr val="F26B43"/>
          </p15:clr>
        </p15:guide>
        <p15:guide id="10" pos="3840">
          <p15:clr>
            <a:srgbClr val="F26B43"/>
          </p15:clr>
        </p15:guide>
        <p15:guide id="11" orient="horz" pos="19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1.emf"/><Relationship Id="rId4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2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5" Type="http://schemas.openxmlformats.org/officeDocument/2006/relationships/image" Target="../media/image30.png"/><Relationship Id="rId4" Type="http://schemas.openxmlformats.org/officeDocument/2006/relationships/image" Target="../media/image8.png"/><Relationship Id="rId9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36.jpe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>
            <a:extLst>
              <a:ext uri="{FF2B5EF4-FFF2-40B4-BE49-F238E27FC236}">
                <a16:creationId xmlns:a16="http://schemas.microsoft.com/office/drawing/2014/main" id="{512AD6D3-FF72-47DD-B878-E54A1C4B63F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/>
              <a:t>Developed in collaboration with Sven-Erik </a:t>
            </a:r>
            <a:r>
              <a:rPr lang="en-GB" dirty="0" err="1"/>
              <a:t>Dahlén</a:t>
            </a:r>
            <a:r>
              <a:rPr lang="en-GB" dirty="0"/>
              <a:t> </a:t>
            </a:r>
          </a:p>
          <a:p>
            <a:r>
              <a:rPr lang="en-GB" b="0" dirty="0"/>
              <a:t>Professor of Experimental Asthma and Allergy, </a:t>
            </a:r>
          </a:p>
          <a:p>
            <a:r>
              <a:rPr lang="en-GB" b="0" dirty="0"/>
              <a:t>Karolinska University Hospital Huddinge, Stockholm, Sweden​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0861EED-8835-4706-9BC0-FAF78ECDDA2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7999" y="3186000"/>
            <a:ext cx="8238826" cy="1800000"/>
          </a:xfrm>
        </p:spPr>
        <p:txBody>
          <a:bodyPr/>
          <a:lstStyle/>
          <a:p>
            <a:r>
              <a:rPr lang="en-GB" sz="3200" dirty="0">
                <a:latin typeface="Cambria"/>
                <a:ea typeface="Cambria"/>
              </a:rPr>
              <a:t>Modulation of mast cell-dependent constriction of human airways by    epithelial cytokines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023781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rapezoid 66">
            <a:extLst>
              <a:ext uri="{FF2B5EF4-FFF2-40B4-BE49-F238E27FC236}">
                <a16:creationId xmlns:a16="http://schemas.microsoft.com/office/drawing/2014/main" id="{3C8439C2-CD19-00CB-BFEC-332C1ABA44DF}"/>
              </a:ext>
            </a:extLst>
          </p:cNvPr>
          <p:cNvSpPr/>
          <p:nvPr/>
        </p:nvSpPr>
        <p:spPr>
          <a:xfrm rot="19520490">
            <a:off x="836631" y="1491517"/>
            <a:ext cx="2348022" cy="2218902"/>
          </a:xfrm>
          <a:prstGeom prst="trapezoid">
            <a:avLst>
              <a:gd name="adj" fmla="val 40105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Allergen-induced contractions of human airways are</a:t>
            </a:r>
            <a:br>
              <a:rPr lang="en-GB"/>
            </a:br>
            <a:r>
              <a:rPr lang="en-GB"/>
              <a:t>mast cell dependent</a:t>
            </a:r>
          </a:p>
        </p:txBody>
      </p:sp>
      <p:sp>
        <p:nvSpPr>
          <p:cNvPr id="64" name="Content Placeholder 63">
            <a:extLst>
              <a:ext uri="{FF2B5EF4-FFF2-40B4-BE49-F238E27FC236}">
                <a16:creationId xmlns:a16="http://schemas.microsoft.com/office/drawing/2014/main" id="{0763BF0E-D002-D0EA-28A8-F254E8B97711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H</a:t>
            </a:r>
            <a:r>
              <a:rPr lang="en-GB" baseline="-25000" dirty="0"/>
              <a:t>1</a:t>
            </a:r>
            <a:r>
              <a:rPr lang="en-GB" dirty="0"/>
              <a:t>,</a:t>
            </a:r>
            <a:r>
              <a:rPr lang="en-GB" baseline="-25000" dirty="0"/>
              <a:t> </a:t>
            </a:r>
            <a:r>
              <a:rPr lang="en-GB" dirty="0"/>
              <a:t>histamine H1 receptor; </a:t>
            </a:r>
            <a:r>
              <a:rPr lang="en-GB" dirty="0" err="1"/>
              <a:t>IgE</a:t>
            </a:r>
            <a:r>
              <a:rPr lang="en-GB" dirty="0"/>
              <a:t>, immunoglobulin E; </a:t>
            </a:r>
            <a:r>
              <a:rPr lang="en-GB" dirty="0" err="1"/>
              <a:t>KCl</a:t>
            </a:r>
            <a:r>
              <a:rPr lang="en-GB" dirty="0"/>
              <a:t>, potassium </a:t>
            </a:r>
            <a:r>
              <a:rPr lang="en-GB" dirty="0" err="1"/>
              <a:t>chloreide</a:t>
            </a:r>
            <a:r>
              <a:rPr lang="en-GB" dirty="0"/>
              <a:t>; LT, leukotriene; TP, thromboxane</a:t>
            </a:r>
          </a:p>
          <a:p>
            <a:r>
              <a:rPr lang="da-DK" dirty="0"/>
              <a:t>1. Säfholm J, et al. J Allergy Clin Immunol 2015;136:1232–1239; 2. Presenter’s own data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0E628D1-6BF4-AB0D-B9DA-A78D6107809F}"/>
              </a:ext>
            </a:extLst>
          </p:cNvPr>
          <p:cNvGrpSpPr/>
          <p:nvPr/>
        </p:nvGrpSpPr>
        <p:grpSpPr>
          <a:xfrm>
            <a:off x="1063083" y="1513523"/>
            <a:ext cx="4514757" cy="4460501"/>
            <a:chOff x="964023" y="1452563"/>
            <a:chExt cx="4514757" cy="4460501"/>
          </a:xfrm>
        </p:grpSpPr>
        <p:sp>
          <p:nvSpPr>
            <p:cNvPr id="68" name="Trapezoid 67">
              <a:extLst>
                <a:ext uri="{FF2B5EF4-FFF2-40B4-BE49-F238E27FC236}">
                  <a16:creationId xmlns:a16="http://schemas.microsoft.com/office/drawing/2014/main" id="{3717F430-2A9F-2139-3853-FD11672310F6}"/>
                </a:ext>
              </a:extLst>
            </p:cNvPr>
            <p:cNvSpPr/>
            <p:nvPr/>
          </p:nvSpPr>
          <p:spPr>
            <a:xfrm rot="19520490">
              <a:off x="1989311" y="3124113"/>
              <a:ext cx="2348022" cy="2292057"/>
            </a:xfrm>
            <a:prstGeom prst="trapezoid">
              <a:avLst>
                <a:gd name="adj" fmla="val 40105"/>
              </a:avLst>
            </a:prstGeom>
            <a:gradFill>
              <a:gsLst>
                <a:gs pos="0">
                  <a:schemeClr val="accent2">
                    <a:alpha val="60000"/>
                  </a:schemeClr>
                </a:gs>
                <a:gs pos="90000">
                  <a:schemeClr val="accent2">
                    <a:alpha val="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E1B5D9E-2CEF-6B18-1E0B-3B4CCD3D5F59}"/>
                </a:ext>
              </a:extLst>
            </p:cNvPr>
            <p:cNvSpPr txBox="1"/>
            <p:nvPr/>
          </p:nvSpPr>
          <p:spPr>
            <a:xfrm>
              <a:off x="2772191" y="4090332"/>
              <a:ext cx="1400576" cy="5539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Histamine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Cysteinyl-leukotrienes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Prostanoids</a:t>
              </a:r>
              <a:endPara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81E8C6C-B4C7-48CB-F07A-1BD9E2B446A7}"/>
                </a:ext>
              </a:extLst>
            </p:cNvPr>
            <p:cNvSpPr txBox="1"/>
            <p:nvPr/>
          </p:nvSpPr>
          <p:spPr>
            <a:xfrm>
              <a:off x="3150948" y="3019503"/>
              <a:ext cx="1156929" cy="4140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Mast cell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8ED7D0C-C41C-7B69-0E6F-C7A174D6AFFD}"/>
                </a:ext>
              </a:extLst>
            </p:cNvPr>
            <p:cNvSpPr txBox="1"/>
            <p:nvPr/>
          </p:nvSpPr>
          <p:spPr>
            <a:xfrm>
              <a:off x="2610651" y="5605287"/>
              <a:ext cx="2868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smooth muscle contraction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11CBFF-6C7B-5D37-B60B-8B98F119CFBB}"/>
                </a:ext>
              </a:extLst>
            </p:cNvPr>
            <p:cNvSpPr txBox="1"/>
            <p:nvPr/>
          </p:nvSpPr>
          <p:spPr>
            <a:xfrm>
              <a:off x="964023" y="1452563"/>
              <a:ext cx="792000" cy="492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</a:ln>
          </p:spPr>
          <p:txBody>
            <a:bodyPr wrap="square" lIns="0" tIns="0" rIns="0" bIns="0" rtlCol="0">
              <a:spAutoFit/>
            </a:bodyPr>
            <a:lstStyle/>
            <a:p>
              <a:pPr marL="7200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Antigen Anti-</a:t>
              </a:r>
              <a:r>
                <a:rPr kumimoji="0" lang="en-US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IgE</a:t>
              </a:r>
              <a:endPara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49A0D72-D1C0-96C3-F9EA-9D55C105FAA5}"/>
                </a:ext>
              </a:extLst>
            </p:cNvPr>
            <p:cNvGrpSpPr/>
            <p:nvPr/>
          </p:nvGrpSpPr>
          <p:grpSpPr>
            <a:xfrm>
              <a:off x="2460156" y="4939583"/>
              <a:ext cx="2979060" cy="622088"/>
              <a:chOff x="856685" y="5105533"/>
              <a:chExt cx="2156985" cy="321768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54B1A2E2-C799-E334-88E3-481D1FB19A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28533" y="5105533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4330267A-DBA1-8AC8-8A01-02647AAD50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6685" y="5165497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EE1EB6CC-37F8-32F7-EBA8-CA154ED76A3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28532" y="5224888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781DD4DB-398C-FF40-D577-3C72697F1D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80176" y="5284172"/>
                <a:ext cx="1985137" cy="143129"/>
              </a:xfrm>
              <a:prstGeom prst="rect">
                <a:avLst/>
              </a:prstGeom>
            </p:spPr>
          </p:pic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FEDAAC5-0E33-0668-A6E2-5781C54B800D}"/>
                </a:ext>
              </a:extLst>
            </p:cNvPr>
            <p:cNvGrpSpPr/>
            <p:nvPr/>
          </p:nvGrpSpPr>
          <p:grpSpPr>
            <a:xfrm rot="21404217">
              <a:off x="1518196" y="2144674"/>
              <a:ext cx="1096278" cy="1185174"/>
              <a:chOff x="237845" y="2427691"/>
              <a:chExt cx="763271" cy="825163"/>
            </a:xfrm>
          </p:grpSpPr>
          <p:grpSp>
            <p:nvGrpSpPr>
              <p:cNvPr id="44" name="Graphic 21">
                <a:extLst>
                  <a:ext uri="{FF2B5EF4-FFF2-40B4-BE49-F238E27FC236}">
                    <a16:creationId xmlns:a16="http://schemas.microsoft.com/office/drawing/2014/main" id="{B5AA9BE4-5CC2-3A14-221A-9B4D87DC3345}"/>
                  </a:ext>
                </a:extLst>
              </p:cNvPr>
              <p:cNvGrpSpPr/>
              <p:nvPr/>
            </p:nvGrpSpPr>
            <p:grpSpPr>
              <a:xfrm rot="19627188">
                <a:off x="585696" y="2427691"/>
                <a:ext cx="372456" cy="454790"/>
                <a:chOff x="670923" y="2523609"/>
                <a:chExt cx="372456" cy="454790"/>
              </a:xfrm>
            </p:grpSpPr>
            <p:grpSp>
              <p:nvGrpSpPr>
                <p:cNvPr id="53" name="Graphic 21">
                  <a:extLst>
                    <a:ext uri="{FF2B5EF4-FFF2-40B4-BE49-F238E27FC236}">
                      <a16:creationId xmlns:a16="http://schemas.microsoft.com/office/drawing/2014/main" id="{94C7E5E3-A120-6C5B-84BC-D6F740223557}"/>
                    </a:ext>
                  </a:extLst>
                </p:cNvPr>
                <p:cNvGrpSpPr/>
                <p:nvPr/>
              </p:nvGrpSpPr>
              <p:grpSpPr>
                <a:xfrm>
                  <a:off x="727692" y="2580930"/>
                  <a:ext cx="258365" cy="397468"/>
                  <a:chOff x="727692" y="2580930"/>
                  <a:chExt cx="258365" cy="397468"/>
                </a:xfrm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230A13F0-4B3D-C6EE-12E4-9B4B2A667761}"/>
                      </a:ext>
                    </a:extLst>
                  </p:cNvPr>
                  <p:cNvSpPr/>
                  <p:nvPr/>
                </p:nvSpPr>
                <p:spPr>
                  <a:xfrm>
                    <a:off x="828304" y="2580930"/>
                    <a:ext cx="157753" cy="157753"/>
                  </a:xfrm>
                  <a:custGeom>
                    <a:avLst/>
                    <a:gdLst>
                      <a:gd name="connsiteX0" fmla="*/ 28575 w 157753"/>
                      <a:gd name="connsiteY0" fmla="*/ 157753 h 157753"/>
                      <a:gd name="connsiteX1" fmla="*/ 8372 w 157753"/>
                      <a:gd name="connsiteY1" fmla="*/ 149381 h 157753"/>
                      <a:gd name="connsiteX2" fmla="*/ 8372 w 157753"/>
                      <a:gd name="connsiteY2" fmla="*/ 108976 h 157753"/>
                      <a:gd name="connsiteX3" fmla="*/ 108976 w 157753"/>
                      <a:gd name="connsiteY3" fmla="*/ 8372 h 157753"/>
                      <a:gd name="connsiteX4" fmla="*/ 149381 w 157753"/>
                      <a:gd name="connsiteY4" fmla="*/ 8372 h 157753"/>
                      <a:gd name="connsiteX5" fmla="*/ 149381 w 157753"/>
                      <a:gd name="connsiteY5" fmla="*/ 48778 h 157753"/>
                      <a:gd name="connsiteX6" fmla="*/ 48778 w 157753"/>
                      <a:gd name="connsiteY6" fmla="*/ 149381 h 157753"/>
                      <a:gd name="connsiteX7" fmla="*/ 28575 w 157753"/>
                      <a:gd name="connsiteY7" fmla="*/ 157753 h 15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753" h="157753">
                        <a:moveTo>
                          <a:pt x="28575" y="157753"/>
                        </a:moveTo>
                        <a:cubicBezTo>
                          <a:pt x="21260" y="157753"/>
                          <a:pt x="13954" y="154962"/>
                          <a:pt x="8372" y="149381"/>
                        </a:cubicBezTo>
                        <a:cubicBezTo>
                          <a:pt x="-2791" y="138227"/>
                          <a:pt x="-2791" y="120129"/>
                          <a:pt x="8372" y="108976"/>
                        </a:cubicBezTo>
                        <a:lnTo>
                          <a:pt x="108976" y="8372"/>
                        </a:lnTo>
                        <a:cubicBezTo>
                          <a:pt x="120139" y="-2791"/>
                          <a:pt x="138217" y="-2791"/>
                          <a:pt x="149381" y="8372"/>
                        </a:cubicBezTo>
                        <a:cubicBezTo>
                          <a:pt x="160544" y="19526"/>
                          <a:pt x="160544" y="37624"/>
                          <a:pt x="149381" y="48778"/>
                        </a:cubicBezTo>
                        <a:lnTo>
                          <a:pt x="48778" y="149381"/>
                        </a:lnTo>
                        <a:cubicBezTo>
                          <a:pt x="43196" y="154962"/>
                          <a:pt x="35881" y="157753"/>
                          <a:pt x="28575" y="157753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867319E5-979A-5BF7-1043-AC140C819CC4}"/>
                      </a:ext>
                    </a:extLst>
                  </p:cNvPr>
                  <p:cNvSpPr/>
                  <p:nvPr/>
                </p:nvSpPr>
                <p:spPr>
                  <a:xfrm>
                    <a:off x="727692" y="2580930"/>
                    <a:ext cx="157753" cy="397468"/>
                  </a:xfrm>
                  <a:custGeom>
                    <a:avLst/>
                    <a:gdLst>
                      <a:gd name="connsiteX0" fmla="*/ 129188 w 157753"/>
                      <a:gd name="connsiteY0" fmla="*/ 397469 h 397468"/>
                      <a:gd name="connsiteX1" fmla="*/ 100613 w 157753"/>
                      <a:gd name="connsiteY1" fmla="*/ 368894 h 397468"/>
                      <a:gd name="connsiteX2" fmla="*/ 100613 w 157753"/>
                      <a:gd name="connsiteY2" fmla="*/ 141018 h 397468"/>
                      <a:gd name="connsiteX3" fmla="*/ 8372 w 157753"/>
                      <a:gd name="connsiteY3" fmla="*/ 48778 h 397468"/>
                      <a:gd name="connsiteX4" fmla="*/ 8372 w 157753"/>
                      <a:gd name="connsiteY4" fmla="*/ 8372 h 397468"/>
                      <a:gd name="connsiteX5" fmla="*/ 48778 w 157753"/>
                      <a:gd name="connsiteY5" fmla="*/ 8372 h 397468"/>
                      <a:gd name="connsiteX6" fmla="*/ 149381 w 157753"/>
                      <a:gd name="connsiteY6" fmla="*/ 108976 h 397468"/>
                      <a:gd name="connsiteX7" fmla="*/ 157753 w 157753"/>
                      <a:gd name="connsiteY7" fmla="*/ 129178 h 397468"/>
                      <a:gd name="connsiteX8" fmla="*/ 157753 w 157753"/>
                      <a:gd name="connsiteY8" fmla="*/ 368894 h 397468"/>
                      <a:gd name="connsiteX9" fmla="*/ 129178 w 157753"/>
                      <a:gd name="connsiteY9" fmla="*/ 397469 h 39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753" h="397468">
                        <a:moveTo>
                          <a:pt x="129188" y="397469"/>
                        </a:moveTo>
                        <a:cubicBezTo>
                          <a:pt x="113405" y="397469"/>
                          <a:pt x="100613" y="384677"/>
                          <a:pt x="100613" y="368894"/>
                        </a:cubicBezTo>
                        <a:lnTo>
                          <a:pt x="100613" y="141018"/>
                        </a:lnTo>
                        <a:lnTo>
                          <a:pt x="8372" y="48778"/>
                        </a:lnTo>
                        <a:cubicBezTo>
                          <a:pt x="-2791" y="37624"/>
                          <a:pt x="-2791" y="19526"/>
                          <a:pt x="8372" y="8372"/>
                        </a:cubicBezTo>
                        <a:cubicBezTo>
                          <a:pt x="19536" y="-2791"/>
                          <a:pt x="37614" y="-2791"/>
                          <a:pt x="48778" y="8372"/>
                        </a:cubicBezTo>
                        <a:lnTo>
                          <a:pt x="149381" y="108976"/>
                        </a:lnTo>
                        <a:cubicBezTo>
                          <a:pt x="154734" y="114329"/>
                          <a:pt x="157753" y="121606"/>
                          <a:pt x="157753" y="129178"/>
                        </a:cubicBezTo>
                        <a:lnTo>
                          <a:pt x="157753" y="368894"/>
                        </a:lnTo>
                        <a:cubicBezTo>
                          <a:pt x="157753" y="384677"/>
                          <a:pt x="144961" y="397469"/>
                          <a:pt x="129178" y="39746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63063F4-8C08-EA0C-A4D8-0C2F85ADE83C}"/>
                    </a:ext>
                  </a:extLst>
                </p:cNvPr>
                <p:cNvSpPr/>
                <p:nvPr/>
              </p:nvSpPr>
              <p:spPr>
                <a:xfrm>
                  <a:off x="980933" y="2523609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F8225C6C-9F57-859B-3E67-66017F1443CD}"/>
                    </a:ext>
                  </a:extLst>
                </p:cNvPr>
                <p:cNvSpPr/>
                <p:nvPr/>
              </p:nvSpPr>
              <p:spPr>
                <a:xfrm>
                  <a:off x="670923" y="2524151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42B1EEE-886D-ADE5-0623-EF4ABEFF52EB}"/>
                  </a:ext>
                </a:extLst>
              </p:cNvPr>
              <p:cNvSpPr/>
              <p:nvPr/>
            </p:nvSpPr>
            <p:spPr>
              <a:xfrm rot="19627188">
                <a:off x="847659" y="2753882"/>
                <a:ext cx="153457" cy="274110"/>
              </a:xfrm>
              <a:custGeom>
                <a:avLst/>
                <a:gdLst>
                  <a:gd name="connsiteX0" fmla="*/ 139170 w 153457"/>
                  <a:gd name="connsiteY0" fmla="*/ 0 h 274110"/>
                  <a:gd name="connsiteX1" fmla="*/ 124882 w 153457"/>
                  <a:gd name="connsiteY1" fmla="*/ 14288 h 274110"/>
                  <a:gd name="connsiteX2" fmla="*/ 124882 w 153457"/>
                  <a:gd name="connsiteY2" fmla="*/ 97365 h 274110"/>
                  <a:gd name="connsiteX3" fmla="*/ 28575 w 153457"/>
                  <a:gd name="connsiteY3" fmla="*/ 97365 h 274110"/>
                  <a:gd name="connsiteX4" fmla="*/ 28575 w 153457"/>
                  <a:gd name="connsiteY4" fmla="*/ 14288 h 274110"/>
                  <a:gd name="connsiteX5" fmla="*/ 14288 w 153457"/>
                  <a:gd name="connsiteY5" fmla="*/ 0 h 274110"/>
                  <a:gd name="connsiteX6" fmla="*/ 0 w 153457"/>
                  <a:gd name="connsiteY6" fmla="*/ 14288 h 274110"/>
                  <a:gd name="connsiteX7" fmla="*/ 0 w 153457"/>
                  <a:gd name="connsiteY7" fmla="*/ 111652 h 274110"/>
                  <a:gd name="connsiteX8" fmla="*/ 14288 w 153457"/>
                  <a:gd name="connsiteY8" fmla="*/ 125940 h 274110"/>
                  <a:gd name="connsiteX9" fmla="*/ 61379 w 153457"/>
                  <a:gd name="connsiteY9" fmla="*/ 125940 h 274110"/>
                  <a:gd name="connsiteX10" fmla="*/ 61379 w 153457"/>
                  <a:gd name="connsiteY10" fmla="*/ 259823 h 274110"/>
                  <a:gd name="connsiteX11" fmla="*/ 75667 w 153457"/>
                  <a:gd name="connsiteY11" fmla="*/ 274110 h 274110"/>
                  <a:gd name="connsiteX12" fmla="*/ 89954 w 153457"/>
                  <a:gd name="connsiteY12" fmla="*/ 259823 h 274110"/>
                  <a:gd name="connsiteX13" fmla="*/ 89954 w 153457"/>
                  <a:gd name="connsiteY13" fmla="*/ 125940 h 274110"/>
                  <a:gd name="connsiteX14" fmla="*/ 139170 w 153457"/>
                  <a:gd name="connsiteY14" fmla="*/ 125940 h 274110"/>
                  <a:gd name="connsiteX15" fmla="*/ 153457 w 153457"/>
                  <a:gd name="connsiteY15" fmla="*/ 111652 h 274110"/>
                  <a:gd name="connsiteX16" fmla="*/ 153457 w 153457"/>
                  <a:gd name="connsiteY16" fmla="*/ 14288 h 274110"/>
                  <a:gd name="connsiteX17" fmla="*/ 139170 w 153457"/>
                  <a:gd name="connsiteY17" fmla="*/ 0 h 27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3457" h="274110">
                    <a:moveTo>
                      <a:pt x="139170" y="0"/>
                    </a:moveTo>
                    <a:cubicBezTo>
                      <a:pt x="131283" y="0"/>
                      <a:pt x="124882" y="6391"/>
                      <a:pt x="124882" y="14288"/>
                    </a:cubicBezTo>
                    <a:lnTo>
                      <a:pt x="124882" y="97365"/>
                    </a:lnTo>
                    <a:lnTo>
                      <a:pt x="28575" y="97365"/>
                    </a:lnTo>
                    <a:lnTo>
                      <a:pt x="28575" y="14288"/>
                    </a:lnTo>
                    <a:cubicBezTo>
                      <a:pt x="28575" y="6391"/>
                      <a:pt x="22174" y="0"/>
                      <a:pt x="14288" y="0"/>
                    </a:cubicBezTo>
                    <a:cubicBezTo>
                      <a:pt x="6401" y="0"/>
                      <a:pt x="0" y="6391"/>
                      <a:pt x="0" y="14288"/>
                    </a:cubicBezTo>
                    <a:lnTo>
                      <a:pt x="0" y="111652"/>
                    </a:lnTo>
                    <a:cubicBezTo>
                      <a:pt x="0" y="119548"/>
                      <a:pt x="6401" y="125940"/>
                      <a:pt x="14288" y="125940"/>
                    </a:cubicBezTo>
                    <a:lnTo>
                      <a:pt x="61379" y="125940"/>
                    </a:lnTo>
                    <a:lnTo>
                      <a:pt x="61379" y="259823"/>
                    </a:lnTo>
                    <a:cubicBezTo>
                      <a:pt x="61379" y="267710"/>
                      <a:pt x="67780" y="274110"/>
                      <a:pt x="75667" y="274110"/>
                    </a:cubicBezTo>
                    <a:cubicBezTo>
                      <a:pt x="83553" y="274110"/>
                      <a:pt x="89954" y="267710"/>
                      <a:pt x="89954" y="259823"/>
                    </a:cubicBezTo>
                    <a:lnTo>
                      <a:pt x="89954" y="125940"/>
                    </a:lnTo>
                    <a:lnTo>
                      <a:pt x="139170" y="125940"/>
                    </a:lnTo>
                    <a:cubicBezTo>
                      <a:pt x="147056" y="125940"/>
                      <a:pt x="153457" y="119548"/>
                      <a:pt x="153457" y="111652"/>
                    </a:cubicBezTo>
                    <a:lnTo>
                      <a:pt x="153457" y="14288"/>
                    </a:lnTo>
                    <a:cubicBezTo>
                      <a:pt x="153457" y="6391"/>
                      <a:pt x="147056" y="0"/>
                      <a:pt x="13917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6" name="Graphic 21">
                <a:extLst>
                  <a:ext uri="{FF2B5EF4-FFF2-40B4-BE49-F238E27FC236}">
                    <a16:creationId xmlns:a16="http://schemas.microsoft.com/office/drawing/2014/main" id="{06714235-97D7-CA71-35F2-4C3BA35B60BA}"/>
                  </a:ext>
                </a:extLst>
              </p:cNvPr>
              <p:cNvGrpSpPr/>
              <p:nvPr/>
            </p:nvGrpSpPr>
            <p:grpSpPr>
              <a:xfrm rot="19627188">
                <a:off x="237845" y="2652555"/>
                <a:ext cx="372456" cy="454790"/>
                <a:chOff x="256719" y="2523609"/>
                <a:chExt cx="372456" cy="454790"/>
              </a:xfrm>
            </p:grpSpPr>
            <p:grpSp>
              <p:nvGrpSpPr>
                <p:cNvPr id="48" name="Graphic 21">
                  <a:extLst>
                    <a:ext uri="{FF2B5EF4-FFF2-40B4-BE49-F238E27FC236}">
                      <a16:creationId xmlns:a16="http://schemas.microsoft.com/office/drawing/2014/main" id="{5DE3415D-9389-3F1F-BBAC-D4DA314BBC82}"/>
                    </a:ext>
                  </a:extLst>
                </p:cNvPr>
                <p:cNvGrpSpPr/>
                <p:nvPr/>
              </p:nvGrpSpPr>
              <p:grpSpPr>
                <a:xfrm>
                  <a:off x="313487" y="2580930"/>
                  <a:ext cx="258365" cy="397468"/>
                  <a:chOff x="313487" y="2580930"/>
                  <a:chExt cx="258365" cy="397468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45B40BC3-1A64-9D41-AE7E-F19AA2788DEC}"/>
                      </a:ext>
                    </a:extLst>
                  </p:cNvPr>
                  <p:cNvSpPr/>
                  <p:nvPr/>
                </p:nvSpPr>
                <p:spPr>
                  <a:xfrm>
                    <a:off x="414100" y="2580930"/>
                    <a:ext cx="157753" cy="157753"/>
                  </a:xfrm>
                  <a:custGeom>
                    <a:avLst/>
                    <a:gdLst>
                      <a:gd name="connsiteX0" fmla="*/ 28575 w 157753"/>
                      <a:gd name="connsiteY0" fmla="*/ 157753 h 157753"/>
                      <a:gd name="connsiteX1" fmla="*/ 8372 w 157753"/>
                      <a:gd name="connsiteY1" fmla="*/ 149381 h 157753"/>
                      <a:gd name="connsiteX2" fmla="*/ 8372 w 157753"/>
                      <a:gd name="connsiteY2" fmla="*/ 108976 h 157753"/>
                      <a:gd name="connsiteX3" fmla="*/ 108976 w 157753"/>
                      <a:gd name="connsiteY3" fmla="*/ 8372 h 157753"/>
                      <a:gd name="connsiteX4" fmla="*/ 149381 w 157753"/>
                      <a:gd name="connsiteY4" fmla="*/ 8372 h 157753"/>
                      <a:gd name="connsiteX5" fmla="*/ 149381 w 157753"/>
                      <a:gd name="connsiteY5" fmla="*/ 48778 h 157753"/>
                      <a:gd name="connsiteX6" fmla="*/ 48778 w 157753"/>
                      <a:gd name="connsiteY6" fmla="*/ 149381 h 157753"/>
                      <a:gd name="connsiteX7" fmla="*/ 28575 w 157753"/>
                      <a:gd name="connsiteY7" fmla="*/ 157753 h 15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753" h="157753">
                        <a:moveTo>
                          <a:pt x="28575" y="157753"/>
                        </a:moveTo>
                        <a:cubicBezTo>
                          <a:pt x="21260" y="157753"/>
                          <a:pt x="13945" y="154962"/>
                          <a:pt x="8372" y="149381"/>
                        </a:cubicBezTo>
                        <a:cubicBezTo>
                          <a:pt x="-2791" y="138227"/>
                          <a:pt x="-2791" y="120129"/>
                          <a:pt x="8372" y="108976"/>
                        </a:cubicBezTo>
                        <a:lnTo>
                          <a:pt x="108976" y="8372"/>
                        </a:lnTo>
                        <a:cubicBezTo>
                          <a:pt x="120129" y="-2791"/>
                          <a:pt x="138227" y="-2791"/>
                          <a:pt x="149381" y="8372"/>
                        </a:cubicBezTo>
                        <a:cubicBezTo>
                          <a:pt x="160544" y="19526"/>
                          <a:pt x="160544" y="37624"/>
                          <a:pt x="149381" y="48778"/>
                        </a:cubicBezTo>
                        <a:lnTo>
                          <a:pt x="48778" y="149381"/>
                        </a:lnTo>
                        <a:cubicBezTo>
                          <a:pt x="43205" y="154962"/>
                          <a:pt x="35881" y="157753"/>
                          <a:pt x="28575" y="157753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61BEAA1A-2B95-61EC-5353-0B17E8D69E04}"/>
                      </a:ext>
                    </a:extLst>
                  </p:cNvPr>
                  <p:cNvSpPr/>
                  <p:nvPr/>
                </p:nvSpPr>
                <p:spPr>
                  <a:xfrm>
                    <a:off x="313487" y="2580930"/>
                    <a:ext cx="157753" cy="397468"/>
                  </a:xfrm>
                  <a:custGeom>
                    <a:avLst/>
                    <a:gdLst>
                      <a:gd name="connsiteX0" fmla="*/ 129188 w 157753"/>
                      <a:gd name="connsiteY0" fmla="*/ 397469 h 397468"/>
                      <a:gd name="connsiteX1" fmla="*/ 100613 w 157753"/>
                      <a:gd name="connsiteY1" fmla="*/ 368894 h 397468"/>
                      <a:gd name="connsiteX2" fmla="*/ 100613 w 157753"/>
                      <a:gd name="connsiteY2" fmla="*/ 141018 h 397468"/>
                      <a:gd name="connsiteX3" fmla="*/ 8372 w 157753"/>
                      <a:gd name="connsiteY3" fmla="*/ 48778 h 397468"/>
                      <a:gd name="connsiteX4" fmla="*/ 8372 w 157753"/>
                      <a:gd name="connsiteY4" fmla="*/ 8372 h 397468"/>
                      <a:gd name="connsiteX5" fmla="*/ 48778 w 157753"/>
                      <a:gd name="connsiteY5" fmla="*/ 8372 h 397468"/>
                      <a:gd name="connsiteX6" fmla="*/ 149381 w 157753"/>
                      <a:gd name="connsiteY6" fmla="*/ 108976 h 397468"/>
                      <a:gd name="connsiteX7" fmla="*/ 157753 w 157753"/>
                      <a:gd name="connsiteY7" fmla="*/ 129178 h 397468"/>
                      <a:gd name="connsiteX8" fmla="*/ 157753 w 157753"/>
                      <a:gd name="connsiteY8" fmla="*/ 368894 h 397468"/>
                      <a:gd name="connsiteX9" fmla="*/ 129178 w 157753"/>
                      <a:gd name="connsiteY9" fmla="*/ 397469 h 397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753" h="397468">
                        <a:moveTo>
                          <a:pt x="129188" y="397469"/>
                        </a:moveTo>
                        <a:cubicBezTo>
                          <a:pt x="113405" y="397469"/>
                          <a:pt x="100613" y="384677"/>
                          <a:pt x="100613" y="368894"/>
                        </a:cubicBezTo>
                        <a:lnTo>
                          <a:pt x="100613" y="141018"/>
                        </a:lnTo>
                        <a:lnTo>
                          <a:pt x="8372" y="48778"/>
                        </a:lnTo>
                        <a:cubicBezTo>
                          <a:pt x="-2791" y="37624"/>
                          <a:pt x="-2791" y="19526"/>
                          <a:pt x="8372" y="8372"/>
                        </a:cubicBezTo>
                        <a:cubicBezTo>
                          <a:pt x="19526" y="-2791"/>
                          <a:pt x="37624" y="-2791"/>
                          <a:pt x="48778" y="8372"/>
                        </a:cubicBezTo>
                        <a:lnTo>
                          <a:pt x="149381" y="108976"/>
                        </a:lnTo>
                        <a:cubicBezTo>
                          <a:pt x="154743" y="114329"/>
                          <a:pt x="157753" y="121606"/>
                          <a:pt x="157753" y="129178"/>
                        </a:cubicBezTo>
                        <a:lnTo>
                          <a:pt x="157753" y="368894"/>
                        </a:lnTo>
                        <a:cubicBezTo>
                          <a:pt x="157753" y="384677"/>
                          <a:pt x="144961" y="397469"/>
                          <a:pt x="129178" y="39746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7E340B86-833F-3B79-BE24-9D186153BFC2}"/>
                    </a:ext>
                  </a:extLst>
                </p:cNvPr>
                <p:cNvSpPr/>
                <p:nvPr/>
              </p:nvSpPr>
              <p:spPr>
                <a:xfrm>
                  <a:off x="566729" y="2523609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EA1F8DAB-416D-4DA1-7756-47DB69B5AA9B}"/>
                    </a:ext>
                  </a:extLst>
                </p:cNvPr>
                <p:cNvSpPr/>
                <p:nvPr/>
              </p:nvSpPr>
              <p:spPr>
                <a:xfrm>
                  <a:off x="256719" y="2524151"/>
                  <a:ext cx="62445" cy="62445"/>
                </a:xfrm>
                <a:custGeom>
                  <a:avLst/>
                  <a:gdLst>
                    <a:gd name="connsiteX0" fmla="*/ 62446 w 62445"/>
                    <a:gd name="connsiteY0" fmla="*/ 31223 h 62445"/>
                    <a:gd name="connsiteX1" fmla="*/ 31223 w 62445"/>
                    <a:gd name="connsiteY1" fmla="*/ 62446 h 62445"/>
                    <a:gd name="connsiteX2" fmla="*/ 0 w 62445"/>
                    <a:gd name="connsiteY2" fmla="*/ 31223 h 62445"/>
                    <a:gd name="connsiteX3" fmla="*/ 31223 w 62445"/>
                    <a:gd name="connsiteY3" fmla="*/ 0 h 62445"/>
                    <a:gd name="connsiteX4" fmla="*/ 62446 w 62445"/>
                    <a:gd name="connsiteY4" fmla="*/ 31223 h 6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445" h="62445">
                      <a:moveTo>
                        <a:pt x="62446" y="31223"/>
                      </a:moveTo>
                      <a:cubicBezTo>
                        <a:pt x="62446" y="48467"/>
                        <a:pt x="48467" y="62446"/>
                        <a:pt x="31223" y="62446"/>
                      </a:cubicBezTo>
                      <a:cubicBezTo>
                        <a:pt x="13979" y="62446"/>
                        <a:pt x="0" y="48467"/>
                        <a:pt x="0" y="31223"/>
                      </a:cubicBezTo>
                      <a:cubicBezTo>
                        <a:pt x="0" y="13979"/>
                        <a:pt x="13979" y="0"/>
                        <a:pt x="31223" y="0"/>
                      </a:cubicBezTo>
                      <a:cubicBezTo>
                        <a:pt x="48467" y="0"/>
                        <a:pt x="62446" y="13979"/>
                        <a:pt x="62446" y="31223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9A5CDEF-F02A-CB94-85BB-405C724F8D25}"/>
                  </a:ext>
                </a:extLst>
              </p:cNvPr>
              <p:cNvSpPr/>
              <p:nvPr/>
            </p:nvSpPr>
            <p:spPr>
              <a:xfrm rot="19627188">
                <a:off x="499806" y="2978744"/>
                <a:ext cx="153466" cy="274110"/>
              </a:xfrm>
              <a:custGeom>
                <a:avLst/>
                <a:gdLst>
                  <a:gd name="connsiteX0" fmla="*/ 139170 w 153466"/>
                  <a:gd name="connsiteY0" fmla="*/ 0 h 274110"/>
                  <a:gd name="connsiteX1" fmla="*/ 124882 w 153466"/>
                  <a:gd name="connsiteY1" fmla="*/ 14288 h 274110"/>
                  <a:gd name="connsiteX2" fmla="*/ 124882 w 153466"/>
                  <a:gd name="connsiteY2" fmla="*/ 97365 h 274110"/>
                  <a:gd name="connsiteX3" fmla="*/ 28575 w 153466"/>
                  <a:gd name="connsiteY3" fmla="*/ 97365 h 274110"/>
                  <a:gd name="connsiteX4" fmla="*/ 28575 w 153466"/>
                  <a:gd name="connsiteY4" fmla="*/ 14288 h 274110"/>
                  <a:gd name="connsiteX5" fmla="*/ 14288 w 153466"/>
                  <a:gd name="connsiteY5" fmla="*/ 0 h 274110"/>
                  <a:gd name="connsiteX6" fmla="*/ 0 w 153466"/>
                  <a:gd name="connsiteY6" fmla="*/ 14288 h 274110"/>
                  <a:gd name="connsiteX7" fmla="*/ 0 w 153466"/>
                  <a:gd name="connsiteY7" fmla="*/ 111652 h 274110"/>
                  <a:gd name="connsiteX8" fmla="*/ 14288 w 153466"/>
                  <a:gd name="connsiteY8" fmla="*/ 125940 h 274110"/>
                  <a:gd name="connsiteX9" fmla="*/ 61389 w 153466"/>
                  <a:gd name="connsiteY9" fmla="*/ 125940 h 274110"/>
                  <a:gd name="connsiteX10" fmla="*/ 61389 w 153466"/>
                  <a:gd name="connsiteY10" fmla="*/ 259823 h 274110"/>
                  <a:gd name="connsiteX11" fmla="*/ 75676 w 153466"/>
                  <a:gd name="connsiteY11" fmla="*/ 274110 h 274110"/>
                  <a:gd name="connsiteX12" fmla="*/ 89964 w 153466"/>
                  <a:gd name="connsiteY12" fmla="*/ 259823 h 274110"/>
                  <a:gd name="connsiteX13" fmla="*/ 89964 w 153466"/>
                  <a:gd name="connsiteY13" fmla="*/ 125940 h 274110"/>
                  <a:gd name="connsiteX14" fmla="*/ 139179 w 153466"/>
                  <a:gd name="connsiteY14" fmla="*/ 125940 h 274110"/>
                  <a:gd name="connsiteX15" fmla="*/ 153467 w 153466"/>
                  <a:gd name="connsiteY15" fmla="*/ 111652 h 274110"/>
                  <a:gd name="connsiteX16" fmla="*/ 153467 w 153466"/>
                  <a:gd name="connsiteY16" fmla="*/ 14288 h 274110"/>
                  <a:gd name="connsiteX17" fmla="*/ 139179 w 153466"/>
                  <a:gd name="connsiteY17" fmla="*/ 0 h 27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3466" h="274110">
                    <a:moveTo>
                      <a:pt x="139170" y="0"/>
                    </a:moveTo>
                    <a:cubicBezTo>
                      <a:pt x="131274" y="0"/>
                      <a:pt x="124882" y="6391"/>
                      <a:pt x="124882" y="14288"/>
                    </a:cubicBezTo>
                    <a:lnTo>
                      <a:pt x="124882" y="97365"/>
                    </a:lnTo>
                    <a:lnTo>
                      <a:pt x="28575" y="97365"/>
                    </a:lnTo>
                    <a:lnTo>
                      <a:pt x="28575" y="14288"/>
                    </a:lnTo>
                    <a:cubicBezTo>
                      <a:pt x="28575" y="6391"/>
                      <a:pt x="22184" y="0"/>
                      <a:pt x="14288" y="0"/>
                    </a:cubicBezTo>
                    <a:cubicBezTo>
                      <a:pt x="6391" y="0"/>
                      <a:pt x="0" y="6391"/>
                      <a:pt x="0" y="14288"/>
                    </a:cubicBezTo>
                    <a:lnTo>
                      <a:pt x="0" y="111652"/>
                    </a:lnTo>
                    <a:cubicBezTo>
                      <a:pt x="0" y="119548"/>
                      <a:pt x="6391" y="125940"/>
                      <a:pt x="14288" y="125940"/>
                    </a:cubicBezTo>
                    <a:lnTo>
                      <a:pt x="61389" y="125940"/>
                    </a:lnTo>
                    <a:lnTo>
                      <a:pt x="61389" y="259823"/>
                    </a:lnTo>
                    <a:cubicBezTo>
                      <a:pt x="61389" y="267710"/>
                      <a:pt x="67780" y="274110"/>
                      <a:pt x="75676" y="274110"/>
                    </a:cubicBezTo>
                    <a:cubicBezTo>
                      <a:pt x="83572" y="274110"/>
                      <a:pt x="89964" y="267710"/>
                      <a:pt x="89964" y="259823"/>
                    </a:cubicBezTo>
                    <a:lnTo>
                      <a:pt x="89964" y="125940"/>
                    </a:lnTo>
                    <a:lnTo>
                      <a:pt x="139179" y="125940"/>
                    </a:lnTo>
                    <a:cubicBezTo>
                      <a:pt x="147076" y="125940"/>
                      <a:pt x="153467" y="119548"/>
                      <a:pt x="153467" y="111652"/>
                    </a:cubicBezTo>
                    <a:lnTo>
                      <a:pt x="153467" y="14288"/>
                    </a:lnTo>
                    <a:cubicBezTo>
                      <a:pt x="153467" y="6391"/>
                      <a:pt x="147076" y="0"/>
                      <a:pt x="13917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6" name="Picture 35" descr="Circle&#10;&#10;Description automatically generated">
              <a:extLst>
                <a:ext uri="{FF2B5EF4-FFF2-40B4-BE49-F238E27FC236}">
                  <a16:creationId xmlns:a16="http://schemas.microsoft.com/office/drawing/2014/main" id="{777E7B63-FD76-9C9D-DE54-62ADD6D6146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130838">
              <a:off x="2042247" y="2898178"/>
              <a:ext cx="1066334" cy="1044120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2D0F98E-1468-1488-DA9A-1790CD56F478}"/>
              </a:ext>
            </a:extLst>
          </p:cNvPr>
          <p:cNvSpPr/>
          <p:nvPr/>
        </p:nvSpPr>
        <p:spPr>
          <a:xfrm>
            <a:off x="6106986" y="1385887"/>
            <a:ext cx="5534152" cy="491604"/>
          </a:xfrm>
          <a:prstGeom prst="rect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Anti-</a:t>
            </a:r>
            <a:r>
              <a:rPr kumimoji="0" lang="en-GB" sz="1600" b="1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IgE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-induced airway contraction is mast-cell dependent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51A406C-682E-1A4A-656D-66A71B1FD630}"/>
              </a:ext>
            </a:extLst>
          </p:cNvPr>
          <p:cNvSpPr/>
          <p:nvPr/>
        </p:nvSpPr>
        <p:spPr>
          <a:xfrm>
            <a:off x="6106986" y="1385887"/>
            <a:ext cx="5534152" cy="4635499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867BDF-9C79-C9BD-4DB1-F3091D9A2487}"/>
              </a:ext>
            </a:extLst>
          </p:cNvPr>
          <p:cNvGrpSpPr/>
          <p:nvPr/>
        </p:nvGrpSpPr>
        <p:grpSpPr>
          <a:xfrm>
            <a:off x="6311884" y="2217085"/>
            <a:ext cx="5296863" cy="3773097"/>
            <a:chOff x="6408164" y="2512248"/>
            <a:chExt cx="5179771" cy="3555492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64F8502-D6D2-BE1C-B462-A4E43B37439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08164" y="2512248"/>
              <a:ext cx="4200144" cy="3555492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6004A94-6D66-7F4C-5FBD-626ED69236EC}"/>
                </a:ext>
              </a:extLst>
            </p:cNvPr>
            <p:cNvSpPr txBox="1"/>
            <p:nvPr/>
          </p:nvSpPr>
          <p:spPr>
            <a:xfrm>
              <a:off x="9506137" y="2681636"/>
              <a:ext cx="2081798" cy="110210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Control </a:t>
              </a:r>
            </a:p>
            <a:p>
              <a:endParaRPr lang="en-GB" sz="1400" b="1">
                <a:solidFill>
                  <a:schemeClr val="tx1">
                    <a:lumMod val="50000"/>
                  </a:schemeClr>
                </a:solidFill>
              </a:endParaRP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anti-histamine </a:t>
              </a: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+ anti-LT  (leukotriene)</a:t>
              </a:r>
            </a:p>
            <a:p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+ anti-TP (</a:t>
              </a:r>
              <a:r>
                <a:rPr lang="en-GB" sz="1400" b="1" err="1">
                  <a:solidFill>
                    <a:schemeClr val="tx1">
                      <a:lumMod val="50000"/>
                    </a:schemeClr>
                  </a:solidFill>
                </a:rPr>
                <a:t>prostanoid</a:t>
              </a:r>
              <a:r>
                <a:rPr lang="en-GB" sz="1400" b="1">
                  <a:solidFill>
                    <a:schemeClr val="tx1">
                      <a:lumMod val="50000"/>
                    </a:schemeClr>
                  </a:solidFill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28640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rapezoid 49">
            <a:extLst>
              <a:ext uri="{FF2B5EF4-FFF2-40B4-BE49-F238E27FC236}">
                <a16:creationId xmlns:a16="http://schemas.microsoft.com/office/drawing/2014/main" id="{BC22D15D-0FE7-E816-A3E1-6DD49D3A9AA1}"/>
              </a:ext>
            </a:extLst>
          </p:cNvPr>
          <p:cNvSpPr/>
          <p:nvPr/>
        </p:nvSpPr>
        <p:spPr>
          <a:xfrm rot="2676749">
            <a:off x="3224922" y="2275763"/>
            <a:ext cx="1620648" cy="1608566"/>
          </a:xfrm>
          <a:prstGeom prst="trapezoid">
            <a:avLst>
              <a:gd name="adj" fmla="val 45319"/>
            </a:avLst>
          </a:prstGeom>
          <a:gradFill>
            <a:gsLst>
              <a:gs pos="0">
                <a:schemeClr val="accent2">
                  <a:alpha val="75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Allergen-induced contractions of human airways are</a:t>
            </a:r>
            <a:br>
              <a:rPr lang="en-GB"/>
            </a:br>
            <a:r>
              <a:rPr lang="en-GB"/>
              <a:t>mast cell dependent</a:t>
            </a:r>
          </a:p>
        </p:txBody>
      </p:sp>
      <p:sp>
        <p:nvSpPr>
          <p:cNvPr id="628" name="Content Placeholder 627">
            <a:extLst>
              <a:ext uri="{FF2B5EF4-FFF2-40B4-BE49-F238E27FC236}">
                <a16:creationId xmlns:a16="http://schemas.microsoft.com/office/drawing/2014/main" id="{49B4D173-0139-2708-35DC-23F4CD4DFE5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>
                <a:latin typeface="Calibri"/>
                <a:ea typeface="Roboto"/>
                <a:cs typeface="Calibri"/>
              </a:rPr>
              <a:t>CCL2, chemokine ligand 2; CXCL-8, chemokine (C-X-C motif) ligand 8; </a:t>
            </a:r>
            <a:r>
              <a:rPr lang="en-GB" dirty="0" err="1">
                <a:latin typeface="Calibri"/>
                <a:ea typeface="Roboto"/>
                <a:cs typeface="Calibri"/>
              </a:rPr>
              <a:t>Cys</a:t>
            </a:r>
            <a:r>
              <a:rPr lang="en-GB" dirty="0">
                <a:latin typeface="Calibri"/>
                <a:ea typeface="Roboto"/>
                <a:cs typeface="Calibri"/>
              </a:rPr>
              <a:t>-LT, cysteinyl-leukotrienes; IL, interleukin 25; LTC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4</a:t>
            </a:r>
            <a:r>
              <a:rPr lang="en-GB" dirty="0">
                <a:latin typeface="Calibri"/>
                <a:ea typeface="Roboto"/>
                <a:cs typeface="Calibri"/>
              </a:rPr>
              <a:t>, leukotriene C4; PGD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2</a:t>
            </a:r>
            <a:r>
              <a:rPr lang="en-GB" dirty="0">
                <a:latin typeface="Calibri"/>
                <a:ea typeface="Roboto"/>
                <a:cs typeface="Calibri"/>
              </a:rPr>
              <a:t>,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 </a:t>
            </a:r>
            <a:r>
              <a:rPr lang="en-GB" dirty="0">
                <a:latin typeface="Calibri"/>
                <a:ea typeface="Roboto"/>
                <a:cs typeface="Calibri"/>
              </a:rPr>
              <a:t>prostaglandin 2; TNF, tumour necrosis factor; </a:t>
            </a:r>
            <a:br>
              <a:rPr lang="en-GB" dirty="0">
                <a:latin typeface="Calibri"/>
                <a:ea typeface="Roboto"/>
                <a:cs typeface="Calibri"/>
              </a:rPr>
            </a:br>
            <a:r>
              <a:rPr lang="en-GB" dirty="0">
                <a:latin typeface="Calibri"/>
                <a:ea typeface="Roboto"/>
                <a:cs typeface="Calibri"/>
              </a:rPr>
              <a:t>TSLP, thymic stromal lymphopoietin; VEGFA, vascular endothelial growth factor A</a:t>
            </a:r>
          </a:p>
          <a:p>
            <a:r>
              <a:rPr lang="en-GB" dirty="0"/>
              <a:t>1. </a:t>
            </a:r>
            <a:r>
              <a:rPr lang="en-GB" dirty="0" err="1"/>
              <a:t>Porsbjerg</a:t>
            </a:r>
            <a:r>
              <a:rPr lang="en-GB" dirty="0"/>
              <a:t> CM, et al. </a:t>
            </a:r>
            <a:r>
              <a:rPr lang="en-GB" dirty="0" err="1"/>
              <a:t>Eur</a:t>
            </a:r>
            <a:r>
              <a:rPr lang="en-GB" dirty="0"/>
              <a:t> Respir J 2020;56:2000260; 2. Gauvreau GM, et al. Expert </a:t>
            </a:r>
            <a:r>
              <a:rPr lang="en-GB" dirty="0" err="1"/>
              <a:t>Opin</a:t>
            </a:r>
            <a:r>
              <a:rPr lang="en-GB" dirty="0"/>
              <a:t> </a:t>
            </a:r>
            <a:r>
              <a:rPr lang="en-GB" dirty="0" err="1"/>
              <a:t>Ther</a:t>
            </a:r>
            <a:r>
              <a:rPr lang="en-GB" dirty="0"/>
              <a:t> Targets 2020;24:777–792; 3. S</a:t>
            </a:r>
            <a:r>
              <a:rPr lang="az-Cyrl-AZ" dirty="0"/>
              <a:t>ӓ</a:t>
            </a:r>
            <a:r>
              <a:rPr lang="en-GB" dirty="0" err="1"/>
              <a:t>fholm</a:t>
            </a:r>
            <a:r>
              <a:rPr lang="en-GB" dirty="0"/>
              <a:t> J, et al. J Allergy Clin Immunol 2019;144:984–992;                                                                  4. </a:t>
            </a:r>
            <a:r>
              <a:rPr lang="en-GB" dirty="0" err="1"/>
              <a:t>Banafea</a:t>
            </a:r>
            <a:r>
              <a:rPr lang="en-GB" dirty="0"/>
              <a:t> GH, et al. Bioengineered 2022;13:7049–7064; 5. Kunder CA, et al. Blood 2011;118:5383–5393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351C116-DC97-E29A-CC68-929BC6A33AB7}"/>
              </a:ext>
            </a:extLst>
          </p:cNvPr>
          <p:cNvSpPr/>
          <p:nvPr/>
        </p:nvSpPr>
        <p:spPr>
          <a:xfrm>
            <a:off x="550863" y="5704010"/>
            <a:ext cx="6259136" cy="317459"/>
          </a:xfrm>
          <a:prstGeom prst="rect">
            <a:avLst/>
          </a:prstGeom>
          <a:solidFill>
            <a:srgbClr val="F561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Beyond T2 pathways</a:t>
            </a:r>
          </a:p>
        </p:txBody>
      </p:sp>
      <p:pic>
        <p:nvPicPr>
          <p:cNvPr id="535" name="Picture 534" descr="A picture containing tableware&#10;&#10;Description automatically generated">
            <a:extLst>
              <a:ext uri="{FF2B5EF4-FFF2-40B4-BE49-F238E27FC236}">
                <a16:creationId xmlns:a16="http://schemas.microsoft.com/office/drawing/2014/main" id="{986E5D96-2EE6-3146-31A6-29BD6ACA2F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3102938">
            <a:off x="2721730" y="1160349"/>
            <a:ext cx="561798" cy="997609"/>
          </a:xfrm>
          <a:prstGeom prst="rect">
            <a:avLst/>
          </a:prstGeom>
        </p:spPr>
      </p:pic>
      <p:grpSp>
        <p:nvGrpSpPr>
          <p:cNvPr id="633" name="Group 632">
            <a:extLst>
              <a:ext uri="{FF2B5EF4-FFF2-40B4-BE49-F238E27FC236}">
                <a16:creationId xmlns:a16="http://schemas.microsoft.com/office/drawing/2014/main" id="{1DB33360-6269-2403-B0D3-8BB34D2575D2}"/>
              </a:ext>
            </a:extLst>
          </p:cNvPr>
          <p:cNvGrpSpPr/>
          <p:nvPr/>
        </p:nvGrpSpPr>
        <p:grpSpPr>
          <a:xfrm>
            <a:off x="7381890" y="2669404"/>
            <a:ext cx="4262453" cy="2139943"/>
            <a:chOff x="7220887" y="2011680"/>
            <a:chExt cx="4262453" cy="2139943"/>
          </a:xfrm>
        </p:grpSpPr>
        <p:sp>
          <p:nvSpPr>
            <p:cNvPr id="632" name="Rectangle 631">
              <a:extLst>
                <a:ext uri="{FF2B5EF4-FFF2-40B4-BE49-F238E27FC236}">
                  <a16:creationId xmlns:a16="http://schemas.microsoft.com/office/drawing/2014/main" id="{979372AB-0512-A243-E6CA-9A2D4F54B1CF}"/>
                </a:ext>
              </a:extLst>
            </p:cNvPr>
            <p:cNvSpPr/>
            <p:nvPr/>
          </p:nvSpPr>
          <p:spPr>
            <a:xfrm>
              <a:off x="7220887" y="2480681"/>
              <a:ext cx="4262453" cy="167094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E641F2E1-C9F8-AC3A-C633-97EA433D520E}"/>
                </a:ext>
              </a:extLst>
            </p:cNvPr>
            <p:cNvSpPr/>
            <p:nvPr/>
          </p:nvSpPr>
          <p:spPr>
            <a:xfrm>
              <a:off x="7220887" y="2011680"/>
              <a:ext cx="4262453" cy="47984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Questions</a:t>
              </a:r>
            </a:p>
          </p:txBody>
        </p:sp>
        <p:sp>
          <p:nvSpPr>
            <p:cNvPr id="635" name="TextBox 634">
              <a:extLst>
                <a:ext uri="{FF2B5EF4-FFF2-40B4-BE49-F238E27FC236}">
                  <a16:creationId xmlns:a16="http://schemas.microsoft.com/office/drawing/2014/main" id="{9AE3C3B1-385D-9F2F-C390-B9D3A3B6950C}"/>
                </a:ext>
              </a:extLst>
            </p:cNvPr>
            <p:cNvSpPr txBox="1"/>
            <p:nvPr/>
          </p:nvSpPr>
          <p:spPr>
            <a:xfrm>
              <a:off x="7366486" y="2726247"/>
              <a:ext cx="3971255" cy="11798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anchor="ctr">
              <a:spAutoFit/>
            </a:bodyPr>
            <a:lstStyle/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C</a:t>
              </a:r>
              <a:r>
                <a:rPr kumimoji="0" lang="en-GB" sz="1800" b="0" i="0" u="none" strike="noStrike" kern="1200" cap="none" spc="0" normalizeH="0" baseline="0" noProof="0" err="1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hange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 in </a:t>
              </a: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mast cell 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function?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Change in </a:t>
              </a: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smooth muscle </a:t>
              </a: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function?</a:t>
              </a:r>
            </a:p>
          </p:txBody>
        </p:sp>
      </p:grpSp>
      <p:sp>
        <p:nvSpPr>
          <p:cNvPr id="610" name="Trapezoid 609">
            <a:extLst>
              <a:ext uri="{FF2B5EF4-FFF2-40B4-BE49-F238E27FC236}">
                <a16:creationId xmlns:a16="http://schemas.microsoft.com/office/drawing/2014/main" id="{2FA50027-0A19-89F3-3717-2EB8B7FFABFB}"/>
              </a:ext>
            </a:extLst>
          </p:cNvPr>
          <p:cNvSpPr/>
          <p:nvPr/>
        </p:nvSpPr>
        <p:spPr>
          <a:xfrm rot="1508089">
            <a:off x="1684978" y="3874560"/>
            <a:ext cx="1674508" cy="1369970"/>
          </a:xfrm>
          <a:prstGeom prst="trapezoid">
            <a:avLst>
              <a:gd name="adj" fmla="val 53739"/>
            </a:avLst>
          </a:prstGeom>
          <a:gradFill>
            <a:gsLst>
              <a:gs pos="0">
                <a:schemeClr val="accent2">
                  <a:alpha val="75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4B88B1A5-1A9D-9032-2B0A-B88AEA7F7BD1}"/>
              </a:ext>
            </a:extLst>
          </p:cNvPr>
          <p:cNvGrpSpPr/>
          <p:nvPr/>
        </p:nvGrpSpPr>
        <p:grpSpPr>
          <a:xfrm rot="1390273">
            <a:off x="3099145" y="3205074"/>
            <a:ext cx="441400" cy="255318"/>
            <a:chOff x="3016594" y="3160625"/>
            <a:chExt cx="441400" cy="255318"/>
          </a:xfrm>
        </p:grpSpPr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3826DA1B-8696-7945-805D-9E95B2BCC546}"/>
                </a:ext>
              </a:extLst>
            </p:cNvPr>
            <p:cNvSpPr/>
            <p:nvPr/>
          </p:nvSpPr>
          <p:spPr>
            <a:xfrm rot="20660961">
              <a:off x="3016594" y="3182901"/>
              <a:ext cx="163048" cy="233042"/>
            </a:xfrm>
            <a:custGeom>
              <a:avLst/>
              <a:gdLst>
                <a:gd name="connsiteX0" fmla="*/ 155470 w 163048"/>
                <a:gd name="connsiteY0" fmla="*/ 6612 h 233042"/>
                <a:gd name="connsiteX1" fmla="*/ 140275 w 163048"/>
                <a:gd name="connsiteY1" fmla="*/ 1069 h 233042"/>
                <a:gd name="connsiteX2" fmla="*/ 134732 w 163048"/>
                <a:gd name="connsiteY2" fmla="*/ 16264 h 233042"/>
                <a:gd name="connsiteX3" fmla="*/ 140160 w 163048"/>
                <a:gd name="connsiteY3" fmla="*/ 42424 h 233042"/>
                <a:gd name="connsiteX4" fmla="*/ 90685 w 163048"/>
                <a:gd name="connsiteY4" fmla="*/ 98936 h 233042"/>
                <a:gd name="connsiteX5" fmla="*/ 22881 w 163048"/>
                <a:gd name="connsiteY5" fmla="*/ 40983 h 233042"/>
                <a:gd name="connsiteX6" fmla="*/ 28325 w 163048"/>
                <a:gd name="connsiteY6" fmla="*/ 16264 h 233042"/>
                <a:gd name="connsiteX7" fmla="*/ 22782 w 163048"/>
                <a:gd name="connsiteY7" fmla="*/ 1069 h 233042"/>
                <a:gd name="connsiteX8" fmla="*/ 7586 w 163048"/>
                <a:gd name="connsiteY8" fmla="*/ 6612 h 233042"/>
                <a:gd name="connsiteX9" fmla="*/ 0 w 163048"/>
                <a:gd name="connsiteY9" fmla="*/ 40983 h 233042"/>
                <a:gd name="connsiteX10" fmla="*/ 15188 w 163048"/>
                <a:gd name="connsiteY10" fmla="*/ 88247 h 233042"/>
                <a:gd name="connsiteX11" fmla="*/ 37665 w 163048"/>
                <a:gd name="connsiteY11" fmla="*/ 122564 h 233042"/>
                <a:gd name="connsiteX12" fmla="*/ 70092 w 163048"/>
                <a:gd name="connsiteY12" fmla="*/ 221606 h 233042"/>
                <a:gd name="connsiteX13" fmla="*/ 81528 w 163048"/>
                <a:gd name="connsiteY13" fmla="*/ 233043 h 233042"/>
                <a:gd name="connsiteX14" fmla="*/ 92965 w 163048"/>
                <a:gd name="connsiteY14" fmla="*/ 221606 h 233042"/>
                <a:gd name="connsiteX15" fmla="*/ 125407 w 163048"/>
                <a:gd name="connsiteY15" fmla="*/ 122534 h 233042"/>
                <a:gd name="connsiteX16" fmla="*/ 147853 w 163048"/>
                <a:gd name="connsiteY16" fmla="*/ 88254 h 233042"/>
                <a:gd name="connsiteX17" fmla="*/ 163049 w 163048"/>
                <a:gd name="connsiteY17" fmla="*/ 40975 h 233042"/>
                <a:gd name="connsiteX18" fmla="*/ 155463 w 163048"/>
                <a:gd name="connsiteY18" fmla="*/ 6597 h 23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3048" h="233042">
                  <a:moveTo>
                    <a:pt x="155470" y="6612"/>
                  </a:moveTo>
                  <a:cubicBezTo>
                    <a:pt x="152802" y="893"/>
                    <a:pt x="146008" y="-1592"/>
                    <a:pt x="140275" y="1069"/>
                  </a:cubicBezTo>
                  <a:cubicBezTo>
                    <a:pt x="134549" y="3737"/>
                    <a:pt x="132071" y="10538"/>
                    <a:pt x="134732" y="16264"/>
                  </a:cubicBezTo>
                  <a:cubicBezTo>
                    <a:pt x="138544" y="24453"/>
                    <a:pt x="140374" y="33267"/>
                    <a:pt x="140160" y="42424"/>
                  </a:cubicBezTo>
                  <a:cubicBezTo>
                    <a:pt x="139505" y="70375"/>
                    <a:pt x="118324" y="94735"/>
                    <a:pt x="90685" y="98936"/>
                  </a:cubicBezTo>
                  <a:cubicBezTo>
                    <a:pt x="54309" y="104472"/>
                    <a:pt x="22881" y="76330"/>
                    <a:pt x="22881" y="40983"/>
                  </a:cubicBezTo>
                  <a:cubicBezTo>
                    <a:pt x="22881" y="32344"/>
                    <a:pt x="24711" y="24026"/>
                    <a:pt x="28325" y="16264"/>
                  </a:cubicBezTo>
                  <a:cubicBezTo>
                    <a:pt x="30993" y="10538"/>
                    <a:pt x="28508" y="3730"/>
                    <a:pt x="22782" y="1069"/>
                  </a:cubicBezTo>
                  <a:cubicBezTo>
                    <a:pt x="17048" y="-1592"/>
                    <a:pt x="10247" y="886"/>
                    <a:pt x="7586" y="6612"/>
                  </a:cubicBezTo>
                  <a:cubicBezTo>
                    <a:pt x="2554" y="17423"/>
                    <a:pt x="0" y="28990"/>
                    <a:pt x="0" y="40983"/>
                  </a:cubicBezTo>
                  <a:cubicBezTo>
                    <a:pt x="0" y="58603"/>
                    <a:pt x="5642" y="74912"/>
                    <a:pt x="15188" y="88247"/>
                  </a:cubicBezTo>
                  <a:cubicBezTo>
                    <a:pt x="23163" y="99386"/>
                    <a:pt x="31138" y="110518"/>
                    <a:pt x="37665" y="122564"/>
                  </a:cubicBezTo>
                  <a:cubicBezTo>
                    <a:pt x="51473" y="148083"/>
                    <a:pt x="70092" y="188600"/>
                    <a:pt x="70092" y="221606"/>
                  </a:cubicBezTo>
                  <a:cubicBezTo>
                    <a:pt x="70092" y="227927"/>
                    <a:pt x="75208" y="233043"/>
                    <a:pt x="81528" y="233043"/>
                  </a:cubicBezTo>
                  <a:cubicBezTo>
                    <a:pt x="87849" y="233043"/>
                    <a:pt x="92965" y="227927"/>
                    <a:pt x="92965" y="221606"/>
                  </a:cubicBezTo>
                  <a:cubicBezTo>
                    <a:pt x="92965" y="188585"/>
                    <a:pt x="111591" y="148061"/>
                    <a:pt x="125407" y="122534"/>
                  </a:cubicBezTo>
                  <a:cubicBezTo>
                    <a:pt x="131918" y="110495"/>
                    <a:pt x="139886" y="99378"/>
                    <a:pt x="147853" y="88254"/>
                  </a:cubicBezTo>
                  <a:cubicBezTo>
                    <a:pt x="157407" y="74912"/>
                    <a:pt x="163049" y="58603"/>
                    <a:pt x="163049" y="40975"/>
                  </a:cubicBezTo>
                  <a:cubicBezTo>
                    <a:pt x="163049" y="28974"/>
                    <a:pt x="160502" y="17408"/>
                    <a:pt x="155463" y="659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7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05" name="Group 604">
              <a:extLst>
                <a:ext uri="{FF2B5EF4-FFF2-40B4-BE49-F238E27FC236}">
                  <a16:creationId xmlns:a16="http://schemas.microsoft.com/office/drawing/2014/main" id="{3ECD1B74-F25C-D42B-0F46-03F29D5595D9}"/>
                </a:ext>
              </a:extLst>
            </p:cNvPr>
            <p:cNvGrpSpPr/>
            <p:nvPr/>
          </p:nvGrpSpPr>
          <p:grpSpPr>
            <a:xfrm rot="467297">
              <a:off x="3294946" y="3160625"/>
              <a:ext cx="163048" cy="239681"/>
              <a:chOff x="3072901" y="3181103"/>
              <a:chExt cx="163048" cy="239681"/>
            </a:xfrm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EE7AFB29-1CE2-A10E-2C4A-035C9482D112}"/>
                  </a:ext>
                </a:extLst>
              </p:cNvPr>
              <p:cNvSpPr/>
              <p:nvPr/>
            </p:nvSpPr>
            <p:spPr>
              <a:xfrm>
                <a:off x="3072901" y="3187742"/>
                <a:ext cx="163048" cy="233042"/>
              </a:xfrm>
              <a:custGeom>
                <a:avLst/>
                <a:gdLst>
                  <a:gd name="connsiteX0" fmla="*/ 155470 w 163048"/>
                  <a:gd name="connsiteY0" fmla="*/ 6612 h 233042"/>
                  <a:gd name="connsiteX1" fmla="*/ 140275 w 163048"/>
                  <a:gd name="connsiteY1" fmla="*/ 1069 h 233042"/>
                  <a:gd name="connsiteX2" fmla="*/ 134732 w 163048"/>
                  <a:gd name="connsiteY2" fmla="*/ 16264 h 233042"/>
                  <a:gd name="connsiteX3" fmla="*/ 140160 w 163048"/>
                  <a:gd name="connsiteY3" fmla="*/ 42424 h 233042"/>
                  <a:gd name="connsiteX4" fmla="*/ 90685 w 163048"/>
                  <a:gd name="connsiteY4" fmla="*/ 98936 h 233042"/>
                  <a:gd name="connsiteX5" fmla="*/ 22881 w 163048"/>
                  <a:gd name="connsiteY5" fmla="*/ 40983 h 233042"/>
                  <a:gd name="connsiteX6" fmla="*/ 28325 w 163048"/>
                  <a:gd name="connsiteY6" fmla="*/ 16264 h 233042"/>
                  <a:gd name="connsiteX7" fmla="*/ 22782 w 163048"/>
                  <a:gd name="connsiteY7" fmla="*/ 1069 h 233042"/>
                  <a:gd name="connsiteX8" fmla="*/ 7586 w 163048"/>
                  <a:gd name="connsiteY8" fmla="*/ 6612 h 233042"/>
                  <a:gd name="connsiteX9" fmla="*/ 0 w 163048"/>
                  <a:gd name="connsiteY9" fmla="*/ 40983 h 233042"/>
                  <a:gd name="connsiteX10" fmla="*/ 15188 w 163048"/>
                  <a:gd name="connsiteY10" fmla="*/ 88247 h 233042"/>
                  <a:gd name="connsiteX11" fmla="*/ 37665 w 163048"/>
                  <a:gd name="connsiteY11" fmla="*/ 122564 h 233042"/>
                  <a:gd name="connsiteX12" fmla="*/ 70092 w 163048"/>
                  <a:gd name="connsiteY12" fmla="*/ 221606 h 233042"/>
                  <a:gd name="connsiteX13" fmla="*/ 81528 w 163048"/>
                  <a:gd name="connsiteY13" fmla="*/ 233043 h 233042"/>
                  <a:gd name="connsiteX14" fmla="*/ 92965 w 163048"/>
                  <a:gd name="connsiteY14" fmla="*/ 221606 h 233042"/>
                  <a:gd name="connsiteX15" fmla="*/ 125407 w 163048"/>
                  <a:gd name="connsiteY15" fmla="*/ 122534 h 233042"/>
                  <a:gd name="connsiteX16" fmla="*/ 147853 w 163048"/>
                  <a:gd name="connsiteY16" fmla="*/ 88254 h 233042"/>
                  <a:gd name="connsiteX17" fmla="*/ 163049 w 163048"/>
                  <a:gd name="connsiteY17" fmla="*/ 40975 h 233042"/>
                  <a:gd name="connsiteX18" fmla="*/ 155463 w 163048"/>
                  <a:gd name="connsiteY18" fmla="*/ 6597 h 23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3048" h="233042">
                    <a:moveTo>
                      <a:pt x="155470" y="6612"/>
                    </a:moveTo>
                    <a:cubicBezTo>
                      <a:pt x="152802" y="893"/>
                      <a:pt x="146008" y="-1592"/>
                      <a:pt x="140275" y="1069"/>
                    </a:cubicBezTo>
                    <a:cubicBezTo>
                      <a:pt x="134549" y="3737"/>
                      <a:pt x="132071" y="10538"/>
                      <a:pt x="134732" y="16264"/>
                    </a:cubicBezTo>
                    <a:cubicBezTo>
                      <a:pt x="138544" y="24453"/>
                      <a:pt x="140374" y="33267"/>
                      <a:pt x="140160" y="42424"/>
                    </a:cubicBezTo>
                    <a:cubicBezTo>
                      <a:pt x="139505" y="70375"/>
                      <a:pt x="118324" y="94735"/>
                      <a:pt x="90685" y="98936"/>
                    </a:cubicBezTo>
                    <a:cubicBezTo>
                      <a:pt x="54309" y="104472"/>
                      <a:pt x="22881" y="76330"/>
                      <a:pt x="22881" y="40983"/>
                    </a:cubicBezTo>
                    <a:cubicBezTo>
                      <a:pt x="22881" y="32344"/>
                      <a:pt x="24711" y="24026"/>
                      <a:pt x="28325" y="16264"/>
                    </a:cubicBezTo>
                    <a:cubicBezTo>
                      <a:pt x="30993" y="10538"/>
                      <a:pt x="28508" y="3730"/>
                      <a:pt x="22782" y="1069"/>
                    </a:cubicBezTo>
                    <a:cubicBezTo>
                      <a:pt x="17048" y="-1592"/>
                      <a:pt x="10247" y="886"/>
                      <a:pt x="7586" y="6612"/>
                    </a:cubicBezTo>
                    <a:cubicBezTo>
                      <a:pt x="2554" y="17423"/>
                      <a:pt x="0" y="28990"/>
                      <a:pt x="0" y="40983"/>
                    </a:cubicBezTo>
                    <a:cubicBezTo>
                      <a:pt x="0" y="58603"/>
                      <a:pt x="5642" y="74912"/>
                      <a:pt x="15188" y="88247"/>
                    </a:cubicBezTo>
                    <a:cubicBezTo>
                      <a:pt x="23163" y="99386"/>
                      <a:pt x="31138" y="110518"/>
                      <a:pt x="37665" y="122564"/>
                    </a:cubicBezTo>
                    <a:cubicBezTo>
                      <a:pt x="51473" y="148083"/>
                      <a:pt x="70092" y="188600"/>
                      <a:pt x="70092" y="221606"/>
                    </a:cubicBezTo>
                    <a:cubicBezTo>
                      <a:pt x="70092" y="227927"/>
                      <a:pt x="75208" y="233043"/>
                      <a:pt x="81528" y="233043"/>
                    </a:cubicBezTo>
                    <a:cubicBezTo>
                      <a:pt x="87849" y="233043"/>
                      <a:pt x="92965" y="227927"/>
                      <a:pt x="92965" y="221606"/>
                    </a:cubicBezTo>
                    <a:cubicBezTo>
                      <a:pt x="92965" y="188585"/>
                      <a:pt x="111591" y="148061"/>
                      <a:pt x="125407" y="122534"/>
                    </a:cubicBezTo>
                    <a:cubicBezTo>
                      <a:pt x="131918" y="110495"/>
                      <a:pt x="139886" y="99378"/>
                      <a:pt x="147853" y="88254"/>
                    </a:cubicBezTo>
                    <a:cubicBezTo>
                      <a:pt x="157407" y="74912"/>
                      <a:pt x="163049" y="58603"/>
                      <a:pt x="163049" y="40975"/>
                    </a:cubicBezTo>
                    <a:cubicBezTo>
                      <a:pt x="163049" y="28974"/>
                      <a:pt x="160502" y="17408"/>
                      <a:pt x="155463" y="659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4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4A52166-949C-6ED5-C2BD-EAFAD8D5D845}"/>
                  </a:ext>
                </a:extLst>
              </p:cNvPr>
              <p:cNvSpPr/>
              <p:nvPr/>
            </p:nvSpPr>
            <p:spPr>
              <a:xfrm>
                <a:off x="3106937" y="3181103"/>
                <a:ext cx="94985" cy="94985"/>
              </a:xfrm>
              <a:custGeom>
                <a:avLst/>
                <a:gdLst>
                  <a:gd name="connsiteX0" fmla="*/ 94985 w 94985"/>
                  <a:gd name="connsiteY0" fmla="*/ 47493 h 94985"/>
                  <a:gd name="connsiteX1" fmla="*/ 47493 w 94985"/>
                  <a:gd name="connsiteY1" fmla="*/ 94985 h 94985"/>
                  <a:gd name="connsiteX2" fmla="*/ 0 w 94985"/>
                  <a:gd name="connsiteY2" fmla="*/ 47493 h 94985"/>
                  <a:gd name="connsiteX3" fmla="*/ 47493 w 94985"/>
                  <a:gd name="connsiteY3" fmla="*/ 0 h 94985"/>
                  <a:gd name="connsiteX4" fmla="*/ 94985 w 94985"/>
                  <a:gd name="connsiteY4" fmla="*/ 47493 h 9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85" h="94985">
                    <a:moveTo>
                      <a:pt x="94985" y="47493"/>
                    </a:moveTo>
                    <a:cubicBezTo>
                      <a:pt x="94985" y="73722"/>
                      <a:pt x="73722" y="94985"/>
                      <a:pt x="47493" y="94985"/>
                    </a:cubicBezTo>
                    <a:cubicBezTo>
                      <a:pt x="21263" y="94985"/>
                      <a:pt x="0" y="73722"/>
                      <a:pt x="0" y="47493"/>
                    </a:cubicBezTo>
                    <a:cubicBezTo>
                      <a:pt x="0" y="21263"/>
                      <a:pt x="21263" y="0"/>
                      <a:pt x="47493" y="0"/>
                    </a:cubicBezTo>
                    <a:cubicBezTo>
                      <a:pt x="73722" y="0"/>
                      <a:pt x="94985" y="21263"/>
                      <a:pt x="94985" y="474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A9FC1C29-D722-929C-026F-AF1B0A1BBBDD}"/>
              </a:ext>
            </a:extLst>
          </p:cNvPr>
          <p:cNvGrpSpPr/>
          <p:nvPr/>
        </p:nvGrpSpPr>
        <p:grpSpPr>
          <a:xfrm>
            <a:off x="4689305" y="4462547"/>
            <a:ext cx="1989386" cy="621908"/>
            <a:chOff x="4689305" y="4468897"/>
            <a:chExt cx="1989386" cy="621908"/>
          </a:xfrm>
        </p:grpSpPr>
        <p:sp>
          <p:nvSpPr>
            <p:cNvPr id="587" name="Rectangle 586">
              <a:extLst>
                <a:ext uri="{FF2B5EF4-FFF2-40B4-BE49-F238E27FC236}">
                  <a16:creationId xmlns:a16="http://schemas.microsoft.com/office/drawing/2014/main" id="{844CC508-CC30-79CB-D34E-F96956FB1787}"/>
                </a:ext>
              </a:extLst>
            </p:cNvPr>
            <p:cNvSpPr/>
            <p:nvPr/>
          </p:nvSpPr>
          <p:spPr>
            <a:xfrm>
              <a:off x="4733924" y="4510918"/>
              <a:ext cx="1897857" cy="536538"/>
            </a:xfrm>
            <a:prstGeom prst="rect">
              <a:avLst/>
            </a:pr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  <a:gs pos="50000">
                  <a:srgbClr val="FFB9B9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EF3EA500-49DB-3460-E1D1-27DF10F37F10}"/>
                </a:ext>
              </a:extLst>
            </p:cNvPr>
            <p:cNvSpPr/>
            <p:nvPr/>
          </p:nvSpPr>
          <p:spPr>
            <a:xfrm flipH="1">
              <a:off x="4689305" y="4510918"/>
              <a:ext cx="251074" cy="533267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79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Rectangle 589">
              <a:extLst>
                <a:ext uri="{FF2B5EF4-FFF2-40B4-BE49-F238E27FC236}">
                  <a16:creationId xmlns:a16="http://schemas.microsoft.com/office/drawing/2014/main" id="{36E408E7-9F4B-11A5-1536-9B7A29AE2A07}"/>
                </a:ext>
              </a:extLst>
            </p:cNvPr>
            <p:cNvSpPr/>
            <p:nvPr/>
          </p:nvSpPr>
          <p:spPr>
            <a:xfrm>
              <a:off x="6427617" y="4510918"/>
              <a:ext cx="251074" cy="533267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79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" name="Graphic 53">
              <a:extLst>
                <a:ext uri="{FF2B5EF4-FFF2-40B4-BE49-F238E27FC236}">
                  <a16:creationId xmlns:a16="http://schemas.microsoft.com/office/drawing/2014/main" id="{366D6E1B-2E3C-2DE0-0F31-68AA575E91D2}"/>
                </a:ext>
              </a:extLst>
            </p:cNvPr>
            <p:cNvGrpSpPr/>
            <p:nvPr/>
          </p:nvGrpSpPr>
          <p:grpSpPr>
            <a:xfrm>
              <a:off x="4717100" y="4468897"/>
              <a:ext cx="271567" cy="103395"/>
              <a:chOff x="4717100" y="4576847"/>
              <a:chExt cx="271567" cy="103395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9C435DC-7A52-8938-B29B-01A58F65A9B5}"/>
                  </a:ext>
                </a:extLst>
              </p:cNvPr>
              <p:cNvSpPr/>
              <p:nvPr/>
            </p:nvSpPr>
            <p:spPr>
              <a:xfrm>
                <a:off x="4717100" y="4576847"/>
                <a:ext cx="271567" cy="103395"/>
              </a:xfrm>
              <a:custGeom>
                <a:avLst/>
                <a:gdLst>
                  <a:gd name="connsiteX0" fmla="*/ 135784 w 271567"/>
                  <a:gd name="connsiteY0" fmla="*/ 99738 h 103395"/>
                  <a:gd name="connsiteX1" fmla="*/ 51163 w 271567"/>
                  <a:gd name="connsiteY1" fmla="*/ 103395 h 103395"/>
                  <a:gd name="connsiteX2" fmla="*/ 0 w 271567"/>
                  <a:gd name="connsiteY2" fmla="*/ 42546 h 103395"/>
                  <a:gd name="connsiteX3" fmla="*/ 56577 w 271567"/>
                  <a:gd name="connsiteY3" fmla="*/ 507 h 103395"/>
                  <a:gd name="connsiteX4" fmla="*/ 115416 w 271567"/>
                  <a:gd name="connsiteY4" fmla="*/ 4508 h 103395"/>
                  <a:gd name="connsiteX5" fmla="*/ 157165 w 271567"/>
                  <a:gd name="connsiteY5" fmla="*/ 3295 h 103395"/>
                  <a:gd name="connsiteX6" fmla="*/ 213235 w 271567"/>
                  <a:gd name="connsiteY6" fmla="*/ 1775 h 103395"/>
                  <a:gd name="connsiteX7" fmla="*/ 271567 w 271567"/>
                  <a:gd name="connsiteY7" fmla="*/ 42546 h 103395"/>
                  <a:gd name="connsiteX8" fmla="*/ 220404 w 271567"/>
                  <a:gd name="connsiteY8" fmla="*/ 103395 h 103395"/>
                  <a:gd name="connsiteX9" fmla="*/ 135784 w 271567"/>
                  <a:gd name="connsiteY9" fmla="*/ 99738 h 10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5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2"/>
                      <a:pt x="0" y="42546"/>
                    </a:cubicBezTo>
                    <a:cubicBezTo>
                      <a:pt x="0" y="7242"/>
                      <a:pt x="29872" y="-2480"/>
                      <a:pt x="56577" y="507"/>
                    </a:cubicBezTo>
                    <a:cubicBezTo>
                      <a:pt x="75930" y="2680"/>
                      <a:pt x="91953" y="4780"/>
                      <a:pt x="115416" y="4508"/>
                    </a:cubicBezTo>
                    <a:cubicBezTo>
                      <a:pt x="127148" y="4364"/>
                      <a:pt x="145470" y="1974"/>
                      <a:pt x="157165" y="3295"/>
                    </a:cubicBezTo>
                    <a:cubicBezTo>
                      <a:pt x="175252" y="5341"/>
                      <a:pt x="196651" y="5287"/>
                      <a:pt x="213235" y="1775"/>
                    </a:cubicBezTo>
                    <a:cubicBezTo>
                      <a:pt x="239649" y="-3820"/>
                      <a:pt x="271567" y="7260"/>
                      <a:pt x="271567" y="42546"/>
                    </a:cubicBezTo>
                    <a:cubicBezTo>
                      <a:pt x="271567" y="77832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C7F97F5-E16B-E3EF-F157-FA7794050766}"/>
                  </a:ext>
                </a:extLst>
              </p:cNvPr>
              <p:cNvSpPr/>
              <p:nvPr/>
            </p:nvSpPr>
            <p:spPr>
              <a:xfrm>
                <a:off x="4717100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74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0" name="Graphic 53">
                <a:extLst>
                  <a:ext uri="{FF2B5EF4-FFF2-40B4-BE49-F238E27FC236}">
                    <a16:creationId xmlns:a16="http://schemas.microsoft.com/office/drawing/2014/main" id="{E7528069-214E-BB63-D587-0C5543159276}"/>
                  </a:ext>
                </a:extLst>
              </p:cNvPr>
              <p:cNvGrpSpPr/>
              <p:nvPr/>
            </p:nvGrpSpPr>
            <p:grpSpPr>
              <a:xfrm>
                <a:off x="4806455" y="4592628"/>
                <a:ext cx="92880" cy="54198"/>
                <a:chOff x="4806455" y="4592628"/>
                <a:chExt cx="92880" cy="54198"/>
              </a:xfrm>
            </p:grpSpPr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9F83C095-4AA7-26DF-7CDF-B2232FECA39C}"/>
                    </a:ext>
                  </a:extLst>
                </p:cNvPr>
                <p:cNvSpPr/>
                <p:nvPr/>
              </p:nvSpPr>
              <p:spPr>
                <a:xfrm>
                  <a:off x="4806455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F152A724-D6A5-B754-7B69-6A9EB27ACA99}"/>
                    </a:ext>
                  </a:extLst>
                </p:cNvPr>
                <p:cNvSpPr/>
                <p:nvPr/>
              </p:nvSpPr>
              <p:spPr>
                <a:xfrm>
                  <a:off x="4806484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6DA36DB-AA6C-CDF2-81F3-A458C7D0FE1E}"/>
                  </a:ext>
                </a:extLst>
              </p:cNvPr>
              <p:cNvSpPr/>
              <p:nvPr/>
            </p:nvSpPr>
            <p:spPr>
              <a:xfrm>
                <a:off x="4835096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aphic 53">
              <a:extLst>
                <a:ext uri="{FF2B5EF4-FFF2-40B4-BE49-F238E27FC236}">
                  <a16:creationId xmlns:a16="http://schemas.microsoft.com/office/drawing/2014/main" id="{15EF2A2C-0E08-4948-DC4F-1E5DB263F214}"/>
                </a:ext>
              </a:extLst>
            </p:cNvPr>
            <p:cNvGrpSpPr/>
            <p:nvPr/>
          </p:nvGrpSpPr>
          <p:grpSpPr>
            <a:xfrm>
              <a:off x="4992849" y="4468898"/>
              <a:ext cx="271567" cy="103394"/>
              <a:chOff x="4992849" y="4576848"/>
              <a:chExt cx="271567" cy="103394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EBAA20F-05AD-F3FD-56C4-3FBFE7F3179B}"/>
                  </a:ext>
                </a:extLst>
              </p:cNvPr>
              <p:cNvSpPr/>
              <p:nvPr/>
            </p:nvSpPr>
            <p:spPr>
              <a:xfrm>
                <a:off x="4992849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C6A9349-B311-1930-03B7-986BC3FA7F65}"/>
                  </a:ext>
                </a:extLst>
              </p:cNvPr>
              <p:cNvSpPr/>
              <p:nvPr/>
            </p:nvSpPr>
            <p:spPr>
              <a:xfrm>
                <a:off x="4992849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73" name="Graphic 53">
                <a:extLst>
                  <a:ext uri="{FF2B5EF4-FFF2-40B4-BE49-F238E27FC236}">
                    <a16:creationId xmlns:a16="http://schemas.microsoft.com/office/drawing/2014/main" id="{842523FE-2A50-569E-745E-322285D7618E}"/>
                  </a:ext>
                </a:extLst>
              </p:cNvPr>
              <p:cNvGrpSpPr/>
              <p:nvPr/>
            </p:nvGrpSpPr>
            <p:grpSpPr>
              <a:xfrm>
                <a:off x="5082204" y="4592628"/>
                <a:ext cx="92880" cy="54198"/>
                <a:chOff x="5082204" y="4592628"/>
                <a:chExt cx="92880" cy="54198"/>
              </a:xfrm>
            </p:grpSpPr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AE158EF9-76D0-CF65-96C3-D26B17B1E514}"/>
                    </a:ext>
                  </a:extLst>
                </p:cNvPr>
                <p:cNvSpPr/>
                <p:nvPr/>
              </p:nvSpPr>
              <p:spPr>
                <a:xfrm>
                  <a:off x="508220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CD7376B-8F36-EFE0-B4A0-A19EFF4F42CA}"/>
                    </a:ext>
                  </a:extLst>
                </p:cNvPr>
                <p:cNvSpPr/>
                <p:nvPr/>
              </p:nvSpPr>
              <p:spPr>
                <a:xfrm>
                  <a:off x="5082234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4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979D623-0C11-08FF-3F76-885EE156D70D}"/>
                  </a:ext>
                </a:extLst>
              </p:cNvPr>
              <p:cNvSpPr/>
              <p:nvPr/>
            </p:nvSpPr>
            <p:spPr>
              <a:xfrm>
                <a:off x="5110845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aphic 53">
              <a:extLst>
                <a:ext uri="{FF2B5EF4-FFF2-40B4-BE49-F238E27FC236}">
                  <a16:creationId xmlns:a16="http://schemas.microsoft.com/office/drawing/2014/main" id="{CEEC6E98-B172-B547-BE8E-483828FC0042}"/>
                </a:ext>
              </a:extLst>
            </p:cNvPr>
            <p:cNvGrpSpPr/>
            <p:nvPr/>
          </p:nvGrpSpPr>
          <p:grpSpPr>
            <a:xfrm>
              <a:off x="5268599" y="4468898"/>
              <a:ext cx="271567" cy="103394"/>
              <a:chOff x="5268599" y="4576848"/>
              <a:chExt cx="271567" cy="103394"/>
            </a:xfrm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A4342DA-494C-64D2-2658-3CF352AC69D8}"/>
                  </a:ext>
                </a:extLst>
              </p:cNvPr>
              <p:cNvSpPr/>
              <p:nvPr/>
            </p:nvSpPr>
            <p:spPr>
              <a:xfrm>
                <a:off x="5268599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37133E7-02DE-20C7-50FB-3AA8C8EF8078}"/>
                  </a:ext>
                </a:extLst>
              </p:cNvPr>
              <p:cNvSpPr/>
              <p:nvPr/>
            </p:nvSpPr>
            <p:spPr>
              <a:xfrm>
                <a:off x="5268599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0" name="Graphic 53">
                <a:extLst>
                  <a:ext uri="{FF2B5EF4-FFF2-40B4-BE49-F238E27FC236}">
                    <a16:creationId xmlns:a16="http://schemas.microsoft.com/office/drawing/2014/main" id="{341A61DF-454F-2801-5340-366D039CE562}"/>
                  </a:ext>
                </a:extLst>
              </p:cNvPr>
              <p:cNvGrpSpPr/>
              <p:nvPr/>
            </p:nvGrpSpPr>
            <p:grpSpPr>
              <a:xfrm>
                <a:off x="5357954" y="4592628"/>
                <a:ext cx="92880" cy="54198"/>
                <a:chOff x="5357954" y="4592628"/>
                <a:chExt cx="92880" cy="54198"/>
              </a:xfrm>
            </p:grpSpPr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10BE0C8-D854-25ED-13DB-5908F157EF54}"/>
                    </a:ext>
                  </a:extLst>
                </p:cNvPr>
                <p:cNvSpPr/>
                <p:nvPr/>
              </p:nvSpPr>
              <p:spPr>
                <a:xfrm>
                  <a:off x="535795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2910CEF-2B36-EC21-FA1C-BB9D29239AAA}"/>
                    </a:ext>
                  </a:extLst>
                </p:cNvPr>
                <p:cNvSpPr/>
                <p:nvPr/>
              </p:nvSpPr>
              <p:spPr>
                <a:xfrm>
                  <a:off x="5357983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AE1A71D-9416-325C-29E3-DB85A58291AE}"/>
                  </a:ext>
                </a:extLst>
              </p:cNvPr>
              <p:cNvSpPr/>
              <p:nvPr/>
            </p:nvSpPr>
            <p:spPr>
              <a:xfrm>
                <a:off x="5386595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4" name="Graphic 53">
              <a:extLst>
                <a:ext uri="{FF2B5EF4-FFF2-40B4-BE49-F238E27FC236}">
                  <a16:creationId xmlns:a16="http://schemas.microsoft.com/office/drawing/2014/main" id="{BF726181-3A3B-A4BB-5243-2DCD5940E221}"/>
                </a:ext>
              </a:extLst>
            </p:cNvPr>
            <p:cNvGrpSpPr/>
            <p:nvPr/>
          </p:nvGrpSpPr>
          <p:grpSpPr>
            <a:xfrm>
              <a:off x="5544348" y="4468898"/>
              <a:ext cx="271585" cy="103394"/>
              <a:chOff x="5544348" y="4576848"/>
              <a:chExt cx="271585" cy="103394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2424120-2FA1-D70A-05B4-8A12F2C0F274}"/>
                  </a:ext>
                </a:extLst>
              </p:cNvPr>
              <p:cNvSpPr/>
              <p:nvPr/>
            </p:nvSpPr>
            <p:spPr>
              <a:xfrm>
                <a:off x="5544348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A0421DB-8C41-9D67-055C-7EA851DF4073}"/>
                  </a:ext>
                </a:extLst>
              </p:cNvPr>
              <p:cNvSpPr/>
              <p:nvPr/>
            </p:nvSpPr>
            <p:spPr>
              <a:xfrm>
                <a:off x="5544366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7" name="Graphic 53">
                <a:extLst>
                  <a:ext uri="{FF2B5EF4-FFF2-40B4-BE49-F238E27FC236}">
                    <a16:creationId xmlns:a16="http://schemas.microsoft.com/office/drawing/2014/main" id="{3D97E6BE-D24D-E5B0-AE0D-194CFB5371DB}"/>
                  </a:ext>
                </a:extLst>
              </p:cNvPr>
              <p:cNvGrpSpPr/>
              <p:nvPr/>
            </p:nvGrpSpPr>
            <p:grpSpPr>
              <a:xfrm>
                <a:off x="5633704" y="4592628"/>
                <a:ext cx="92880" cy="54198"/>
                <a:chOff x="5633704" y="4592628"/>
                <a:chExt cx="92880" cy="54198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1079F206-D6E7-7215-EE36-02DDD0965FA3}"/>
                    </a:ext>
                  </a:extLst>
                </p:cNvPr>
                <p:cNvSpPr/>
                <p:nvPr/>
              </p:nvSpPr>
              <p:spPr>
                <a:xfrm>
                  <a:off x="5633704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404ABDD-D68A-A7A6-133C-8CDBB1CB7F5C}"/>
                    </a:ext>
                  </a:extLst>
                </p:cNvPr>
                <p:cNvSpPr/>
                <p:nvPr/>
              </p:nvSpPr>
              <p:spPr>
                <a:xfrm>
                  <a:off x="5633733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579397B-C871-1CEB-96A3-B376D889A609}"/>
                  </a:ext>
                </a:extLst>
              </p:cNvPr>
              <p:cNvSpPr/>
              <p:nvPr/>
            </p:nvSpPr>
            <p:spPr>
              <a:xfrm>
                <a:off x="5662344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1" name="Graphic 53">
              <a:extLst>
                <a:ext uri="{FF2B5EF4-FFF2-40B4-BE49-F238E27FC236}">
                  <a16:creationId xmlns:a16="http://schemas.microsoft.com/office/drawing/2014/main" id="{5111A0DE-0EB6-0507-F8B4-5FA1243B6CCF}"/>
                </a:ext>
              </a:extLst>
            </p:cNvPr>
            <p:cNvGrpSpPr/>
            <p:nvPr/>
          </p:nvGrpSpPr>
          <p:grpSpPr>
            <a:xfrm>
              <a:off x="5820098" y="4468898"/>
              <a:ext cx="271585" cy="103394"/>
              <a:chOff x="5820098" y="4576848"/>
              <a:chExt cx="271585" cy="103394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DB90B99-9579-2BBB-971D-B7E18F35746D}"/>
                  </a:ext>
                </a:extLst>
              </p:cNvPr>
              <p:cNvSpPr/>
              <p:nvPr/>
            </p:nvSpPr>
            <p:spPr>
              <a:xfrm>
                <a:off x="5820098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8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8" y="7260"/>
                      <a:pt x="271568" y="42545"/>
                    </a:cubicBezTo>
                    <a:cubicBezTo>
                      <a:pt x="271568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95CDA83-D3E4-2D73-A7EF-990E4FDBE50F}"/>
                  </a:ext>
                </a:extLst>
              </p:cNvPr>
              <p:cNvSpPr/>
              <p:nvPr/>
            </p:nvSpPr>
            <p:spPr>
              <a:xfrm>
                <a:off x="5820116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8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8" y="67910"/>
                      <a:pt x="271568" y="32624"/>
                    </a:cubicBezTo>
                    <a:cubicBezTo>
                      <a:pt x="271568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94" name="Graphic 53">
                <a:extLst>
                  <a:ext uri="{FF2B5EF4-FFF2-40B4-BE49-F238E27FC236}">
                    <a16:creationId xmlns:a16="http://schemas.microsoft.com/office/drawing/2014/main" id="{BB5D2405-AC37-C91D-628D-01193F91813C}"/>
                  </a:ext>
                </a:extLst>
              </p:cNvPr>
              <p:cNvGrpSpPr/>
              <p:nvPr/>
            </p:nvGrpSpPr>
            <p:grpSpPr>
              <a:xfrm>
                <a:off x="5909453" y="4592628"/>
                <a:ext cx="92880" cy="54198"/>
                <a:chOff x="5909453" y="4592628"/>
                <a:chExt cx="92880" cy="54198"/>
              </a:xfrm>
            </p:grpSpPr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AF883098-0EBA-E7E6-4BA5-8CEBC6090A22}"/>
                    </a:ext>
                  </a:extLst>
                </p:cNvPr>
                <p:cNvSpPr/>
                <p:nvPr/>
              </p:nvSpPr>
              <p:spPr>
                <a:xfrm>
                  <a:off x="5909453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3E7A0657-781F-10D6-2AF7-A3D0F3F416AE}"/>
                    </a:ext>
                  </a:extLst>
                </p:cNvPr>
                <p:cNvSpPr/>
                <p:nvPr/>
              </p:nvSpPr>
              <p:spPr>
                <a:xfrm>
                  <a:off x="5909482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1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1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2949EF5E-0876-3D62-1768-097794FDA771}"/>
                  </a:ext>
                </a:extLst>
              </p:cNvPr>
              <p:cNvSpPr/>
              <p:nvPr/>
            </p:nvSpPr>
            <p:spPr>
              <a:xfrm>
                <a:off x="5938094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8" name="Graphic 53">
              <a:extLst>
                <a:ext uri="{FF2B5EF4-FFF2-40B4-BE49-F238E27FC236}">
                  <a16:creationId xmlns:a16="http://schemas.microsoft.com/office/drawing/2014/main" id="{2718F738-C6B7-6BD5-47A7-5D6AE5E9CA07}"/>
                </a:ext>
              </a:extLst>
            </p:cNvPr>
            <p:cNvGrpSpPr/>
            <p:nvPr/>
          </p:nvGrpSpPr>
          <p:grpSpPr>
            <a:xfrm>
              <a:off x="6095865" y="4468898"/>
              <a:ext cx="271567" cy="103394"/>
              <a:chOff x="6095865" y="4576848"/>
              <a:chExt cx="271567" cy="103394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B8177E-C2CA-A5C0-631C-E95C6CBD3C8F}"/>
                  </a:ext>
                </a:extLst>
              </p:cNvPr>
              <p:cNvSpPr/>
              <p:nvPr/>
            </p:nvSpPr>
            <p:spPr>
              <a:xfrm>
                <a:off x="6095865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6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A1DEF54-A753-DF86-11EF-7452FF02E26A}"/>
                  </a:ext>
                </a:extLst>
              </p:cNvPr>
              <p:cNvSpPr/>
              <p:nvPr/>
            </p:nvSpPr>
            <p:spPr>
              <a:xfrm>
                <a:off x="6095865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6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1" name="Graphic 53">
                <a:extLst>
                  <a:ext uri="{FF2B5EF4-FFF2-40B4-BE49-F238E27FC236}">
                    <a16:creationId xmlns:a16="http://schemas.microsoft.com/office/drawing/2014/main" id="{74591F93-C999-DD27-9928-43D7BB6A6448}"/>
                  </a:ext>
                </a:extLst>
              </p:cNvPr>
              <p:cNvGrpSpPr/>
              <p:nvPr/>
            </p:nvGrpSpPr>
            <p:grpSpPr>
              <a:xfrm>
                <a:off x="6185221" y="4592628"/>
                <a:ext cx="92862" cy="54198"/>
                <a:chOff x="6185221" y="4592628"/>
                <a:chExt cx="92862" cy="54198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5B910E4D-FF98-3757-D42E-4A0185809ABD}"/>
                    </a:ext>
                  </a:extLst>
                </p:cNvPr>
                <p:cNvSpPr/>
                <p:nvPr/>
              </p:nvSpPr>
              <p:spPr>
                <a:xfrm>
                  <a:off x="6185221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1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D3578493-28E4-1873-BE0B-FD95DD2AEAFD}"/>
                    </a:ext>
                  </a:extLst>
                </p:cNvPr>
                <p:cNvSpPr/>
                <p:nvPr/>
              </p:nvSpPr>
              <p:spPr>
                <a:xfrm>
                  <a:off x="6185232" y="4603968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4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4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07E44BC-EF74-802D-2998-3EA0E1F94E89}"/>
                  </a:ext>
                </a:extLst>
              </p:cNvPr>
              <p:cNvSpPr/>
              <p:nvPr/>
            </p:nvSpPr>
            <p:spPr>
              <a:xfrm>
                <a:off x="6213843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aphic 53">
              <a:extLst>
                <a:ext uri="{FF2B5EF4-FFF2-40B4-BE49-F238E27FC236}">
                  <a16:creationId xmlns:a16="http://schemas.microsoft.com/office/drawing/2014/main" id="{65C23781-CF72-9453-900A-D175DCE5BAEF}"/>
                </a:ext>
              </a:extLst>
            </p:cNvPr>
            <p:cNvGrpSpPr/>
            <p:nvPr/>
          </p:nvGrpSpPr>
          <p:grpSpPr>
            <a:xfrm>
              <a:off x="6371615" y="4468898"/>
              <a:ext cx="271567" cy="103394"/>
              <a:chOff x="6371615" y="4576848"/>
              <a:chExt cx="271567" cy="103394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B9E0A169-7A1C-0B30-1177-EE81B110B8BD}"/>
                  </a:ext>
                </a:extLst>
              </p:cNvPr>
              <p:cNvSpPr/>
              <p:nvPr/>
            </p:nvSpPr>
            <p:spPr>
              <a:xfrm>
                <a:off x="6371615" y="4576848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E9EEE43-B561-415E-5244-E288AE513D44}"/>
                  </a:ext>
                </a:extLst>
              </p:cNvPr>
              <p:cNvSpPr/>
              <p:nvPr/>
            </p:nvSpPr>
            <p:spPr>
              <a:xfrm>
                <a:off x="6371615" y="4586769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8" name="Graphic 53">
                <a:extLst>
                  <a:ext uri="{FF2B5EF4-FFF2-40B4-BE49-F238E27FC236}">
                    <a16:creationId xmlns:a16="http://schemas.microsoft.com/office/drawing/2014/main" id="{7A0193BD-30F3-C437-6DAC-6D85E937281A}"/>
                  </a:ext>
                </a:extLst>
              </p:cNvPr>
              <p:cNvGrpSpPr/>
              <p:nvPr/>
            </p:nvGrpSpPr>
            <p:grpSpPr>
              <a:xfrm>
                <a:off x="6460970" y="4592628"/>
                <a:ext cx="92862" cy="54198"/>
                <a:chOff x="6460970" y="4592628"/>
                <a:chExt cx="92862" cy="54198"/>
              </a:xfrm>
            </p:grpSpPr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5642BE9-A6D4-85AE-40D4-53D05B68B417}"/>
                    </a:ext>
                  </a:extLst>
                </p:cNvPr>
                <p:cNvSpPr/>
                <p:nvPr/>
              </p:nvSpPr>
              <p:spPr>
                <a:xfrm>
                  <a:off x="6460970" y="4592628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6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1" y="56058"/>
                        <a:pt x="71503" y="49559"/>
                        <a:pt x="76066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E4F0DE18-80F1-770D-476A-6B7FF5749336}"/>
                    </a:ext>
                  </a:extLst>
                </p:cNvPr>
                <p:cNvSpPr/>
                <p:nvPr/>
              </p:nvSpPr>
              <p:spPr>
                <a:xfrm>
                  <a:off x="6460981" y="4603968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A047E0B-E73E-6CFF-56E9-CA38D3D129B6}"/>
                  </a:ext>
                </a:extLst>
              </p:cNvPr>
              <p:cNvSpPr/>
              <p:nvPr/>
            </p:nvSpPr>
            <p:spPr>
              <a:xfrm>
                <a:off x="6489593" y="4604188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2" name="Graphic 53">
              <a:extLst>
                <a:ext uri="{FF2B5EF4-FFF2-40B4-BE49-F238E27FC236}">
                  <a16:creationId xmlns:a16="http://schemas.microsoft.com/office/drawing/2014/main" id="{313D324B-3EBE-8F9B-2579-82DD734CCD0F}"/>
                </a:ext>
              </a:extLst>
            </p:cNvPr>
            <p:cNvGrpSpPr/>
            <p:nvPr/>
          </p:nvGrpSpPr>
          <p:grpSpPr>
            <a:xfrm>
              <a:off x="4717100" y="4987392"/>
              <a:ext cx="271567" cy="103412"/>
              <a:chOff x="4717100" y="5095342"/>
              <a:chExt cx="271567" cy="103412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1AE68D8-FC0E-C177-D94E-F5534196CB90}"/>
                  </a:ext>
                </a:extLst>
              </p:cNvPr>
              <p:cNvSpPr/>
              <p:nvPr/>
            </p:nvSpPr>
            <p:spPr>
              <a:xfrm>
                <a:off x="4717100" y="5095342"/>
                <a:ext cx="271567" cy="103412"/>
              </a:xfrm>
              <a:custGeom>
                <a:avLst/>
                <a:gdLst>
                  <a:gd name="connsiteX0" fmla="*/ 135784 w 271567"/>
                  <a:gd name="connsiteY0" fmla="*/ 99756 h 103412"/>
                  <a:gd name="connsiteX1" fmla="*/ 51163 w 271567"/>
                  <a:gd name="connsiteY1" fmla="*/ 103413 h 103412"/>
                  <a:gd name="connsiteX2" fmla="*/ 0 w 271567"/>
                  <a:gd name="connsiteY2" fmla="*/ 42545 h 103412"/>
                  <a:gd name="connsiteX3" fmla="*/ 56577 w 271567"/>
                  <a:gd name="connsiteY3" fmla="*/ 507 h 103412"/>
                  <a:gd name="connsiteX4" fmla="*/ 115416 w 271567"/>
                  <a:gd name="connsiteY4" fmla="*/ 4508 h 103412"/>
                  <a:gd name="connsiteX5" fmla="*/ 157165 w 271567"/>
                  <a:gd name="connsiteY5" fmla="*/ 3295 h 103412"/>
                  <a:gd name="connsiteX6" fmla="*/ 213235 w 271567"/>
                  <a:gd name="connsiteY6" fmla="*/ 1774 h 103412"/>
                  <a:gd name="connsiteX7" fmla="*/ 271567 w 271567"/>
                  <a:gd name="connsiteY7" fmla="*/ 42545 h 103412"/>
                  <a:gd name="connsiteX8" fmla="*/ 220404 w 271567"/>
                  <a:gd name="connsiteY8" fmla="*/ 103395 h 103412"/>
                  <a:gd name="connsiteX9" fmla="*/ 135784 w 271567"/>
                  <a:gd name="connsiteY9" fmla="*/ 99738 h 10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412">
                    <a:moveTo>
                      <a:pt x="135784" y="99756"/>
                    </a:moveTo>
                    <a:cubicBezTo>
                      <a:pt x="98398" y="99756"/>
                      <a:pt x="94451" y="103413"/>
                      <a:pt x="51163" y="103413"/>
                    </a:cubicBezTo>
                    <a:cubicBezTo>
                      <a:pt x="7875" y="103413"/>
                      <a:pt x="0" y="77849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D50E0FB-EC99-1D02-EAB1-2BAC3F95C199}"/>
                  </a:ext>
                </a:extLst>
              </p:cNvPr>
              <p:cNvSpPr/>
              <p:nvPr/>
            </p:nvSpPr>
            <p:spPr>
              <a:xfrm>
                <a:off x="4717100" y="5105264"/>
                <a:ext cx="271567" cy="93473"/>
              </a:xfrm>
              <a:custGeom>
                <a:avLst/>
                <a:gdLst>
                  <a:gd name="connsiteX0" fmla="*/ 256432 w 271567"/>
                  <a:gd name="connsiteY0" fmla="*/ 18 h 93473"/>
                  <a:gd name="connsiteX1" fmla="*/ 257392 w 271567"/>
                  <a:gd name="connsiteY1" fmla="*/ 9849 h 93473"/>
                  <a:gd name="connsiteX2" fmla="*/ 209433 w 271567"/>
                  <a:gd name="connsiteY2" fmla="*/ 78049 h 93473"/>
                  <a:gd name="connsiteX3" fmla="*/ 130117 w 271567"/>
                  <a:gd name="connsiteY3" fmla="*/ 73957 h 93473"/>
                  <a:gd name="connsiteX4" fmla="*/ 50801 w 271567"/>
                  <a:gd name="connsiteY4" fmla="*/ 78049 h 93473"/>
                  <a:gd name="connsiteX5" fmla="*/ 3023 w 271567"/>
                  <a:gd name="connsiteY5" fmla="*/ 16149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18"/>
                    </a:moveTo>
                    <a:cubicBezTo>
                      <a:pt x="256903" y="3168"/>
                      <a:pt x="257392" y="6264"/>
                      <a:pt x="257392" y="9849"/>
                    </a:cubicBezTo>
                    <a:cubicBezTo>
                      <a:pt x="257392" y="49407"/>
                      <a:pt x="250005" y="78049"/>
                      <a:pt x="209433" y="78049"/>
                    </a:cubicBezTo>
                    <a:cubicBezTo>
                      <a:pt x="168861" y="78049"/>
                      <a:pt x="165167" y="73957"/>
                      <a:pt x="130117" y="73957"/>
                    </a:cubicBezTo>
                    <a:cubicBezTo>
                      <a:pt x="95067" y="73957"/>
                      <a:pt x="91373" y="78049"/>
                      <a:pt x="50801" y="78049"/>
                    </a:cubicBezTo>
                    <a:cubicBezTo>
                      <a:pt x="12456" y="78049"/>
                      <a:pt x="3856" y="52340"/>
                      <a:pt x="3023" y="16149"/>
                    </a:cubicBezTo>
                    <a:cubicBezTo>
                      <a:pt x="1249" y="20929"/>
                      <a:pt x="0" y="26233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5" name="Graphic 53">
                <a:extLst>
                  <a:ext uri="{FF2B5EF4-FFF2-40B4-BE49-F238E27FC236}">
                    <a16:creationId xmlns:a16="http://schemas.microsoft.com/office/drawing/2014/main" id="{1D7C05C1-2278-9B4F-0C75-3CC8AB385020}"/>
                  </a:ext>
                </a:extLst>
              </p:cNvPr>
              <p:cNvGrpSpPr/>
              <p:nvPr/>
            </p:nvGrpSpPr>
            <p:grpSpPr>
              <a:xfrm>
                <a:off x="4806455" y="5111123"/>
                <a:ext cx="92880" cy="54198"/>
                <a:chOff x="4806455" y="5111123"/>
                <a:chExt cx="92880" cy="54198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26392576-8225-9B69-E6E6-0CFE244F53F0}"/>
                    </a:ext>
                  </a:extLst>
                </p:cNvPr>
                <p:cNvSpPr/>
                <p:nvPr/>
              </p:nvSpPr>
              <p:spPr>
                <a:xfrm>
                  <a:off x="4806455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7DFAF5A2-E6B9-3452-7526-8E3A7BAD4819}"/>
                    </a:ext>
                  </a:extLst>
                </p:cNvPr>
                <p:cNvSpPr/>
                <p:nvPr/>
              </p:nvSpPr>
              <p:spPr>
                <a:xfrm>
                  <a:off x="4806484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2FA0F1E-3ECF-95B5-0AE3-05EC928A6251}"/>
                  </a:ext>
                </a:extLst>
              </p:cNvPr>
              <p:cNvSpPr/>
              <p:nvPr/>
            </p:nvSpPr>
            <p:spPr>
              <a:xfrm>
                <a:off x="4835096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0" name="Graphic 53">
              <a:extLst>
                <a:ext uri="{FF2B5EF4-FFF2-40B4-BE49-F238E27FC236}">
                  <a16:creationId xmlns:a16="http://schemas.microsoft.com/office/drawing/2014/main" id="{3FA0728D-7A13-9C67-6781-41141F0A464A}"/>
                </a:ext>
              </a:extLst>
            </p:cNvPr>
            <p:cNvGrpSpPr/>
            <p:nvPr/>
          </p:nvGrpSpPr>
          <p:grpSpPr>
            <a:xfrm>
              <a:off x="4992849" y="4987411"/>
              <a:ext cx="271567" cy="103394"/>
              <a:chOff x="4992849" y="5095361"/>
              <a:chExt cx="271567" cy="103394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A3E930F-7736-9DD4-1524-0CCA51E8126A}"/>
                  </a:ext>
                </a:extLst>
              </p:cNvPr>
              <p:cNvSpPr/>
              <p:nvPr/>
            </p:nvSpPr>
            <p:spPr>
              <a:xfrm>
                <a:off x="4992849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6A760BB-F12E-164A-F4D2-74188D457BD5}"/>
                  </a:ext>
                </a:extLst>
              </p:cNvPr>
              <p:cNvSpPr/>
              <p:nvPr/>
            </p:nvSpPr>
            <p:spPr>
              <a:xfrm>
                <a:off x="4992849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3" name="Graphic 53">
                <a:extLst>
                  <a:ext uri="{FF2B5EF4-FFF2-40B4-BE49-F238E27FC236}">
                    <a16:creationId xmlns:a16="http://schemas.microsoft.com/office/drawing/2014/main" id="{7944C73C-8048-112B-CB32-E8F18B4BDF4C}"/>
                  </a:ext>
                </a:extLst>
              </p:cNvPr>
              <p:cNvGrpSpPr/>
              <p:nvPr/>
            </p:nvGrpSpPr>
            <p:grpSpPr>
              <a:xfrm>
                <a:off x="5082204" y="5111123"/>
                <a:ext cx="92880" cy="54198"/>
                <a:chOff x="5082204" y="5111123"/>
                <a:chExt cx="92880" cy="54198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8E46AAA-4C26-BC22-D73B-9A2CA75AE016}"/>
                    </a:ext>
                  </a:extLst>
                </p:cNvPr>
                <p:cNvSpPr/>
                <p:nvPr/>
              </p:nvSpPr>
              <p:spPr>
                <a:xfrm>
                  <a:off x="508220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453E4B9-FC88-310B-222B-20AB63AD5EF4}"/>
                    </a:ext>
                  </a:extLst>
                </p:cNvPr>
                <p:cNvSpPr/>
                <p:nvPr/>
              </p:nvSpPr>
              <p:spPr>
                <a:xfrm>
                  <a:off x="5082234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4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7F741A4-0C75-78CE-22FE-416DE06D2FA3}"/>
                  </a:ext>
                </a:extLst>
              </p:cNvPr>
              <p:cNvSpPr/>
              <p:nvPr/>
            </p:nvSpPr>
            <p:spPr>
              <a:xfrm>
                <a:off x="5110845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27" name="Graphic 53">
              <a:extLst>
                <a:ext uri="{FF2B5EF4-FFF2-40B4-BE49-F238E27FC236}">
                  <a16:creationId xmlns:a16="http://schemas.microsoft.com/office/drawing/2014/main" id="{8601B11C-E08C-7B73-3B82-EA643946FAEB}"/>
                </a:ext>
              </a:extLst>
            </p:cNvPr>
            <p:cNvGrpSpPr/>
            <p:nvPr/>
          </p:nvGrpSpPr>
          <p:grpSpPr>
            <a:xfrm>
              <a:off x="5268599" y="4987411"/>
              <a:ext cx="271567" cy="103394"/>
              <a:chOff x="5268599" y="5095361"/>
              <a:chExt cx="271567" cy="103394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3353E338-F8D0-913E-2196-E45565C97F30}"/>
                  </a:ext>
                </a:extLst>
              </p:cNvPr>
              <p:cNvSpPr/>
              <p:nvPr/>
            </p:nvSpPr>
            <p:spPr>
              <a:xfrm>
                <a:off x="5268599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7DB3DDC-545C-1252-0E55-532B2EE32CF4}"/>
                  </a:ext>
                </a:extLst>
              </p:cNvPr>
              <p:cNvSpPr/>
              <p:nvPr/>
            </p:nvSpPr>
            <p:spPr>
              <a:xfrm>
                <a:off x="5268599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0" name="Graphic 53">
                <a:extLst>
                  <a:ext uri="{FF2B5EF4-FFF2-40B4-BE49-F238E27FC236}">
                    <a16:creationId xmlns:a16="http://schemas.microsoft.com/office/drawing/2014/main" id="{3D959D63-E3D7-6D59-740E-A605AC085AF0}"/>
                  </a:ext>
                </a:extLst>
              </p:cNvPr>
              <p:cNvGrpSpPr/>
              <p:nvPr/>
            </p:nvGrpSpPr>
            <p:grpSpPr>
              <a:xfrm>
                <a:off x="5357954" y="5111123"/>
                <a:ext cx="92880" cy="54198"/>
                <a:chOff x="5357954" y="5111123"/>
                <a:chExt cx="92880" cy="54198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A921939-A521-7CD2-0A44-62B095EE39B7}"/>
                    </a:ext>
                  </a:extLst>
                </p:cNvPr>
                <p:cNvSpPr/>
                <p:nvPr/>
              </p:nvSpPr>
              <p:spPr>
                <a:xfrm>
                  <a:off x="535795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A442C11-3A26-35B9-5574-76B0F8E07BA7}"/>
                    </a:ext>
                  </a:extLst>
                </p:cNvPr>
                <p:cNvSpPr/>
                <p:nvPr/>
              </p:nvSpPr>
              <p:spPr>
                <a:xfrm>
                  <a:off x="5357983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A67116F-EE63-0221-A6AB-EF16808423C4}"/>
                  </a:ext>
                </a:extLst>
              </p:cNvPr>
              <p:cNvSpPr/>
              <p:nvPr/>
            </p:nvSpPr>
            <p:spPr>
              <a:xfrm>
                <a:off x="5386595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5" name="Graphic 53">
              <a:extLst>
                <a:ext uri="{FF2B5EF4-FFF2-40B4-BE49-F238E27FC236}">
                  <a16:creationId xmlns:a16="http://schemas.microsoft.com/office/drawing/2014/main" id="{911619DA-E399-A964-06EB-488BAB9788F0}"/>
                </a:ext>
              </a:extLst>
            </p:cNvPr>
            <p:cNvGrpSpPr/>
            <p:nvPr/>
          </p:nvGrpSpPr>
          <p:grpSpPr>
            <a:xfrm>
              <a:off x="5544348" y="4987411"/>
              <a:ext cx="271585" cy="103394"/>
              <a:chOff x="5544348" y="5095361"/>
              <a:chExt cx="271585" cy="103394"/>
            </a:xfrm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70A6BD-920E-9266-B9D6-91B18ED9D37B}"/>
                  </a:ext>
                </a:extLst>
              </p:cNvPr>
              <p:cNvSpPr/>
              <p:nvPr/>
            </p:nvSpPr>
            <p:spPr>
              <a:xfrm>
                <a:off x="5544348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7F35877-DA1A-C2DE-ABCA-A6013FCE8D49}"/>
                  </a:ext>
                </a:extLst>
              </p:cNvPr>
              <p:cNvSpPr/>
              <p:nvPr/>
            </p:nvSpPr>
            <p:spPr>
              <a:xfrm>
                <a:off x="5544366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8" name="Graphic 53">
                <a:extLst>
                  <a:ext uri="{FF2B5EF4-FFF2-40B4-BE49-F238E27FC236}">
                    <a16:creationId xmlns:a16="http://schemas.microsoft.com/office/drawing/2014/main" id="{B8B0AC3A-3154-3DD4-A746-4DD5E20DCC0F}"/>
                  </a:ext>
                </a:extLst>
              </p:cNvPr>
              <p:cNvGrpSpPr/>
              <p:nvPr/>
            </p:nvGrpSpPr>
            <p:grpSpPr>
              <a:xfrm>
                <a:off x="5633704" y="5111123"/>
                <a:ext cx="92880" cy="54198"/>
                <a:chOff x="5633704" y="5111123"/>
                <a:chExt cx="92880" cy="54198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A90604C-A45E-9C60-B20C-0AF440FD46A1}"/>
                    </a:ext>
                  </a:extLst>
                </p:cNvPr>
                <p:cNvSpPr/>
                <p:nvPr/>
              </p:nvSpPr>
              <p:spPr>
                <a:xfrm>
                  <a:off x="5633704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91B64C00-BA90-0FBC-8496-01C8C9B9D0B3}"/>
                    </a:ext>
                  </a:extLst>
                </p:cNvPr>
                <p:cNvSpPr/>
                <p:nvPr/>
              </p:nvSpPr>
              <p:spPr>
                <a:xfrm>
                  <a:off x="5633733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0ADA2C5-3CDF-E3CE-D009-FC2CBB6C36B3}"/>
                  </a:ext>
                </a:extLst>
              </p:cNvPr>
              <p:cNvSpPr/>
              <p:nvPr/>
            </p:nvSpPr>
            <p:spPr>
              <a:xfrm>
                <a:off x="5662344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43" name="Graphic 53">
              <a:extLst>
                <a:ext uri="{FF2B5EF4-FFF2-40B4-BE49-F238E27FC236}">
                  <a16:creationId xmlns:a16="http://schemas.microsoft.com/office/drawing/2014/main" id="{082E7E77-B8D0-457E-8683-B34AF7FA154A}"/>
                </a:ext>
              </a:extLst>
            </p:cNvPr>
            <p:cNvGrpSpPr/>
            <p:nvPr/>
          </p:nvGrpSpPr>
          <p:grpSpPr>
            <a:xfrm>
              <a:off x="5820098" y="4987411"/>
              <a:ext cx="271585" cy="103394"/>
              <a:chOff x="5820098" y="5095361"/>
              <a:chExt cx="271585" cy="103394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8EFBDD-282C-8473-AAAC-05A884EB33AB}"/>
                  </a:ext>
                </a:extLst>
              </p:cNvPr>
              <p:cNvSpPr/>
              <p:nvPr/>
            </p:nvSpPr>
            <p:spPr>
              <a:xfrm>
                <a:off x="5820098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8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1" y="5341"/>
                      <a:pt x="196651" y="5286"/>
                      <a:pt x="213235" y="1774"/>
                    </a:cubicBezTo>
                    <a:cubicBezTo>
                      <a:pt x="239649" y="-3820"/>
                      <a:pt x="271568" y="7260"/>
                      <a:pt x="271568" y="42545"/>
                    </a:cubicBezTo>
                    <a:cubicBezTo>
                      <a:pt x="271568" y="77831"/>
                      <a:pt x="263692" y="103395"/>
                      <a:pt x="220404" y="103395"/>
                    </a:cubicBezTo>
                    <a:cubicBezTo>
                      <a:pt x="177116" y="103395"/>
                      <a:pt x="173169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C0E0019-C836-3460-E82D-4494FB2E72E4}"/>
                  </a:ext>
                </a:extLst>
              </p:cNvPr>
              <p:cNvSpPr/>
              <p:nvPr/>
            </p:nvSpPr>
            <p:spPr>
              <a:xfrm>
                <a:off x="5820116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8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69" y="89816"/>
                      <a:pt x="177116" y="93474"/>
                      <a:pt x="220404" y="93474"/>
                    </a:cubicBezTo>
                    <a:cubicBezTo>
                      <a:pt x="263692" y="93474"/>
                      <a:pt x="271568" y="67910"/>
                      <a:pt x="271568" y="32624"/>
                    </a:cubicBezTo>
                    <a:cubicBezTo>
                      <a:pt x="271568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46" name="Graphic 53">
                <a:extLst>
                  <a:ext uri="{FF2B5EF4-FFF2-40B4-BE49-F238E27FC236}">
                    <a16:creationId xmlns:a16="http://schemas.microsoft.com/office/drawing/2014/main" id="{4AC64E02-BF8E-8E10-C5AD-E0D75FC42A1B}"/>
                  </a:ext>
                </a:extLst>
              </p:cNvPr>
              <p:cNvGrpSpPr/>
              <p:nvPr/>
            </p:nvGrpSpPr>
            <p:grpSpPr>
              <a:xfrm>
                <a:off x="5909453" y="5111123"/>
                <a:ext cx="92880" cy="54198"/>
                <a:chOff x="5909453" y="5111123"/>
                <a:chExt cx="92880" cy="54198"/>
              </a:xfrm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92A6542-97CA-5626-BE03-B1EF833CD849}"/>
                    </a:ext>
                  </a:extLst>
                </p:cNvPr>
                <p:cNvSpPr/>
                <p:nvPr/>
              </p:nvSpPr>
              <p:spPr>
                <a:xfrm>
                  <a:off x="5909453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98DF5111-44DE-9411-1D20-88E686EBF396}"/>
                    </a:ext>
                  </a:extLst>
                </p:cNvPr>
                <p:cNvSpPr/>
                <p:nvPr/>
              </p:nvSpPr>
              <p:spPr>
                <a:xfrm>
                  <a:off x="5909482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0 w 92851"/>
                    <a:gd name="connsiteY2" fmla="*/ 8038 h 42858"/>
                    <a:gd name="connsiteX3" fmla="*/ 71383 w 92851"/>
                    <a:gd name="connsiteY3" fmla="*/ 24332 h 42858"/>
                    <a:gd name="connsiteX4" fmla="*/ 36061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0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1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AAAA9C6-A23F-2CA0-50BD-F4F6743A3BF2}"/>
                  </a:ext>
                </a:extLst>
              </p:cNvPr>
              <p:cNvSpPr/>
              <p:nvPr/>
            </p:nvSpPr>
            <p:spPr>
              <a:xfrm>
                <a:off x="5938094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1" name="Graphic 53">
              <a:extLst>
                <a:ext uri="{FF2B5EF4-FFF2-40B4-BE49-F238E27FC236}">
                  <a16:creationId xmlns:a16="http://schemas.microsoft.com/office/drawing/2014/main" id="{3593069B-2BDA-5FBE-1621-D6F8B4E5B3C5}"/>
                </a:ext>
              </a:extLst>
            </p:cNvPr>
            <p:cNvGrpSpPr/>
            <p:nvPr/>
          </p:nvGrpSpPr>
          <p:grpSpPr>
            <a:xfrm>
              <a:off x="6095865" y="4987411"/>
              <a:ext cx="271567" cy="103394"/>
              <a:chOff x="6095865" y="5095361"/>
              <a:chExt cx="271567" cy="103394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876D0AC-8E15-F035-61C8-4D1D41008D66}"/>
                  </a:ext>
                </a:extLst>
              </p:cNvPr>
              <p:cNvSpPr/>
              <p:nvPr/>
            </p:nvSpPr>
            <p:spPr>
              <a:xfrm>
                <a:off x="6095865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6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F8ECBB0F-8405-CA56-7A75-42D50E04E9C8}"/>
                  </a:ext>
                </a:extLst>
              </p:cNvPr>
              <p:cNvSpPr/>
              <p:nvPr/>
            </p:nvSpPr>
            <p:spPr>
              <a:xfrm>
                <a:off x="6095865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6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54" name="Graphic 53">
                <a:extLst>
                  <a:ext uri="{FF2B5EF4-FFF2-40B4-BE49-F238E27FC236}">
                    <a16:creationId xmlns:a16="http://schemas.microsoft.com/office/drawing/2014/main" id="{D592963C-FF00-9FFC-11CB-DDFF5FC45610}"/>
                  </a:ext>
                </a:extLst>
              </p:cNvPr>
              <p:cNvGrpSpPr/>
              <p:nvPr/>
            </p:nvGrpSpPr>
            <p:grpSpPr>
              <a:xfrm>
                <a:off x="6185221" y="5111123"/>
                <a:ext cx="92862" cy="54198"/>
                <a:chOff x="6185221" y="5111123"/>
                <a:chExt cx="92862" cy="54198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16F3097D-E7B2-2FDF-F17B-6A4990628461}"/>
                    </a:ext>
                  </a:extLst>
                </p:cNvPr>
                <p:cNvSpPr/>
                <p:nvPr/>
              </p:nvSpPr>
              <p:spPr>
                <a:xfrm>
                  <a:off x="6185221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5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1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0" y="56058"/>
                        <a:pt x="71503" y="49559"/>
                        <a:pt x="76065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C4B367CD-F094-18C0-1479-CFD5EB9576AB}"/>
                    </a:ext>
                  </a:extLst>
                </p:cNvPr>
                <p:cNvSpPr/>
                <p:nvPr/>
              </p:nvSpPr>
              <p:spPr>
                <a:xfrm>
                  <a:off x="6185232" y="5122463"/>
                  <a:ext cx="92851" cy="42858"/>
                </a:xfrm>
                <a:custGeom>
                  <a:avLst/>
                  <a:gdLst>
                    <a:gd name="connsiteX0" fmla="*/ 92530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4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30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4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9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20E2123-6F6B-36C9-6B97-F2DBAE14163B}"/>
                  </a:ext>
                </a:extLst>
              </p:cNvPr>
              <p:cNvSpPr/>
              <p:nvPr/>
            </p:nvSpPr>
            <p:spPr>
              <a:xfrm>
                <a:off x="6213843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9" name="Graphic 53">
              <a:extLst>
                <a:ext uri="{FF2B5EF4-FFF2-40B4-BE49-F238E27FC236}">
                  <a16:creationId xmlns:a16="http://schemas.microsoft.com/office/drawing/2014/main" id="{83B56A23-05DD-5D4A-5D97-2A0851EB1499}"/>
                </a:ext>
              </a:extLst>
            </p:cNvPr>
            <p:cNvGrpSpPr/>
            <p:nvPr/>
          </p:nvGrpSpPr>
          <p:grpSpPr>
            <a:xfrm>
              <a:off x="6371615" y="4987411"/>
              <a:ext cx="271567" cy="103394"/>
              <a:chOff x="6371615" y="5095361"/>
              <a:chExt cx="271567" cy="103394"/>
            </a:xfrm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415C788C-1178-ED1C-43FF-1048593CFEB0}"/>
                  </a:ext>
                </a:extLst>
              </p:cNvPr>
              <p:cNvSpPr/>
              <p:nvPr/>
            </p:nvSpPr>
            <p:spPr>
              <a:xfrm>
                <a:off x="6371615" y="5095361"/>
                <a:ext cx="271567" cy="103394"/>
              </a:xfrm>
              <a:custGeom>
                <a:avLst/>
                <a:gdLst>
                  <a:gd name="connsiteX0" fmla="*/ 135784 w 271567"/>
                  <a:gd name="connsiteY0" fmla="*/ 99738 h 103394"/>
                  <a:gd name="connsiteX1" fmla="*/ 51163 w 271567"/>
                  <a:gd name="connsiteY1" fmla="*/ 103395 h 103394"/>
                  <a:gd name="connsiteX2" fmla="*/ 0 w 271567"/>
                  <a:gd name="connsiteY2" fmla="*/ 42545 h 103394"/>
                  <a:gd name="connsiteX3" fmla="*/ 56577 w 271567"/>
                  <a:gd name="connsiteY3" fmla="*/ 507 h 103394"/>
                  <a:gd name="connsiteX4" fmla="*/ 115416 w 271567"/>
                  <a:gd name="connsiteY4" fmla="*/ 4508 h 103394"/>
                  <a:gd name="connsiteX5" fmla="*/ 157165 w 271567"/>
                  <a:gd name="connsiteY5" fmla="*/ 3295 h 103394"/>
                  <a:gd name="connsiteX6" fmla="*/ 213235 w 271567"/>
                  <a:gd name="connsiteY6" fmla="*/ 1774 h 103394"/>
                  <a:gd name="connsiteX7" fmla="*/ 271567 w 271567"/>
                  <a:gd name="connsiteY7" fmla="*/ 42545 h 103394"/>
                  <a:gd name="connsiteX8" fmla="*/ 220404 w 271567"/>
                  <a:gd name="connsiteY8" fmla="*/ 103395 h 103394"/>
                  <a:gd name="connsiteX9" fmla="*/ 135784 w 271567"/>
                  <a:gd name="connsiteY9" fmla="*/ 99738 h 10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1567" h="103394">
                    <a:moveTo>
                      <a:pt x="135784" y="99738"/>
                    </a:moveTo>
                    <a:cubicBezTo>
                      <a:pt x="98398" y="99738"/>
                      <a:pt x="94451" y="103395"/>
                      <a:pt x="51163" y="103395"/>
                    </a:cubicBezTo>
                    <a:cubicBezTo>
                      <a:pt x="7875" y="103395"/>
                      <a:pt x="0" y="77831"/>
                      <a:pt x="0" y="42545"/>
                    </a:cubicBezTo>
                    <a:cubicBezTo>
                      <a:pt x="0" y="7260"/>
                      <a:pt x="29872" y="-2480"/>
                      <a:pt x="56577" y="507"/>
                    </a:cubicBezTo>
                    <a:cubicBezTo>
                      <a:pt x="75930" y="2679"/>
                      <a:pt x="91953" y="4779"/>
                      <a:pt x="115416" y="4508"/>
                    </a:cubicBezTo>
                    <a:cubicBezTo>
                      <a:pt x="127148" y="4363"/>
                      <a:pt x="145470" y="1973"/>
                      <a:pt x="157165" y="3295"/>
                    </a:cubicBezTo>
                    <a:cubicBezTo>
                      <a:pt x="175252" y="5341"/>
                      <a:pt x="196651" y="5286"/>
                      <a:pt x="213235" y="1774"/>
                    </a:cubicBezTo>
                    <a:cubicBezTo>
                      <a:pt x="239649" y="-3820"/>
                      <a:pt x="271567" y="7260"/>
                      <a:pt x="271567" y="42545"/>
                    </a:cubicBezTo>
                    <a:cubicBezTo>
                      <a:pt x="271567" y="77831"/>
                      <a:pt x="263692" y="103395"/>
                      <a:pt x="220404" y="103395"/>
                    </a:cubicBezTo>
                    <a:cubicBezTo>
                      <a:pt x="177116" y="103395"/>
                      <a:pt x="173170" y="99738"/>
                      <a:pt x="135784" y="99738"/>
                    </a:cubicBezTo>
                    <a:close/>
                  </a:path>
                </a:pathLst>
              </a:custGeom>
              <a:solidFill>
                <a:srgbClr val="D3949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026BCBBB-A5AC-9E5E-C197-70CB01D1E3CD}"/>
                  </a:ext>
                </a:extLst>
              </p:cNvPr>
              <p:cNvSpPr/>
              <p:nvPr/>
            </p:nvSpPr>
            <p:spPr>
              <a:xfrm>
                <a:off x="6371615" y="5105282"/>
                <a:ext cx="271567" cy="93473"/>
              </a:xfrm>
              <a:custGeom>
                <a:avLst/>
                <a:gdLst>
                  <a:gd name="connsiteX0" fmla="*/ 256432 w 271567"/>
                  <a:gd name="connsiteY0" fmla="*/ 0 h 93473"/>
                  <a:gd name="connsiteX1" fmla="*/ 257392 w 271567"/>
                  <a:gd name="connsiteY1" fmla="*/ 9831 h 93473"/>
                  <a:gd name="connsiteX2" fmla="*/ 209433 w 271567"/>
                  <a:gd name="connsiteY2" fmla="*/ 78030 h 93473"/>
                  <a:gd name="connsiteX3" fmla="*/ 130117 w 271567"/>
                  <a:gd name="connsiteY3" fmla="*/ 73939 h 93473"/>
                  <a:gd name="connsiteX4" fmla="*/ 50801 w 271567"/>
                  <a:gd name="connsiteY4" fmla="*/ 78030 h 93473"/>
                  <a:gd name="connsiteX5" fmla="*/ 3023 w 271567"/>
                  <a:gd name="connsiteY5" fmla="*/ 16131 h 93473"/>
                  <a:gd name="connsiteX6" fmla="*/ 0 w 271567"/>
                  <a:gd name="connsiteY6" fmla="*/ 32624 h 93473"/>
                  <a:gd name="connsiteX7" fmla="*/ 51163 w 271567"/>
                  <a:gd name="connsiteY7" fmla="*/ 93474 h 93473"/>
                  <a:gd name="connsiteX8" fmla="*/ 135784 w 271567"/>
                  <a:gd name="connsiteY8" fmla="*/ 89816 h 93473"/>
                  <a:gd name="connsiteX9" fmla="*/ 220404 w 271567"/>
                  <a:gd name="connsiteY9" fmla="*/ 93474 h 93473"/>
                  <a:gd name="connsiteX10" fmla="*/ 271567 w 271567"/>
                  <a:gd name="connsiteY10" fmla="*/ 32624 h 93473"/>
                  <a:gd name="connsiteX11" fmla="*/ 256432 w 271567"/>
                  <a:gd name="connsiteY11" fmla="*/ 0 h 9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1567" h="93473">
                    <a:moveTo>
                      <a:pt x="256432" y="0"/>
                    </a:moveTo>
                    <a:cubicBezTo>
                      <a:pt x="256903" y="3150"/>
                      <a:pt x="257392" y="6246"/>
                      <a:pt x="257392" y="9831"/>
                    </a:cubicBezTo>
                    <a:cubicBezTo>
                      <a:pt x="257392" y="49389"/>
                      <a:pt x="250005" y="78030"/>
                      <a:pt x="209433" y="78030"/>
                    </a:cubicBezTo>
                    <a:cubicBezTo>
                      <a:pt x="168861" y="78030"/>
                      <a:pt x="165167" y="73939"/>
                      <a:pt x="130117" y="73939"/>
                    </a:cubicBezTo>
                    <a:cubicBezTo>
                      <a:pt x="95067" y="73939"/>
                      <a:pt x="91373" y="78030"/>
                      <a:pt x="50801" y="78030"/>
                    </a:cubicBezTo>
                    <a:cubicBezTo>
                      <a:pt x="12456" y="78030"/>
                      <a:pt x="3856" y="52322"/>
                      <a:pt x="3023" y="16131"/>
                    </a:cubicBezTo>
                    <a:cubicBezTo>
                      <a:pt x="1249" y="20929"/>
                      <a:pt x="0" y="26215"/>
                      <a:pt x="0" y="32624"/>
                    </a:cubicBezTo>
                    <a:cubicBezTo>
                      <a:pt x="0" y="67910"/>
                      <a:pt x="7875" y="93474"/>
                      <a:pt x="51163" y="93474"/>
                    </a:cubicBezTo>
                    <a:cubicBezTo>
                      <a:pt x="94451" y="93474"/>
                      <a:pt x="98398" y="89816"/>
                      <a:pt x="135784" y="89816"/>
                    </a:cubicBezTo>
                    <a:cubicBezTo>
                      <a:pt x="173170" y="89816"/>
                      <a:pt x="177116" y="93474"/>
                      <a:pt x="220404" y="93474"/>
                    </a:cubicBezTo>
                    <a:cubicBezTo>
                      <a:pt x="263692" y="93474"/>
                      <a:pt x="271567" y="67910"/>
                      <a:pt x="271567" y="32624"/>
                    </a:cubicBezTo>
                    <a:cubicBezTo>
                      <a:pt x="271567" y="17326"/>
                      <a:pt x="265394" y="6825"/>
                      <a:pt x="256432" y="0"/>
                    </a:cubicBezTo>
                    <a:close/>
                  </a:path>
                </a:pathLst>
              </a:custGeom>
              <a:solidFill>
                <a:srgbClr val="BA6C75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386" name="Graphic 53">
                <a:extLst>
                  <a:ext uri="{FF2B5EF4-FFF2-40B4-BE49-F238E27FC236}">
                    <a16:creationId xmlns:a16="http://schemas.microsoft.com/office/drawing/2014/main" id="{91489FA6-0859-5C73-AC29-71CD2C6846C9}"/>
                  </a:ext>
                </a:extLst>
              </p:cNvPr>
              <p:cNvGrpSpPr/>
              <p:nvPr/>
            </p:nvGrpSpPr>
            <p:grpSpPr>
              <a:xfrm>
                <a:off x="6460970" y="5111123"/>
                <a:ext cx="92862" cy="54198"/>
                <a:chOff x="6460970" y="5111123"/>
                <a:chExt cx="92862" cy="54198"/>
              </a:xfrm>
            </p:grpSpPr>
            <p:sp>
              <p:nvSpPr>
                <p:cNvPr id="387" name="Freeform: Shape 386">
                  <a:extLst>
                    <a:ext uri="{FF2B5EF4-FFF2-40B4-BE49-F238E27FC236}">
                      <a16:creationId xmlns:a16="http://schemas.microsoft.com/office/drawing/2014/main" id="{6367F668-62D5-C837-E928-E2CDED9B2D62}"/>
                    </a:ext>
                  </a:extLst>
                </p:cNvPr>
                <p:cNvSpPr/>
                <p:nvPr/>
              </p:nvSpPr>
              <p:spPr>
                <a:xfrm>
                  <a:off x="6460970" y="5111123"/>
                  <a:ext cx="92862" cy="54198"/>
                </a:xfrm>
                <a:custGeom>
                  <a:avLst/>
                  <a:gdLst>
                    <a:gd name="connsiteX0" fmla="*/ 68733 w 92862"/>
                    <a:gd name="connsiteY0" fmla="*/ 3374 h 54198"/>
                    <a:gd name="connsiteX1" fmla="*/ 28143 w 92862"/>
                    <a:gd name="connsiteY1" fmla="*/ 2686 h 54198"/>
                    <a:gd name="connsiteX2" fmla="*/ 13152 w 92862"/>
                    <a:gd name="connsiteY2" fmla="*/ 6886 h 54198"/>
                    <a:gd name="connsiteX3" fmla="*/ 1294 w 92862"/>
                    <a:gd name="connsiteY3" fmla="*/ 35129 h 54198"/>
                    <a:gd name="connsiteX4" fmla="*/ 36543 w 92862"/>
                    <a:gd name="connsiteY4" fmla="*/ 53686 h 54198"/>
                    <a:gd name="connsiteX5" fmla="*/ 76066 w 92862"/>
                    <a:gd name="connsiteY5" fmla="*/ 47024 h 54198"/>
                    <a:gd name="connsiteX6" fmla="*/ 92559 w 92862"/>
                    <a:gd name="connsiteY6" fmla="*/ 28793 h 54198"/>
                    <a:gd name="connsiteX7" fmla="*/ 68733 w 92862"/>
                    <a:gd name="connsiteY7" fmla="*/ 3392 h 54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2862" h="54198">
                      <a:moveTo>
                        <a:pt x="68733" y="3374"/>
                      </a:moveTo>
                      <a:cubicBezTo>
                        <a:pt x="55499" y="-754"/>
                        <a:pt x="41432" y="-1225"/>
                        <a:pt x="28143" y="2686"/>
                      </a:cubicBezTo>
                      <a:cubicBezTo>
                        <a:pt x="23472" y="4062"/>
                        <a:pt x="17244" y="4098"/>
                        <a:pt x="13152" y="6886"/>
                      </a:cubicBezTo>
                      <a:cubicBezTo>
                        <a:pt x="7540" y="10706"/>
                        <a:pt x="-3830" y="17894"/>
                        <a:pt x="1294" y="35129"/>
                      </a:cubicBezTo>
                      <a:cubicBezTo>
                        <a:pt x="5458" y="49197"/>
                        <a:pt x="20738" y="52347"/>
                        <a:pt x="36543" y="53686"/>
                      </a:cubicBezTo>
                      <a:cubicBezTo>
                        <a:pt x="64461" y="56058"/>
                        <a:pt x="71503" y="49559"/>
                        <a:pt x="76066" y="47024"/>
                      </a:cubicBezTo>
                      <a:cubicBezTo>
                        <a:pt x="85353" y="41828"/>
                        <a:pt x="94677" y="37736"/>
                        <a:pt x="92559" y="28793"/>
                      </a:cubicBezTo>
                      <a:cubicBezTo>
                        <a:pt x="90857" y="21551"/>
                        <a:pt x="90531" y="10181"/>
                        <a:pt x="68733" y="3392"/>
                      </a:cubicBezTo>
                      <a:close/>
                    </a:path>
                  </a:pathLst>
                </a:custGeom>
                <a:solidFill>
                  <a:srgbClr val="F2D3D4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732EF1F5-CB57-C39D-F57B-A5F3606AF6CB}"/>
                    </a:ext>
                  </a:extLst>
                </p:cNvPr>
                <p:cNvSpPr/>
                <p:nvPr/>
              </p:nvSpPr>
              <p:spPr>
                <a:xfrm>
                  <a:off x="6460981" y="5122463"/>
                  <a:ext cx="92851" cy="42858"/>
                </a:xfrm>
                <a:custGeom>
                  <a:avLst/>
                  <a:gdLst>
                    <a:gd name="connsiteX0" fmla="*/ 92529 w 92851"/>
                    <a:gd name="connsiteY0" fmla="*/ 17435 h 42858"/>
                    <a:gd name="connsiteX1" fmla="*/ 83984 w 92851"/>
                    <a:gd name="connsiteY1" fmla="*/ 0 h 42858"/>
                    <a:gd name="connsiteX2" fmla="*/ 86121 w 92851"/>
                    <a:gd name="connsiteY2" fmla="*/ 8038 h 42858"/>
                    <a:gd name="connsiteX3" fmla="*/ 71383 w 92851"/>
                    <a:gd name="connsiteY3" fmla="*/ 24332 h 42858"/>
                    <a:gd name="connsiteX4" fmla="*/ 36062 w 92851"/>
                    <a:gd name="connsiteY4" fmla="*/ 30289 h 42858"/>
                    <a:gd name="connsiteX5" fmla="*/ 4560 w 92851"/>
                    <a:gd name="connsiteY5" fmla="*/ 13705 h 42858"/>
                    <a:gd name="connsiteX6" fmla="*/ 3582 w 92851"/>
                    <a:gd name="connsiteY6" fmla="*/ 4128 h 42858"/>
                    <a:gd name="connsiteX7" fmla="*/ 1283 w 92851"/>
                    <a:gd name="connsiteY7" fmla="*/ 23789 h 42858"/>
                    <a:gd name="connsiteX8" fmla="*/ 36532 w 92851"/>
                    <a:gd name="connsiteY8" fmla="*/ 42346 h 42858"/>
                    <a:gd name="connsiteX9" fmla="*/ 76054 w 92851"/>
                    <a:gd name="connsiteY9" fmla="*/ 35666 h 42858"/>
                    <a:gd name="connsiteX10" fmla="*/ 92548 w 92851"/>
                    <a:gd name="connsiteY10" fmla="*/ 17435 h 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51" h="42858">
                      <a:moveTo>
                        <a:pt x="92529" y="17435"/>
                      </a:moveTo>
                      <a:cubicBezTo>
                        <a:pt x="91389" y="12601"/>
                        <a:pt x="90719" y="5920"/>
                        <a:pt x="83984" y="0"/>
                      </a:cubicBezTo>
                      <a:cubicBezTo>
                        <a:pt x="85161" y="2915"/>
                        <a:pt x="85577" y="5721"/>
                        <a:pt x="86121" y="8038"/>
                      </a:cubicBezTo>
                      <a:cubicBezTo>
                        <a:pt x="88003" y="16041"/>
                        <a:pt x="79675" y="19698"/>
                        <a:pt x="71383" y="24332"/>
                      </a:cubicBezTo>
                      <a:cubicBezTo>
                        <a:pt x="67310" y="26614"/>
                        <a:pt x="61010" y="32407"/>
                        <a:pt x="36062" y="30289"/>
                      </a:cubicBezTo>
                      <a:cubicBezTo>
                        <a:pt x="21940" y="29094"/>
                        <a:pt x="8289" y="26270"/>
                        <a:pt x="4560" y="13705"/>
                      </a:cubicBezTo>
                      <a:cubicBezTo>
                        <a:pt x="3473" y="10012"/>
                        <a:pt x="3256" y="6862"/>
                        <a:pt x="3582" y="4128"/>
                      </a:cubicBezTo>
                      <a:cubicBezTo>
                        <a:pt x="450" y="8600"/>
                        <a:pt x="-1378" y="14809"/>
                        <a:pt x="1283" y="23789"/>
                      </a:cubicBezTo>
                      <a:cubicBezTo>
                        <a:pt x="5447" y="37857"/>
                        <a:pt x="20727" y="41007"/>
                        <a:pt x="36532" y="42346"/>
                      </a:cubicBezTo>
                      <a:cubicBezTo>
                        <a:pt x="64449" y="44718"/>
                        <a:pt x="71474" y="38219"/>
                        <a:pt x="76054" y="35666"/>
                      </a:cubicBezTo>
                      <a:cubicBezTo>
                        <a:pt x="85342" y="30470"/>
                        <a:pt x="94666" y="26378"/>
                        <a:pt x="92548" y="17435"/>
                      </a:cubicBezTo>
                      <a:close/>
                    </a:path>
                  </a:pathLst>
                </a:custGeom>
                <a:solidFill>
                  <a:srgbClr val="DDA4A8"/>
                </a:solidFill>
                <a:ln w="1807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55BB0F61-7FA8-2B1C-AD4A-DDB5B3B1FF8A}"/>
                  </a:ext>
                </a:extLst>
              </p:cNvPr>
              <p:cNvSpPr/>
              <p:nvPr/>
            </p:nvSpPr>
            <p:spPr>
              <a:xfrm>
                <a:off x="6489593" y="5122683"/>
                <a:ext cx="17807" cy="15539"/>
              </a:xfrm>
              <a:custGeom>
                <a:avLst/>
                <a:gdLst>
                  <a:gd name="connsiteX0" fmla="*/ 6291 w 17807"/>
                  <a:gd name="connsiteY0" fmla="*/ 305 h 15539"/>
                  <a:gd name="connsiteX1" fmla="*/ 262 w 17807"/>
                  <a:gd name="connsiteY1" fmla="*/ 8217 h 15539"/>
                  <a:gd name="connsiteX2" fmla="*/ 10075 w 17807"/>
                  <a:gd name="connsiteY2" fmla="*/ 14933 h 15539"/>
                  <a:gd name="connsiteX3" fmla="*/ 17371 w 17807"/>
                  <a:gd name="connsiteY3" fmla="*/ 6696 h 15539"/>
                  <a:gd name="connsiteX4" fmla="*/ 6309 w 17807"/>
                  <a:gd name="connsiteY4" fmla="*/ 305 h 1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7" h="15539">
                    <a:moveTo>
                      <a:pt x="6291" y="305"/>
                    </a:moveTo>
                    <a:cubicBezTo>
                      <a:pt x="6291" y="305"/>
                      <a:pt x="-1512" y="4560"/>
                      <a:pt x="262" y="8217"/>
                    </a:cubicBezTo>
                    <a:cubicBezTo>
                      <a:pt x="2037" y="11874"/>
                      <a:pt x="4789" y="17378"/>
                      <a:pt x="10075" y="14933"/>
                    </a:cubicBezTo>
                    <a:cubicBezTo>
                      <a:pt x="15362" y="12489"/>
                      <a:pt x="19127" y="11566"/>
                      <a:pt x="17371" y="6696"/>
                    </a:cubicBezTo>
                    <a:cubicBezTo>
                      <a:pt x="15615" y="1826"/>
                      <a:pt x="11234" y="-962"/>
                      <a:pt x="6309" y="305"/>
                    </a:cubicBezTo>
                    <a:close/>
                  </a:path>
                </a:pathLst>
              </a:custGeom>
              <a:solidFill>
                <a:srgbClr val="F4F0E9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0" name="Graphic 53">
              <a:extLst>
                <a:ext uri="{FF2B5EF4-FFF2-40B4-BE49-F238E27FC236}">
                  <a16:creationId xmlns:a16="http://schemas.microsoft.com/office/drawing/2014/main" id="{B9C42D7A-F86E-6F75-CD38-42B6BDD36212}"/>
                </a:ext>
              </a:extLst>
            </p:cNvPr>
            <p:cNvGrpSpPr/>
            <p:nvPr/>
          </p:nvGrpSpPr>
          <p:grpSpPr>
            <a:xfrm>
              <a:off x="5029939" y="4691057"/>
              <a:ext cx="274448" cy="210531"/>
              <a:chOff x="5029939" y="4799007"/>
              <a:chExt cx="274448" cy="210531"/>
            </a:xfrm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BF97098F-8235-1994-7BE9-41D855B8CC12}"/>
                  </a:ext>
                </a:extLst>
              </p:cNvPr>
              <p:cNvSpPr/>
              <p:nvPr/>
            </p:nvSpPr>
            <p:spPr>
              <a:xfrm>
                <a:off x="5029939" y="4808857"/>
                <a:ext cx="274398" cy="200681"/>
              </a:xfrm>
              <a:custGeom>
                <a:avLst/>
                <a:gdLst>
                  <a:gd name="connsiteX0" fmla="*/ 14634 w 274398"/>
                  <a:gd name="connsiteY0" fmla="*/ 30705 h 200681"/>
                  <a:gd name="connsiteX1" fmla="*/ 16626 w 274398"/>
                  <a:gd name="connsiteY1" fmla="*/ 120974 h 200681"/>
                  <a:gd name="connsiteX2" fmla="*/ 247332 w 274398"/>
                  <a:gd name="connsiteY2" fmla="*/ 186096 h 200681"/>
                  <a:gd name="connsiteX3" fmla="*/ 184962 w 274398"/>
                  <a:gd name="connsiteY3" fmla="*/ 34760 h 200681"/>
                  <a:gd name="connsiteX4" fmla="*/ 14634 w 274398"/>
                  <a:gd name="connsiteY4" fmla="*/ 30686 h 20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398" h="200681">
                    <a:moveTo>
                      <a:pt x="14634" y="30705"/>
                    </a:moveTo>
                    <a:cubicBezTo>
                      <a:pt x="14634" y="30705"/>
                      <a:pt x="-19583" y="87770"/>
                      <a:pt x="16626" y="120974"/>
                    </a:cubicBezTo>
                    <a:cubicBezTo>
                      <a:pt x="65544" y="165873"/>
                      <a:pt x="179385" y="229709"/>
                      <a:pt x="247332" y="186096"/>
                    </a:cubicBezTo>
                    <a:cubicBezTo>
                      <a:pt x="315278" y="142482"/>
                      <a:pt x="240506" y="63238"/>
                      <a:pt x="184962" y="34760"/>
                    </a:cubicBezTo>
                    <a:cubicBezTo>
                      <a:pt x="151233" y="17470"/>
                      <a:pt x="57343" y="-31665"/>
                      <a:pt x="14634" y="30686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EB2C538F-E6C3-C40F-65A0-A38D68246D96}"/>
                  </a:ext>
                </a:extLst>
              </p:cNvPr>
              <p:cNvSpPr/>
              <p:nvPr/>
            </p:nvSpPr>
            <p:spPr>
              <a:xfrm rot="-3789779">
                <a:off x="5149354" y="4768138"/>
                <a:ext cx="63945" cy="216565"/>
              </a:xfrm>
              <a:custGeom>
                <a:avLst/>
                <a:gdLst>
                  <a:gd name="connsiteX0" fmla="*/ 63945 w 63945"/>
                  <a:gd name="connsiteY0" fmla="*/ 108283 h 216565"/>
                  <a:gd name="connsiteX1" fmla="*/ 31973 w 63945"/>
                  <a:gd name="connsiteY1" fmla="*/ 216566 h 216565"/>
                  <a:gd name="connsiteX2" fmla="*/ 0 w 63945"/>
                  <a:gd name="connsiteY2" fmla="*/ 108283 h 216565"/>
                  <a:gd name="connsiteX3" fmla="*/ 31973 w 63945"/>
                  <a:gd name="connsiteY3" fmla="*/ 0 h 216565"/>
                  <a:gd name="connsiteX4" fmla="*/ 63945 w 63945"/>
                  <a:gd name="connsiteY4" fmla="*/ 108283 h 21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45" h="216565">
                    <a:moveTo>
                      <a:pt x="63945" y="108283"/>
                    </a:moveTo>
                    <a:cubicBezTo>
                      <a:pt x="63945" y="168086"/>
                      <a:pt x="49630" y="216566"/>
                      <a:pt x="31973" y="216566"/>
                    </a:cubicBezTo>
                    <a:cubicBezTo>
                      <a:pt x="14315" y="216566"/>
                      <a:pt x="0" y="168086"/>
                      <a:pt x="0" y="108283"/>
                    </a:cubicBezTo>
                    <a:cubicBezTo>
                      <a:pt x="0" y="48480"/>
                      <a:pt x="14315" y="0"/>
                      <a:pt x="31973" y="0"/>
                    </a:cubicBezTo>
                    <a:cubicBezTo>
                      <a:pt x="49630" y="0"/>
                      <a:pt x="63945" y="48480"/>
                      <a:pt x="63945" y="108283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8B5A99-B388-CA7D-4809-2B6E12382A21}"/>
                  </a:ext>
                </a:extLst>
              </p:cNvPr>
              <p:cNvSpPr/>
              <p:nvPr/>
            </p:nvSpPr>
            <p:spPr>
              <a:xfrm rot="-3950939">
                <a:off x="5156314" y="4804196"/>
                <a:ext cx="36860" cy="145668"/>
              </a:xfrm>
              <a:custGeom>
                <a:avLst/>
                <a:gdLst>
                  <a:gd name="connsiteX0" fmla="*/ 36861 w 36860"/>
                  <a:gd name="connsiteY0" fmla="*/ 72834 h 145668"/>
                  <a:gd name="connsiteX1" fmla="*/ 18430 w 36860"/>
                  <a:gd name="connsiteY1" fmla="*/ 145669 h 145668"/>
                  <a:gd name="connsiteX2" fmla="*/ 0 w 36860"/>
                  <a:gd name="connsiteY2" fmla="*/ 72834 h 145668"/>
                  <a:gd name="connsiteX3" fmla="*/ 18430 w 36860"/>
                  <a:gd name="connsiteY3" fmla="*/ 0 h 145668"/>
                  <a:gd name="connsiteX4" fmla="*/ 36861 w 36860"/>
                  <a:gd name="connsiteY4" fmla="*/ 72834 h 1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60" h="145668">
                    <a:moveTo>
                      <a:pt x="36861" y="72834"/>
                    </a:moveTo>
                    <a:cubicBezTo>
                      <a:pt x="36861" y="113060"/>
                      <a:pt x="28609" y="145669"/>
                      <a:pt x="18430" y="145669"/>
                    </a:cubicBezTo>
                    <a:cubicBezTo>
                      <a:pt x="8252" y="145669"/>
                      <a:pt x="0" y="113060"/>
                      <a:pt x="0" y="72834"/>
                    </a:cubicBezTo>
                    <a:cubicBezTo>
                      <a:pt x="0" y="32609"/>
                      <a:pt x="8252" y="0"/>
                      <a:pt x="18430" y="0"/>
                    </a:cubicBezTo>
                    <a:cubicBezTo>
                      <a:pt x="28609" y="0"/>
                      <a:pt x="36861" y="32609"/>
                      <a:pt x="36861" y="72834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A5F7E1CB-FD6B-4962-DF13-BF2AF6583928}"/>
                  </a:ext>
                </a:extLst>
              </p:cNvPr>
              <p:cNvSpPr/>
              <p:nvPr/>
            </p:nvSpPr>
            <p:spPr>
              <a:xfrm>
                <a:off x="5053626" y="4870772"/>
                <a:ext cx="250761" cy="125593"/>
              </a:xfrm>
              <a:custGeom>
                <a:avLst/>
                <a:gdLst>
                  <a:gd name="connsiteX0" fmla="*/ 222776 w 250761"/>
                  <a:gd name="connsiteY0" fmla="*/ 67749 h 125593"/>
                  <a:gd name="connsiteX1" fmla="*/ 38038 w 250761"/>
                  <a:gd name="connsiteY1" fmla="*/ 75 h 125593"/>
                  <a:gd name="connsiteX2" fmla="*/ 0 w 250761"/>
                  <a:gd name="connsiteY2" fmla="*/ 41462 h 125593"/>
                  <a:gd name="connsiteX3" fmla="*/ 68037 w 250761"/>
                  <a:gd name="connsiteY3" fmla="*/ 84804 h 125593"/>
                  <a:gd name="connsiteX4" fmla="*/ 181769 w 250761"/>
                  <a:gd name="connsiteY4" fmla="*/ 91701 h 125593"/>
                  <a:gd name="connsiteX5" fmla="*/ 216222 w 250761"/>
                  <a:gd name="connsiteY5" fmla="*/ 103506 h 125593"/>
                  <a:gd name="connsiteX6" fmla="*/ 221255 w 250761"/>
                  <a:gd name="connsiteY6" fmla="*/ 125593 h 125593"/>
                  <a:gd name="connsiteX7" fmla="*/ 223645 w 250761"/>
                  <a:gd name="connsiteY7" fmla="*/ 124199 h 125593"/>
                  <a:gd name="connsiteX8" fmla="*/ 245008 w 250761"/>
                  <a:gd name="connsiteY8" fmla="*/ 56217 h 125593"/>
                  <a:gd name="connsiteX9" fmla="*/ 222776 w 250761"/>
                  <a:gd name="connsiteY9" fmla="*/ 67749 h 1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0761" h="125593">
                    <a:moveTo>
                      <a:pt x="222776" y="67749"/>
                    </a:moveTo>
                    <a:cubicBezTo>
                      <a:pt x="135458" y="81382"/>
                      <a:pt x="61229" y="1595"/>
                      <a:pt x="38038" y="75"/>
                    </a:cubicBezTo>
                    <a:cubicBezTo>
                      <a:pt x="15660" y="-1392"/>
                      <a:pt x="4997" y="18976"/>
                      <a:pt x="0" y="41462"/>
                    </a:cubicBezTo>
                    <a:cubicBezTo>
                      <a:pt x="14864" y="58932"/>
                      <a:pt x="36625" y="76041"/>
                      <a:pt x="68037" y="84804"/>
                    </a:cubicBezTo>
                    <a:cubicBezTo>
                      <a:pt x="147515" y="106982"/>
                      <a:pt x="153707" y="101786"/>
                      <a:pt x="181769" y="91701"/>
                    </a:cubicBezTo>
                    <a:cubicBezTo>
                      <a:pt x="209831" y="81617"/>
                      <a:pt x="231864" y="78069"/>
                      <a:pt x="216222" y="103506"/>
                    </a:cubicBezTo>
                    <a:cubicBezTo>
                      <a:pt x="208528" y="115998"/>
                      <a:pt x="212275" y="123203"/>
                      <a:pt x="221255" y="125593"/>
                    </a:cubicBezTo>
                    <a:cubicBezTo>
                      <a:pt x="222052" y="125122"/>
                      <a:pt x="222866" y="124706"/>
                      <a:pt x="223645" y="124199"/>
                    </a:cubicBezTo>
                    <a:cubicBezTo>
                      <a:pt x="251345" y="106420"/>
                      <a:pt x="256559" y="81509"/>
                      <a:pt x="245008" y="56217"/>
                    </a:cubicBezTo>
                    <a:cubicBezTo>
                      <a:pt x="237205" y="65052"/>
                      <a:pt x="222776" y="67749"/>
                      <a:pt x="222776" y="67749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AF42F5C-7215-F31E-83A2-4549DB7496B3}"/>
                  </a:ext>
                </a:extLst>
              </p:cNvPr>
              <p:cNvSpPr/>
              <p:nvPr/>
            </p:nvSpPr>
            <p:spPr>
              <a:xfrm>
                <a:off x="5029942" y="4876658"/>
                <a:ext cx="23665" cy="56612"/>
              </a:xfrm>
              <a:custGeom>
                <a:avLst/>
                <a:gdLst>
                  <a:gd name="connsiteX0" fmla="*/ 16605 w 23665"/>
                  <a:gd name="connsiteY0" fmla="*/ 53191 h 56612"/>
                  <a:gd name="connsiteX1" fmla="*/ 20443 w 23665"/>
                  <a:gd name="connsiteY1" fmla="*/ 56613 h 56612"/>
                  <a:gd name="connsiteX2" fmla="*/ 23665 w 23665"/>
                  <a:gd name="connsiteY2" fmla="*/ 35575 h 56612"/>
                  <a:gd name="connsiteX3" fmla="*/ 1198 w 23665"/>
                  <a:gd name="connsiteY3" fmla="*/ 0 h 56612"/>
                  <a:gd name="connsiteX4" fmla="*/ 16605 w 23665"/>
                  <a:gd name="connsiteY4" fmla="*/ 53191 h 5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65" h="56612">
                    <a:moveTo>
                      <a:pt x="16605" y="53191"/>
                    </a:moveTo>
                    <a:cubicBezTo>
                      <a:pt x="17836" y="54314"/>
                      <a:pt x="19139" y="55472"/>
                      <a:pt x="20443" y="56613"/>
                    </a:cubicBezTo>
                    <a:cubicBezTo>
                      <a:pt x="21076" y="49787"/>
                      <a:pt x="22108" y="42582"/>
                      <a:pt x="23665" y="35575"/>
                    </a:cubicBezTo>
                    <a:cubicBezTo>
                      <a:pt x="12875" y="22902"/>
                      <a:pt x="5724" y="10048"/>
                      <a:pt x="1198" y="0"/>
                    </a:cubicBezTo>
                    <a:cubicBezTo>
                      <a:pt x="-1790" y="17507"/>
                      <a:pt x="-70" y="37875"/>
                      <a:pt x="16605" y="53191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F12EBBE-34F1-D2C4-CA4D-97700846206E}"/>
                  </a:ext>
                </a:extLst>
              </p:cNvPr>
              <p:cNvSpPr/>
              <p:nvPr/>
            </p:nvSpPr>
            <p:spPr>
              <a:xfrm>
                <a:off x="5050385" y="4912215"/>
                <a:ext cx="224643" cy="97263"/>
              </a:xfrm>
              <a:custGeom>
                <a:avLst/>
                <a:gdLst>
                  <a:gd name="connsiteX0" fmla="*/ 219445 w 224643"/>
                  <a:gd name="connsiteY0" fmla="*/ 62044 h 97263"/>
                  <a:gd name="connsiteX1" fmla="*/ 184992 w 224643"/>
                  <a:gd name="connsiteY1" fmla="*/ 50240 h 97263"/>
                  <a:gd name="connsiteX2" fmla="*/ 71259 w 224643"/>
                  <a:gd name="connsiteY2" fmla="*/ 43342 h 97263"/>
                  <a:gd name="connsiteX3" fmla="*/ 3223 w 224643"/>
                  <a:gd name="connsiteY3" fmla="*/ 0 h 97263"/>
                  <a:gd name="connsiteX4" fmla="*/ 0 w 224643"/>
                  <a:gd name="connsiteY4" fmla="*/ 21037 h 97263"/>
                  <a:gd name="connsiteX5" fmla="*/ 224478 w 224643"/>
                  <a:gd name="connsiteY5" fmla="*/ 84132 h 97263"/>
                  <a:gd name="connsiteX6" fmla="*/ 219445 w 224643"/>
                  <a:gd name="connsiteY6" fmla="*/ 62044 h 97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643" h="97263">
                    <a:moveTo>
                      <a:pt x="219445" y="62044"/>
                    </a:moveTo>
                    <a:cubicBezTo>
                      <a:pt x="235087" y="36625"/>
                      <a:pt x="213054" y="40174"/>
                      <a:pt x="184992" y="50240"/>
                    </a:cubicBezTo>
                    <a:cubicBezTo>
                      <a:pt x="156930" y="60324"/>
                      <a:pt x="150738" y="65502"/>
                      <a:pt x="71259" y="43342"/>
                    </a:cubicBezTo>
                    <a:cubicBezTo>
                      <a:pt x="39848" y="34580"/>
                      <a:pt x="18086" y="17471"/>
                      <a:pt x="3223" y="0"/>
                    </a:cubicBezTo>
                    <a:cubicBezTo>
                      <a:pt x="1666" y="7025"/>
                      <a:pt x="634" y="14212"/>
                      <a:pt x="0" y="21037"/>
                    </a:cubicBezTo>
                    <a:cubicBezTo>
                      <a:pt x="50204" y="65122"/>
                      <a:pt x="158034" y="123780"/>
                      <a:pt x="224478" y="84132"/>
                    </a:cubicBezTo>
                    <a:cubicBezTo>
                      <a:pt x="215498" y="81724"/>
                      <a:pt x="211750" y="74536"/>
                      <a:pt x="219445" y="6204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97" name="Graphic 53">
              <a:extLst>
                <a:ext uri="{FF2B5EF4-FFF2-40B4-BE49-F238E27FC236}">
                  <a16:creationId xmlns:a16="http://schemas.microsoft.com/office/drawing/2014/main" id="{8A4E1C11-72FA-740F-B882-AE6D326DE464}"/>
                </a:ext>
              </a:extLst>
            </p:cNvPr>
            <p:cNvGrpSpPr/>
            <p:nvPr/>
          </p:nvGrpSpPr>
          <p:grpSpPr>
            <a:xfrm>
              <a:off x="5395477" y="4633947"/>
              <a:ext cx="282031" cy="183303"/>
              <a:chOff x="5395477" y="4741897"/>
              <a:chExt cx="282031" cy="183303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57EC8D6D-E56F-7E1D-6745-E4858C7D4100}"/>
                  </a:ext>
                </a:extLst>
              </p:cNvPr>
              <p:cNvSpPr/>
              <p:nvPr/>
            </p:nvSpPr>
            <p:spPr>
              <a:xfrm>
                <a:off x="5395477" y="4746020"/>
                <a:ext cx="282028" cy="179177"/>
              </a:xfrm>
              <a:custGeom>
                <a:avLst/>
                <a:gdLst>
                  <a:gd name="connsiteX0" fmla="*/ 378 w 282028"/>
                  <a:gd name="connsiteY0" fmla="*/ 110940 h 179177"/>
                  <a:gd name="connsiteX1" fmla="*/ 59797 w 282028"/>
                  <a:gd name="connsiteY1" fmla="*/ 178923 h 179177"/>
                  <a:gd name="connsiteX2" fmla="*/ 278571 w 282028"/>
                  <a:gd name="connsiteY2" fmla="*/ 80923 h 179177"/>
                  <a:gd name="connsiteX3" fmla="*/ 133645 w 282028"/>
                  <a:gd name="connsiteY3" fmla="*/ 4830 h 179177"/>
                  <a:gd name="connsiteX4" fmla="*/ 360 w 282028"/>
                  <a:gd name="connsiteY4" fmla="*/ 110940 h 17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028" h="179177">
                    <a:moveTo>
                      <a:pt x="378" y="110940"/>
                    </a:moveTo>
                    <a:cubicBezTo>
                      <a:pt x="378" y="110940"/>
                      <a:pt x="10734" y="176660"/>
                      <a:pt x="59797" y="178923"/>
                    </a:cubicBezTo>
                    <a:cubicBezTo>
                      <a:pt x="126114" y="181983"/>
                      <a:pt x="254420" y="157958"/>
                      <a:pt x="278571" y="80923"/>
                    </a:cubicBezTo>
                    <a:cubicBezTo>
                      <a:pt x="302723" y="3889"/>
                      <a:pt x="194549" y="-8948"/>
                      <a:pt x="133645" y="4830"/>
                    </a:cubicBezTo>
                    <a:cubicBezTo>
                      <a:pt x="96676" y="13194"/>
                      <a:pt x="-6864" y="35716"/>
                      <a:pt x="360" y="110940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610568-BDBD-4E01-140C-039D5DFA2B0E}"/>
                  </a:ext>
                </a:extLst>
              </p:cNvPr>
              <p:cNvSpPr/>
              <p:nvPr/>
            </p:nvSpPr>
            <p:spPr>
              <a:xfrm rot="-783539">
                <a:off x="5416113" y="4765537"/>
                <a:ext cx="216565" cy="63945"/>
              </a:xfrm>
              <a:custGeom>
                <a:avLst/>
                <a:gdLst>
                  <a:gd name="connsiteX0" fmla="*/ 216566 w 216565"/>
                  <a:gd name="connsiteY0" fmla="*/ 31973 h 63945"/>
                  <a:gd name="connsiteX1" fmla="*/ 108283 w 216565"/>
                  <a:gd name="connsiteY1" fmla="*/ 63945 h 63945"/>
                  <a:gd name="connsiteX2" fmla="*/ 0 w 216565"/>
                  <a:gd name="connsiteY2" fmla="*/ 31973 h 63945"/>
                  <a:gd name="connsiteX3" fmla="*/ 108283 w 216565"/>
                  <a:gd name="connsiteY3" fmla="*/ 0 h 63945"/>
                  <a:gd name="connsiteX4" fmla="*/ 216566 w 216565"/>
                  <a:gd name="connsiteY4" fmla="*/ 31973 h 6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565" h="63945">
                    <a:moveTo>
                      <a:pt x="216566" y="31973"/>
                    </a:moveTo>
                    <a:cubicBezTo>
                      <a:pt x="216566" y="49631"/>
                      <a:pt x="168086" y="63945"/>
                      <a:pt x="108283" y="63945"/>
                    </a:cubicBezTo>
                    <a:cubicBezTo>
                      <a:pt x="48480" y="63945"/>
                      <a:pt x="0" y="49631"/>
                      <a:pt x="0" y="31973"/>
                    </a:cubicBezTo>
                    <a:cubicBezTo>
                      <a:pt x="0" y="14315"/>
                      <a:pt x="48480" y="0"/>
                      <a:pt x="108283" y="0"/>
                    </a:cubicBezTo>
                    <a:cubicBezTo>
                      <a:pt x="168086" y="0"/>
                      <a:pt x="216566" y="14315"/>
                      <a:pt x="216566" y="31973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7B88AC63-4910-9400-502B-2C36334A8B4A}"/>
                  </a:ext>
                </a:extLst>
              </p:cNvPr>
              <p:cNvSpPr/>
              <p:nvPr/>
            </p:nvSpPr>
            <p:spPr>
              <a:xfrm rot="-944641">
                <a:off x="5446917" y="4783789"/>
                <a:ext cx="145668" cy="36860"/>
              </a:xfrm>
              <a:custGeom>
                <a:avLst/>
                <a:gdLst>
                  <a:gd name="connsiteX0" fmla="*/ 145669 w 145668"/>
                  <a:gd name="connsiteY0" fmla="*/ 18430 h 36860"/>
                  <a:gd name="connsiteX1" fmla="*/ 72834 w 145668"/>
                  <a:gd name="connsiteY1" fmla="*/ 36861 h 36860"/>
                  <a:gd name="connsiteX2" fmla="*/ 0 w 145668"/>
                  <a:gd name="connsiteY2" fmla="*/ 18430 h 36860"/>
                  <a:gd name="connsiteX3" fmla="*/ 72834 w 145668"/>
                  <a:gd name="connsiteY3" fmla="*/ 0 h 36860"/>
                  <a:gd name="connsiteX4" fmla="*/ 145669 w 145668"/>
                  <a:gd name="connsiteY4" fmla="*/ 18430 h 3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68" h="36860">
                    <a:moveTo>
                      <a:pt x="145669" y="18430"/>
                    </a:moveTo>
                    <a:cubicBezTo>
                      <a:pt x="145669" y="28609"/>
                      <a:pt x="113060" y="36861"/>
                      <a:pt x="72834" y="36861"/>
                    </a:cubicBezTo>
                    <a:cubicBezTo>
                      <a:pt x="32609" y="36861"/>
                      <a:pt x="0" y="28609"/>
                      <a:pt x="0" y="18430"/>
                    </a:cubicBezTo>
                    <a:cubicBezTo>
                      <a:pt x="0" y="8252"/>
                      <a:pt x="32609" y="0"/>
                      <a:pt x="72834" y="0"/>
                    </a:cubicBezTo>
                    <a:cubicBezTo>
                      <a:pt x="113060" y="0"/>
                      <a:pt x="145669" y="8252"/>
                      <a:pt x="145669" y="18430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A839545-39E0-385B-5C21-5128B3FDA8F6}"/>
                  </a:ext>
                </a:extLst>
              </p:cNvPr>
              <p:cNvSpPr/>
              <p:nvPr/>
            </p:nvSpPr>
            <p:spPr>
              <a:xfrm>
                <a:off x="5439959" y="4761097"/>
                <a:ext cx="237549" cy="147824"/>
              </a:xfrm>
              <a:custGeom>
                <a:avLst/>
                <a:gdLst>
                  <a:gd name="connsiteX0" fmla="*/ 197229 w 237549"/>
                  <a:gd name="connsiteY0" fmla="*/ 23101 h 147824"/>
                  <a:gd name="connsiteX1" fmla="*/ 12092 w 237549"/>
                  <a:gd name="connsiteY1" fmla="*/ 89653 h 147824"/>
                  <a:gd name="connsiteX2" fmla="*/ 9449 w 237549"/>
                  <a:gd name="connsiteY2" fmla="*/ 145814 h 147824"/>
                  <a:gd name="connsiteX3" fmla="*/ 89453 w 237549"/>
                  <a:gd name="connsiteY3" fmla="*/ 135422 h 147824"/>
                  <a:gd name="connsiteX4" fmla="*/ 181134 w 237549"/>
                  <a:gd name="connsiteY4" fmla="*/ 67765 h 147824"/>
                  <a:gd name="connsiteX5" fmla="*/ 215134 w 237549"/>
                  <a:gd name="connsiteY5" fmla="*/ 54730 h 147824"/>
                  <a:gd name="connsiteX6" fmla="*/ 233166 w 237549"/>
                  <a:gd name="connsiteY6" fmla="*/ 68453 h 147824"/>
                  <a:gd name="connsiteX7" fmla="*/ 234107 w 237549"/>
                  <a:gd name="connsiteY7" fmla="*/ 65864 h 147824"/>
                  <a:gd name="connsiteX8" fmla="*/ 206896 w 237549"/>
                  <a:gd name="connsiteY8" fmla="*/ 0 h 147824"/>
                  <a:gd name="connsiteX9" fmla="*/ 197247 w 237549"/>
                  <a:gd name="connsiteY9" fmla="*/ 23101 h 14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7549" h="147824">
                    <a:moveTo>
                      <a:pt x="197229" y="23101"/>
                    </a:moveTo>
                    <a:cubicBezTo>
                      <a:pt x="138968" y="89563"/>
                      <a:pt x="30866" y="75948"/>
                      <a:pt x="12092" y="89653"/>
                    </a:cubicBezTo>
                    <a:cubicBezTo>
                      <a:pt x="-6012" y="102870"/>
                      <a:pt x="-1124" y="125356"/>
                      <a:pt x="9449" y="145814"/>
                    </a:cubicBezTo>
                    <a:cubicBezTo>
                      <a:pt x="32061" y="149688"/>
                      <a:pt x="59725" y="148837"/>
                      <a:pt x="89453" y="135422"/>
                    </a:cubicBezTo>
                    <a:cubicBezTo>
                      <a:pt x="164641" y="101458"/>
                      <a:pt x="166071" y="93510"/>
                      <a:pt x="181134" y="67765"/>
                    </a:cubicBezTo>
                    <a:cubicBezTo>
                      <a:pt x="196197" y="42039"/>
                      <a:pt x="210825" y="25183"/>
                      <a:pt x="215134" y="54730"/>
                    </a:cubicBezTo>
                    <a:cubicBezTo>
                      <a:pt x="217252" y="69250"/>
                      <a:pt x="224729" y="72382"/>
                      <a:pt x="233166" y="68453"/>
                    </a:cubicBezTo>
                    <a:cubicBezTo>
                      <a:pt x="233474" y="67584"/>
                      <a:pt x="233836" y="66733"/>
                      <a:pt x="234107" y="65864"/>
                    </a:cubicBezTo>
                    <a:cubicBezTo>
                      <a:pt x="243956" y="34453"/>
                      <a:pt x="231989" y="12003"/>
                      <a:pt x="206896" y="0"/>
                    </a:cubicBezTo>
                    <a:cubicBezTo>
                      <a:pt x="206571" y="11786"/>
                      <a:pt x="197247" y="23101"/>
                      <a:pt x="197247" y="2310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12D251CF-1B63-3CE7-E040-FB9CC3F990E3}"/>
                  </a:ext>
                </a:extLst>
              </p:cNvPr>
              <p:cNvSpPr/>
              <p:nvPr/>
            </p:nvSpPr>
            <p:spPr>
              <a:xfrm>
                <a:off x="5409325" y="4894038"/>
                <a:ext cx="51090" cy="31085"/>
              </a:xfrm>
              <a:custGeom>
                <a:avLst/>
                <a:gdLst>
                  <a:gd name="connsiteX0" fmla="*/ 45949 w 51090"/>
                  <a:gd name="connsiteY0" fmla="*/ 30922 h 31085"/>
                  <a:gd name="connsiteX1" fmla="*/ 51091 w 51090"/>
                  <a:gd name="connsiteY1" fmla="*/ 31085 h 31085"/>
                  <a:gd name="connsiteX2" fmla="*/ 40065 w 51090"/>
                  <a:gd name="connsiteY2" fmla="*/ 12872 h 31085"/>
                  <a:gd name="connsiteX3" fmla="*/ 0 w 51090"/>
                  <a:gd name="connsiteY3" fmla="*/ 0 h 31085"/>
                  <a:gd name="connsiteX4" fmla="*/ 45931 w 51090"/>
                  <a:gd name="connsiteY4" fmla="*/ 30922 h 3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90" h="31085">
                    <a:moveTo>
                      <a:pt x="45949" y="30922"/>
                    </a:moveTo>
                    <a:cubicBezTo>
                      <a:pt x="47615" y="30995"/>
                      <a:pt x="49353" y="31049"/>
                      <a:pt x="51091" y="31085"/>
                    </a:cubicBezTo>
                    <a:cubicBezTo>
                      <a:pt x="47198" y="25437"/>
                      <a:pt x="43360" y="19263"/>
                      <a:pt x="40065" y="12872"/>
                    </a:cubicBezTo>
                    <a:cubicBezTo>
                      <a:pt x="23663" y="10066"/>
                      <a:pt x="9921" y="4798"/>
                      <a:pt x="0" y="0"/>
                    </a:cubicBezTo>
                    <a:cubicBezTo>
                      <a:pt x="8944" y="15353"/>
                      <a:pt x="23319" y="29872"/>
                      <a:pt x="45931" y="30922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B6F1B616-5EA8-D07F-1A8E-8430801A075B}"/>
                  </a:ext>
                </a:extLst>
              </p:cNvPr>
              <p:cNvSpPr/>
              <p:nvPr/>
            </p:nvSpPr>
            <p:spPr>
              <a:xfrm>
                <a:off x="5449390" y="4800184"/>
                <a:ext cx="223717" cy="125016"/>
              </a:xfrm>
              <a:custGeom>
                <a:avLst/>
                <a:gdLst>
                  <a:gd name="connsiteX0" fmla="*/ 205685 w 223717"/>
                  <a:gd name="connsiteY0" fmla="*/ 15643 h 125016"/>
                  <a:gd name="connsiteX1" fmla="*/ 171685 w 223717"/>
                  <a:gd name="connsiteY1" fmla="*/ 28679 h 125016"/>
                  <a:gd name="connsiteX2" fmla="*/ 80004 w 223717"/>
                  <a:gd name="connsiteY2" fmla="*/ 96335 h 125016"/>
                  <a:gd name="connsiteX3" fmla="*/ 0 w 223717"/>
                  <a:gd name="connsiteY3" fmla="*/ 106727 h 125016"/>
                  <a:gd name="connsiteX4" fmla="*/ 11026 w 223717"/>
                  <a:gd name="connsiteY4" fmla="*/ 124940 h 125016"/>
                  <a:gd name="connsiteX5" fmla="*/ 223717 w 223717"/>
                  <a:gd name="connsiteY5" fmla="*/ 29366 h 125016"/>
                  <a:gd name="connsiteX6" fmla="*/ 205685 w 223717"/>
                  <a:gd name="connsiteY6" fmla="*/ 15643 h 12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3717" h="125016">
                    <a:moveTo>
                      <a:pt x="205685" y="15643"/>
                    </a:moveTo>
                    <a:cubicBezTo>
                      <a:pt x="201376" y="-13903"/>
                      <a:pt x="186748" y="2952"/>
                      <a:pt x="171685" y="28679"/>
                    </a:cubicBezTo>
                    <a:cubicBezTo>
                      <a:pt x="156622" y="54405"/>
                      <a:pt x="155192" y="62371"/>
                      <a:pt x="80004" y="96335"/>
                    </a:cubicBezTo>
                    <a:cubicBezTo>
                      <a:pt x="50276" y="109750"/>
                      <a:pt x="22612" y="110601"/>
                      <a:pt x="0" y="106727"/>
                    </a:cubicBezTo>
                    <a:cubicBezTo>
                      <a:pt x="3295" y="113118"/>
                      <a:pt x="7133" y="119292"/>
                      <a:pt x="11026" y="124940"/>
                    </a:cubicBezTo>
                    <a:cubicBezTo>
                      <a:pt x="77831" y="126570"/>
                      <a:pt x="198172" y="102418"/>
                      <a:pt x="223717" y="29366"/>
                    </a:cubicBezTo>
                    <a:cubicBezTo>
                      <a:pt x="215281" y="33277"/>
                      <a:pt x="207803" y="30163"/>
                      <a:pt x="205685" y="15643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04" name="Graphic 53">
              <a:extLst>
                <a:ext uri="{FF2B5EF4-FFF2-40B4-BE49-F238E27FC236}">
                  <a16:creationId xmlns:a16="http://schemas.microsoft.com/office/drawing/2014/main" id="{9412E66C-DF86-49AD-2E90-5DF991EF1463}"/>
                </a:ext>
              </a:extLst>
            </p:cNvPr>
            <p:cNvGrpSpPr/>
            <p:nvPr/>
          </p:nvGrpSpPr>
          <p:grpSpPr>
            <a:xfrm>
              <a:off x="6290245" y="4656503"/>
              <a:ext cx="321288" cy="239972"/>
              <a:chOff x="6337870" y="4764453"/>
              <a:chExt cx="321288" cy="239972"/>
            </a:xfrm>
          </p:grpSpPr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961CBDF5-3769-61CF-5BAA-ED01B7CE3CA1}"/>
                  </a:ext>
                </a:extLst>
              </p:cNvPr>
              <p:cNvSpPr/>
              <p:nvPr/>
            </p:nvSpPr>
            <p:spPr>
              <a:xfrm>
                <a:off x="6337870" y="4764453"/>
                <a:ext cx="321288" cy="229911"/>
              </a:xfrm>
              <a:custGeom>
                <a:avLst/>
                <a:gdLst>
                  <a:gd name="connsiteX0" fmla="*/ 318818 w 321288"/>
                  <a:gd name="connsiteY0" fmla="*/ 69334 h 229911"/>
                  <a:gd name="connsiteX1" fmla="*/ 238760 w 321288"/>
                  <a:gd name="connsiteY1" fmla="*/ 283 h 229911"/>
                  <a:gd name="connsiteX2" fmla="*/ 1265 w 321288"/>
                  <a:gd name="connsiteY2" fmla="*/ 149845 h 229911"/>
                  <a:gd name="connsiteX3" fmla="*/ 181767 w 321288"/>
                  <a:gd name="connsiteY3" fmla="*/ 214242 h 229911"/>
                  <a:gd name="connsiteX4" fmla="*/ 318836 w 321288"/>
                  <a:gd name="connsiteY4" fmla="*/ 69316 h 229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288" h="229911">
                    <a:moveTo>
                      <a:pt x="318818" y="69334"/>
                    </a:moveTo>
                    <a:cubicBezTo>
                      <a:pt x="318818" y="69334"/>
                      <a:pt x="296024" y="-5148"/>
                      <a:pt x="238760" y="283"/>
                    </a:cubicBezTo>
                    <a:cubicBezTo>
                      <a:pt x="161363" y="7634"/>
                      <a:pt x="16582" y="56588"/>
                      <a:pt x="1265" y="149845"/>
                    </a:cubicBezTo>
                    <a:cubicBezTo>
                      <a:pt x="-14051" y="243101"/>
                      <a:pt x="113441" y="240222"/>
                      <a:pt x="181767" y="214242"/>
                    </a:cubicBezTo>
                    <a:cubicBezTo>
                      <a:pt x="223262" y="198473"/>
                      <a:pt x="339566" y="155330"/>
                      <a:pt x="318836" y="69316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68C9CAE0-635E-49FC-C5AE-665822273CBD}"/>
                  </a:ext>
                </a:extLst>
              </p:cNvPr>
              <p:cNvSpPr/>
              <p:nvPr/>
            </p:nvSpPr>
            <p:spPr>
              <a:xfrm rot="-1267740">
                <a:off x="6390662" y="4886401"/>
                <a:ext cx="253535" cy="74843"/>
              </a:xfrm>
              <a:custGeom>
                <a:avLst/>
                <a:gdLst>
                  <a:gd name="connsiteX0" fmla="*/ 253535 w 253535"/>
                  <a:gd name="connsiteY0" fmla="*/ 37422 h 74843"/>
                  <a:gd name="connsiteX1" fmla="*/ 126768 w 253535"/>
                  <a:gd name="connsiteY1" fmla="*/ 74844 h 74843"/>
                  <a:gd name="connsiteX2" fmla="*/ 0 w 253535"/>
                  <a:gd name="connsiteY2" fmla="*/ 37422 h 74843"/>
                  <a:gd name="connsiteX3" fmla="*/ 126768 w 253535"/>
                  <a:gd name="connsiteY3" fmla="*/ 0 h 74843"/>
                  <a:gd name="connsiteX4" fmla="*/ 253535 w 253535"/>
                  <a:gd name="connsiteY4" fmla="*/ 37422 h 7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535" h="74843">
                    <a:moveTo>
                      <a:pt x="253535" y="37422"/>
                    </a:moveTo>
                    <a:cubicBezTo>
                      <a:pt x="253535" y="58090"/>
                      <a:pt x="196780" y="74844"/>
                      <a:pt x="126768" y="74844"/>
                    </a:cubicBezTo>
                    <a:cubicBezTo>
                      <a:pt x="56756" y="74844"/>
                      <a:pt x="0" y="58090"/>
                      <a:pt x="0" y="37422"/>
                    </a:cubicBezTo>
                    <a:cubicBezTo>
                      <a:pt x="0" y="16754"/>
                      <a:pt x="56756" y="0"/>
                      <a:pt x="126768" y="0"/>
                    </a:cubicBezTo>
                    <a:cubicBezTo>
                      <a:pt x="196780" y="0"/>
                      <a:pt x="253535" y="16754"/>
                      <a:pt x="253535" y="37422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0EC58645-14E7-4E1B-1624-3D60D157628A}"/>
                  </a:ext>
                </a:extLst>
              </p:cNvPr>
              <p:cNvSpPr/>
              <p:nvPr/>
            </p:nvSpPr>
            <p:spPr>
              <a:xfrm rot="-1428840">
                <a:off x="6436750" y="4896054"/>
                <a:ext cx="170580" cy="43161"/>
              </a:xfrm>
              <a:custGeom>
                <a:avLst/>
                <a:gdLst>
                  <a:gd name="connsiteX0" fmla="*/ 170581 w 170580"/>
                  <a:gd name="connsiteY0" fmla="*/ 21581 h 43161"/>
                  <a:gd name="connsiteX1" fmla="*/ 85290 w 170580"/>
                  <a:gd name="connsiteY1" fmla="*/ 43161 h 43161"/>
                  <a:gd name="connsiteX2" fmla="*/ 0 w 170580"/>
                  <a:gd name="connsiteY2" fmla="*/ 21581 h 43161"/>
                  <a:gd name="connsiteX3" fmla="*/ 85290 w 170580"/>
                  <a:gd name="connsiteY3" fmla="*/ 0 h 43161"/>
                  <a:gd name="connsiteX4" fmla="*/ 170581 w 170580"/>
                  <a:gd name="connsiteY4" fmla="*/ 21581 h 4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80" h="43161">
                    <a:moveTo>
                      <a:pt x="170581" y="21581"/>
                    </a:moveTo>
                    <a:cubicBezTo>
                      <a:pt x="170581" y="33499"/>
                      <a:pt x="132395" y="43161"/>
                      <a:pt x="85290" y="43161"/>
                    </a:cubicBezTo>
                    <a:cubicBezTo>
                      <a:pt x="38186" y="43161"/>
                      <a:pt x="0" y="33499"/>
                      <a:pt x="0" y="21581"/>
                    </a:cubicBezTo>
                    <a:cubicBezTo>
                      <a:pt x="0" y="9662"/>
                      <a:pt x="38186" y="0"/>
                      <a:pt x="85290" y="0"/>
                    </a:cubicBezTo>
                    <a:cubicBezTo>
                      <a:pt x="132395" y="0"/>
                      <a:pt x="170581" y="9662"/>
                      <a:pt x="170581" y="215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8899BD5-1FAF-FDFC-1322-0E8FA7A9334C}"/>
                  </a:ext>
                </a:extLst>
              </p:cNvPr>
              <p:cNvSpPr/>
              <p:nvPr/>
            </p:nvSpPr>
            <p:spPr>
              <a:xfrm>
                <a:off x="6337900" y="4784620"/>
                <a:ext cx="265135" cy="201570"/>
              </a:xfrm>
              <a:custGeom>
                <a:avLst/>
                <a:gdLst>
                  <a:gd name="connsiteX0" fmla="*/ 50986 w 265135"/>
                  <a:gd name="connsiteY0" fmla="*/ 173201 h 201570"/>
                  <a:gd name="connsiteX1" fmla="*/ 254680 w 265135"/>
                  <a:gd name="connsiteY1" fmla="*/ 65606 h 201570"/>
                  <a:gd name="connsiteX2" fmla="*/ 248525 w 265135"/>
                  <a:gd name="connsiteY2" fmla="*/ 67 h 201570"/>
                  <a:gd name="connsiteX3" fmla="*/ 157495 w 265135"/>
                  <a:gd name="connsiteY3" fmla="*/ 25269 h 201570"/>
                  <a:gd name="connsiteX4" fmla="*/ 62338 w 265135"/>
                  <a:gd name="connsiteY4" fmla="*/ 118760 h 201570"/>
                  <a:gd name="connsiteX5" fmla="*/ 25079 w 265135"/>
                  <a:gd name="connsiteY5" fmla="*/ 139472 h 201570"/>
                  <a:gd name="connsiteX6" fmla="*/ 1923 w 265135"/>
                  <a:gd name="connsiteY6" fmla="*/ 126527 h 201570"/>
                  <a:gd name="connsiteX7" fmla="*/ 1253 w 265135"/>
                  <a:gd name="connsiteY7" fmla="*/ 129696 h 201570"/>
                  <a:gd name="connsiteX8" fmla="*/ 43618 w 265135"/>
                  <a:gd name="connsiteY8" fmla="*/ 201571 h 201570"/>
                  <a:gd name="connsiteX9" fmla="*/ 51023 w 265135"/>
                  <a:gd name="connsiteY9" fmla="*/ 173201 h 20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135" h="201570">
                    <a:moveTo>
                      <a:pt x="50986" y="173201"/>
                    </a:moveTo>
                    <a:cubicBezTo>
                      <a:pt x="107599" y="86571"/>
                      <a:pt x="235163" y="84579"/>
                      <a:pt x="254680" y="65606"/>
                    </a:cubicBezTo>
                    <a:cubicBezTo>
                      <a:pt x="273491" y="47302"/>
                      <a:pt x="264131" y="22046"/>
                      <a:pt x="248525" y="67"/>
                    </a:cubicBezTo>
                    <a:cubicBezTo>
                      <a:pt x="221676" y="-693"/>
                      <a:pt x="189739" y="4811"/>
                      <a:pt x="157495" y="25269"/>
                    </a:cubicBezTo>
                    <a:cubicBezTo>
                      <a:pt x="75898" y="77012"/>
                      <a:pt x="75554" y="86462"/>
                      <a:pt x="62338" y="118760"/>
                    </a:cubicBezTo>
                    <a:cubicBezTo>
                      <a:pt x="49104" y="151059"/>
                      <a:pt x="34910" y="173002"/>
                      <a:pt x="25079" y="139472"/>
                    </a:cubicBezTo>
                    <a:cubicBezTo>
                      <a:pt x="20245" y="122979"/>
                      <a:pt x="11048" y="120589"/>
                      <a:pt x="1923" y="126527"/>
                    </a:cubicBezTo>
                    <a:cubicBezTo>
                      <a:pt x="1706" y="127596"/>
                      <a:pt x="1434" y="128627"/>
                      <a:pt x="1253" y="129696"/>
                    </a:cubicBezTo>
                    <a:cubicBezTo>
                      <a:pt x="-4993" y="167733"/>
                      <a:pt x="12569" y="191794"/>
                      <a:pt x="43618" y="201571"/>
                    </a:cubicBezTo>
                    <a:cubicBezTo>
                      <a:pt x="42061" y="187865"/>
                      <a:pt x="51023" y="173201"/>
                      <a:pt x="51023" y="17320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C3DD43A3-CE64-028E-04A2-DEE7192328FC}"/>
                  </a:ext>
                </a:extLst>
              </p:cNvPr>
              <p:cNvSpPr/>
              <p:nvPr/>
            </p:nvSpPr>
            <p:spPr>
              <a:xfrm>
                <a:off x="6570638" y="4764454"/>
                <a:ext cx="64325" cy="28579"/>
              </a:xfrm>
              <a:custGeom>
                <a:avLst/>
                <a:gdLst>
                  <a:gd name="connsiteX0" fmla="*/ 5993 w 64325"/>
                  <a:gd name="connsiteY0" fmla="*/ 282 h 28579"/>
                  <a:gd name="connsiteX1" fmla="*/ 0 w 64325"/>
                  <a:gd name="connsiteY1" fmla="*/ 934 h 28579"/>
                  <a:gd name="connsiteX2" fmla="*/ 15769 w 64325"/>
                  <a:gd name="connsiteY2" fmla="*/ 20233 h 28579"/>
                  <a:gd name="connsiteX3" fmla="*/ 64325 w 64325"/>
                  <a:gd name="connsiteY3" fmla="*/ 28580 h 28579"/>
                  <a:gd name="connsiteX4" fmla="*/ 5993 w 64325"/>
                  <a:gd name="connsiteY4" fmla="*/ 282 h 2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25" h="28579">
                    <a:moveTo>
                      <a:pt x="5993" y="282"/>
                    </a:moveTo>
                    <a:cubicBezTo>
                      <a:pt x="4055" y="463"/>
                      <a:pt x="2028" y="699"/>
                      <a:pt x="0" y="934"/>
                    </a:cubicBezTo>
                    <a:cubicBezTo>
                      <a:pt x="5431" y="6836"/>
                      <a:pt x="10899" y="13372"/>
                      <a:pt x="15769" y="20233"/>
                    </a:cubicBezTo>
                    <a:cubicBezTo>
                      <a:pt x="35250" y="20795"/>
                      <a:pt x="52032" y="24651"/>
                      <a:pt x="64325" y="28580"/>
                    </a:cubicBezTo>
                    <a:cubicBezTo>
                      <a:pt x="51435" y="12249"/>
                      <a:pt x="32371" y="-2216"/>
                      <a:pt x="5993" y="282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1F1AD623-F90D-9CF6-0A3D-590123004E68}"/>
                  </a:ext>
                </a:extLst>
              </p:cNvPr>
              <p:cNvSpPr/>
              <p:nvPr/>
            </p:nvSpPr>
            <p:spPr>
              <a:xfrm>
                <a:off x="6339769" y="4765388"/>
                <a:ext cx="246619" cy="175471"/>
              </a:xfrm>
              <a:custGeom>
                <a:avLst/>
                <a:gdLst>
                  <a:gd name="connsiteX0" fmla="*/ 23174 w 246619"/>
                  <a:gd name="connsiteY0" fmla="*/ 158704 h 175471"/>
                  <a:gd name="connsiteX1" fmla="*/ 60433 w 246619"/>
                  <a:gd name="connsiteY1" fmla="*/ 137993 h 175471"/>
                  <a:gd name="connsiteX2" fmla="*/ 155590 w 246619"/>
                  <a:gd name="connsiteY2" fmla="*/ 44501 h 175471"/>
                  <a:gd name="connsiteX3" fmla="*/ 246619 w 246619"/>
                  <a:gd name="connsiteY3" fmla="*/ 19299 h 175471"/>
                  <a:gd name="connsiteX4" fmla="*/ 230850 w 246619"/>
                  <a:gd name="connsiteY4" fmla="*/ 0 h 175471"/>
                  <a:gd name="connsiteX5" fmla="*/ 0 w 246619"/>
                  <a:gd name="connsiteY5" fmla="*/ 145759 h 175471"/>
                  <a:gd name="connsiteX6" fmla="*/ 23156 w 246619"/>
                  <a:gd name="connsiteY6" fmla="*/ 158704 h 1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619" h="175471">
                    <a:moveTo>
                      <a:pt x="23174" y="158704"/>
                    </a:moveTo>
                    <a:cubicBezTo>
                      <a:pt x="33023" y="192252"/>
                      <a:pt x="47217" y="170309"/>
                      <a:pt x="60433" y="137993"/>
                    </a:cubicBezTo>
                    <a:cubicBezTo>
                      <a:pt x="73667" y="105694"/>
                      <a:pt x="74011" y="96244"/>
                      <a:pt x="155590" y="44501"/>
                    </a:cubicBezTo>
                    <a:cubicBezTo>
                      <a:pt x="187834" y="24061"/>
                      <a:pt x="219770" y="18539"/>
                      <a:pt x="246619" y="19299"/>
                    </a:cubicBezTo>
                    <a:cubicBezTo>
                      <a:pt x="241749" y="12438"/>
                      <a:pt x="236282" y="5902"/>
                      <a:pt x="230850" y="0"/>
                    </a:cubicBezTo>
                    <a:cubicBezTo>
                      <a:pt x="153146" y="9088"/>
                      <a:pt x="17616" y="56884"/>
                      <a:pt x="0" y="145759"/>
                    </a:cubicBezTo>
                    <a:cubicBezTo>
                      <a:pt x="9125" y="139821"/>
                      <a:pt x="18322" y="142211"/>
                      <a:pt x="23156" y="15870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11" name="Graphic 53">
              <a:extLst>
                <a:ext uri="{FF2B5EF4-FFF2-40B4-BE49-F238E27FC236}">
                  <a16:creationId xmlns:a16="http://schemas.microsoft.com/office/drawing/2014/main" id="{3CE8D941-D632-946E-89A6-D8EC5D779488}"/>
                </a:ext>
              </a:extLst>
            </p:cNvPr>
            <p:cNvGrpSpPr/>
            <p:nvPr/>
          </p:nvGrpSpPr>
          <p:grpSpPr>
            <a:xfrm>
              <a:off x="6039433" y="4649239"/>
              <a:ext cx="206082" cy="244463"/>
              <a:chOff x="6039433" y="4757189"/>
              <a:chExt cx="206082" cy="244463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D368715-3BDF-F4FC-D7E3-CAAAA64C7A57}"/>
                  </a:ext>
                </a:extLst>
              </p:cNvPr>
              <p:cNvSpPr/>
              <p:nvPr/>
            </p:nvSpPr>
            <p:spPr>
              <a:xfrm>
                <a:off x="6039433" y="4757189"/>
                <a:ext cx="197513" cy="244463"/>
              </a:xfrm>
              <a:custGeom>
                <a:avLst/>
                <a:gdLst>
                  <a:gd name="connsiteX0" fmla="*/ 46801 w 197513"/>
                  <a:gd name="connsiteY0" fmla="*/ 239864 h 244463"/>
                  <a:gd name="connsiteX1" fmla="*/ 1268 w 197513"/>
                  <a:gd name="connsiteY1" fmla="*/ 169944 h 244463"/>
                  <a:gd name="connsiteX2" fmla="*/ 143371 w 197513"/>
                  <a:gd name="connsiteY2" fmla="*/ 33 h 244463"/>
                  <a:gd name="connsiteX3" fmla="*/ 174637 w 197513"/>
                  <a:gd name="connsiteY3" fmla="*/ 148019 h 244463"/>
                  <a:gd name="connsiteX4" fmla="*/ 46783 w 197513"/>
                  <a:gd name="connsiteY4" fmla="*/ 239882 h 24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513" h="244463">
                    <a:moveTo>
                      <a:pt x="46801" y="239864"/>
                    </a:moveTo>
                    <a:cubicBezTo>
                      <a:pt x="46801" y="239864"/>
                      <a:pt x="-9033" y="214155"/>
                      <a:pt x="1268" y="169944"/>
                    </a:cubicBezTo>
                    <a:cubicBezTo>
                      <a:pt x="15209" y="110199"/>
                      <a:pt x="68816" y="2152"/>
                      <a:pt x="143371" y="33"/>
                    </a:cubicBezTo>
                    <a:cubicBezTo>
                      <a:pt x="217925" y="-2085"/>
                      <a:pt x="202174" y="97327"/>
                      <a:pt x="174637" y="148019"/>
                    </a:cubicBezTo>
                    <a:cubicBezTo>
                      <a:pt x="157908" y="178797"/>
                      <a:pt x="111869" y="265192"/>
                      <a:pt x="46783" y="239882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0EEE9260-F516-E98D-4F04-866854962D7F}"/>
                  </a:ext>
                </a:extLst>
              </p:cNvPr>
              <p:cNvSpPr/>
              <p:nvPr/>
            </p:nvSpPr>
            <p:spPr>
              <a:xfrm rot="-3669899">
                <a:off x="6071336" y="4868119"/>
                <a:ext cx="200090" cy="59093"/>
              </a:xfrm>
              <a:custGeom>
                <a:avLst/>
                <a:gdLst>
                  <a:gd name="connsiteX0" fmla="*/ 200091 w 200090"/>
                  <a:gd name="connsiteY0" fmla="*/ 29547 h 59093"/>
                  <a:gd name="connsiteX1" fmla="*/ 100045 w 200090"/>
                  <a:gd name="connsiteY1" fmla="*/ 59093 h 59093"/>
                  <a:gd name="connsiteX2" fmla="*/ 0 w 200090"/>
                  <a:gd name="connsiteY2" fmla="*/ 29547 h 59093"/>
                  <a:gd name="connsiteX3" fmla="*/ 100045 w 200090"/>
                  <a:gd name="connsiteY3" fmla="*/ 0 h 59093"/>
                  <a:gd name="connsiteX4" fmla="*/ 200091 w 200090"/>
                  <a:gd name="connsiteY4" fmla="*/ 29547 h 5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90" h="59093">
                    <a:moveTo>
                      <a:pt x="200091" y="29547"/>
                    </a:moveTo>
                    <a:cubicBezTo>
                      <a:pt x="200091" y="45865"/>
                      <a:pt x="155299" y="59093"/>
                      <a:pt x="100045" y="59093"/>
                    </a:cubicBezTo>
                    <a:cubicBezTo>
                      <a:pt x="44792" y="59093"/>
                      <a:pt x="0" y="45865"/>
                      <a:pt x="0" y="29547"/>
                    </a:cubicBezTo>
                    <a:cubicBezTo>
                      <a:pt x="0" y="13228"/>
                      <a:pt x="44792" y="0"/>
                      <a:pt x="100045" y="0"/>
                    </a:cubicBezTo>
                    <a:cubicBezTo>
                      <a:pt x="155299" y="0"/>
                      <a:pt x="200091" y="13228"/>
                      <a:pt x="200091" y="2954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6A9EF787-70D4-0BB5-0E1C-B185745AA91C}"/>
                  </a:ext>
                </a:extLst>
              </p:cNvPr>
              <p:cNvSpPr/>
              <p:nvPr/>
            </p:nvSpPr>
            <p:spPr>
              <a:xfrm rot="-3508741">
                <a:off x="6098732" y="4883590"/>
                <a:ext cx="134625" cy="34072"/>
              </a:xfrm>
              <a:custGeom>
                <a:avLst/>
                <a:gdLst>
                  <a:gd name="connsiteX0" fmla="*/ 134625 w 134625"/>
                  <a:gd name="connsiteY0" fmla="*/ 17036 h 34072"/>
                  <a:gd name="connsiteX1" fmla="*/ 67312 w 134625"/>
                  <a:gd name="connsiteY1" fmla="*/ 34073 h 34072"/>
                  <a:gd name="connsiteX2" fmla="*/ 0 w 134625"/>
                  <a:gd name="connsiteY2" fmla="*/ 17036 h 34072"/>
                  <a:gd name="connsiteX3" fmla="*/ 67312 w 134625"/>
                  <a:gd name="connsiteY3" fmla="*/ 0 h 34072"/>
                  <a:gd name="connsiteX4" fmla="*/ 134625 w 134625"/>
                  <a:gd name="connsiteY4" fmla="*/ 17036 h 3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625" h="34072">
                    <a:moveTo>
                      <a:pt x="134625" y="17036"/>
                    </a:moveTo>
                    <a:cubicBezTo>
                      <a:pt x="134625" y="26445"/>
                      <a:pt x="104488" y="34073"/>
                      <a:pt x="67312" y="34073"/>
                    </a:cubicBezTo>
                    <a:cubicBezTo>
                      <a:pt x="30137" y="34073"/>
                      <a:pt x="0" y="26445"/>
                      <a:pt x="0" y="17036"/>
                    </a:cubicBezTo>
                    <a:cubicBezTo>
                      <a:pt x="0" y="7627"/>
                      <a:pt x="30137" y="0"/>
                      <a:pt x="67312" y="0"/>
                    </a:cubicBezTo>
                    <a:cubicBezTo>
                      <a:pt x="104488" y="0"/>
                      <a:pt x="134625" y="7627"/>
                      <a:pt x="134625" y="17036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CBE785E5-71B6-86CF-56F8-9CBA44144930}"/>
                  </a:ext>
                </a:extLst>
              </p:cNvPr>
              <p:cNvSpPr/>
              <p:nvPr/>
            </p:nvSpPr>
            <p:spPr>
              <a:xfrm>
                <a:off x="6055293" y="4757208"/>
                <a:ext cx="179270" cy="197323"/>
              </a:xfrm>
              <a:custGeom>
                <a:avLst/>
                <a:gdLst>
                  <a:gd name="connsiteX0" fmla="*/ 156296 w 179270"/>
                  <a:gd name="connsiteY0" fmla="*/ 43538 h 197323"/>
                  <a:gd name="connsiteX1" fmla="*/ 50602 w 179270"/>
                  <a:gd name="connsiteY1" fmla="*/ 191452 h 197323"/>
                  <a:gd name="connsiteX2" fmla="*/ 0 w 179270"/>
                  <a:gd name="connsiteY2" fmla="*/ 179702 h 197323"/>
                  <a:gd name="connsiteX3" fmla="*/ 29347 w 179270"/>
                  <a:gd name="connsiteY3" fmla="*/ 111177 h 197323"/>
                  <a:gd name="connsiteX4" fmla="*/ 112537 w 179270"/>
                  <a:gd name="connsiteY4" fmla="*/ 46652 h 197323"/>
                  <a:gd name="connsiteX5" fmla="*/ 132670 w 179270"/>
                  <a:gd name="connsiteY5" fmla="*/ 19695 h 197323"/>
                  <a:gd name="connsiteX6" fmla="*/ 124993 w 179270"/>
                  <a:gd name="connsiteY6" fmla="*/ 214 h 197323"/>
                  <a:gd name="connsiteX7" fmla="*/ 127546 w 179270"/>
                  <a:gd name="connsiteY7" fmla="*/ 33 h 197323"/>
                  <a:gd name="connsiteX8" fmla="*/ 179271 w 179270"/>
                  <a:gd name="connsiteY8" fmla="*/ 40768 h 197323"/>
                  <a:gd name="connsiteX9" fmla="*/ 156296 w 179270"/>
                  <a:gd name="connsiteY9" fmla="*/ 43556 h 19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270" h="197323">
                    <a:moveTo>
                      <a:pt x="156296" y="43538"/>
                    </a:moveTo>
                    <a:cubicBezTo>
                      <a:pt x="82556" y="78643"/>
                      <a:pt x="67494" y="178200"/>
                      <a:pt x="50602" y="191452"/>
                    </a:cubicBezTo>
                    <a:cubicBezTo>
                      <a:pt x="34290" y="204234"/>
                      <a:pt x="15534" y="194240"/>
                      <a:pt x="0" y="179702"/>
                    </a:cubicBezTo>
                    <a:cubicBezTo>
                      <a:pt x="2245" y="158610"/>
                      <a:pt x="9939" y="134224"/>
                      <a:pt x="29347" y="111177"/>
                    </a:cubicBezTo>
                    <a:cubicBezTo>
                      <a:pt x="78447" y="52844"/>
                      <a:pt x="85870" y="53568"/>
                      <a:pt x="112537" y="46652"/>
                    </a:cubicBezTo>
                    <a:cubicBezTo>
                      <a:pt x="139205" y="39718"/>
                      <a:pt x="157871" y="30956"/>
                      <a:pt x="132670" y="19695"/>
                    </a:cubicBezTo>
                    <a:cubicBezTo>
                      <a:pt x="120286" y="14173"/>
                      <a:pt x="119399" y="6732"/>
                      <a:pt x="124993" y="214"/>
                    </a:cubicBezTo>
                    <a:cubicBezTo>
                      <a:pt x="125844" y="160"/>
                      <a:pt x="126677" y="51"/>
                      <a:pt x="127546" y="33"/>
                    </a:cubicBezTo>
                    <a:cubicBezTo>
                      <a:pt x="157962" y="-836"/>
                      <a:pt x="174907" y="15440"/>
                      <a:pt x="179271" y="40768"/>
                    </a:cubicBezTo>
                    <a:cubicBezTo>
                      <a:pt x="168716" y="38107"/>
                      <a:pt x="156296" y="43556"/>
                      <a:pt x="156296" y="43556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11695F31-43E4-FA9B-5C1C-88CD9DFD398F}"/>
                  </a:ext>
                </a:extLst>
              </p:cNvPr>
              <p:cNvSpPr/>
              <p:nvPr/>
            </p:nvSpPr>
            <p:spPr>
              <a:xfrm>
                <a:off x="6039445" y="4922517"/>
                <a:ext cx="17224" cy="53227"/>
              </a:xfrm>
              <a:custGeom>
                <a:avLst/>
                <a:gdLst>
                  <a:gd name="connsiteX0" fmla="*/ 1274 w 17224"/>
                  <a:gd name="connsiteY0" fmla="*/ 4617 h 53227"/>
                  <a:gd name="connsiteX1" fmla="*/ 2415 w 17224"/>
                  <a:gd name="connsiteY1" fmla="*/ 0 h 53227"/>
                  <a:gd name="connsiteX2" fmla="*/ 15848 w 17224"/>
                  <a:gd name="connsiteY2" fmla="*/ 14375 h 53227"/>
                  <a:gd name="connsiteX3" fmla="*/ 17224 w 17224"/>
                  <a:gd name="connsiteY3" fmla="*/ 53227 h 53227"/>
                  <a:gd name="connsiteX4" fmla="*/ 1274 w 17224"/>
                  <a:gd name="connsiteY4" fmla="*/ 4617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24" h="53227">
                    <a:moveTo>
                      <a:pt x="1274" y="4617"/>
                    </a:moveTo>
                    <a:cubicBezTo>
                      <a:pt x="1618" y="3114"/>
                      <a:pt x="2016" y="1557"/>
                      <a:pt x="2415" y="0"/>
                    </a:cubicBezTo>
                    <a:cubicBezTo>
                      <a:pt x="6470" y="4870"/>
                      <a:pt x="10996" y="9831"/>
                      <a:pt x="15848" y="14375"/>
                    </a:cubicBezTo>
                    <a:cubicBezTo>
                      <a:pt x="14219" y="29673"/>
                      <a:pt x="15468" y="43215"/>
                      <a:pt x="17224" y="53227"/>
                    </a:cubicBezTo>
                    <a:cubicBezTo>
                      <a:pt x="5818" y="41423"/>
                      <a:pt x="-3487" y="24984"/>
                      <a:pt x="1274" y="4617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55B79337-53AD-EEF0-0955-52FD9B4C2563}"/>
                  </a:ext>
                </a:extLst>
              </p:cNvPr>
              <p:cNvSpPr/>
              <p:nvPr/>
            </p:nvSpPr>
            <p:spPr>
              <a:xfrm>
                <a:off x="6041842" y="4757404"/>
                <a:ext cx="157998" cy="179488"/>
              </a:xfrm>
              <a:custGeom>
                <a:avLst/>
                <a:gdLst>
                  <a:gd name="connsiteX0" fmla="*/ 146103 w 157998"/>
                  <a:gd name="connsiteY0" fmla="*/ 19480 h 179488"/>
                  <a:gd name="connsiteX1" fmla="*/ 125971 w 157998"/>
                  <a:gd name="connsiteY1" fmla="*/ 46438 h 179488"/>
                  <a:gd name="connsiteX2" fmla="*/ 42781 w 157998"/>
                  <a:gd name="connsiteY2" fmla="*/ 110962 h 179488"/>
                  <a:gd name="connsiteX3" fmla="*/ 13434 w 157998"/>
                  <a:gd name="connsiteY3" fmla="*/ 179488 h 179488"/>
                  <a:gd name="connsiteX4" fmla="*/ 0 w 157998"/>
                  <a:gd name="connsiteY4" fmla="*/ 165113 h 179488"/>
                  <a:gd name="connsiteX5" fmla="*/ 138427 w 157998"/>
                  <a:gd name="connsiteY5" fmla="*/ 0 h 179488"/>
                  <a:gd name="connsiteX6" fmla="*/ 146103 w 157998"/>
                  <a:gd name="connsiteY6" fmla="*/ 19480 h 179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998" h="179488">
                    <a:moveTo>
                      <a:pt x="146103" y="19480"/>
                    </a:moveTo>
                    <a:cubicBezTo>
                      <a:pt x="171287" y="30723"/>
                      <a:pt x="152621" y="39504"/>
                      <a:pt x="125971" y="46438"/>
                    </a:cubicBezTo>
                    <a:cubicBezTo>
                      <a:pt x="99303" y="53372"/>
                      <a:pt x="91880" y="52630"/>
                      <a:pt x="42781" y="110962"/>
                    </a:cubicBezTo>
                    <a:cubicBezTo>
                      <a:pt x="23373" y="134010"/>
                      <a:pt x="15679" y="158414"/>
                      <a:pt x="13434" y="179488"/>
                    </a:cubicBezTo>
                    <a:cubicBezTo>
                      <a:pt x="8582" y="174944"/>
                      <a:pt x="4056" y="169983"/>
                      <a:pt x="0" y="165113"/>
                    </a:cubicBezTo>
                    <a:cubicBezTo>
                      <a:pt x="15335" y="105314"/>
                      <a:pt x="67041" y="4363"/>
                      <a:pt x="138427" y="0"/>
                    </a:cubicBezTo>
                    <a:cubicBezTo>
                      <a:pt x="132815" y="6518"/>
                      <a:pt x="133720" y="13959"/>
                      <a:pt x="146103" y="19480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06" name="Graphic 53">
              <a:extLst>
                <a:ext uri="{FF2B5EF4-FFF2-40B4-BE49-F238E27FC236}">
                  <a16:creationId xmlns:a16="http://schemas.microsoft.com/office/drawing/2014/main" id="{31889399-C0FA-21B9-0D04-681A577B0C60}"/>
                </a:ext>
              </a:extLst>
            </p:cNvPr>
            <p:cNvGrpSpPr/>
            <p:nvPr/>
          </p:nvGrpSpPr>
          <p:grpSpPr>
            <a:xfrm>
              <a:off x="5737996" y="4732771"/>
              <a:ext cx="231449" cy="150422"/>
              <a:chOff x="5742758" y="4840721"/>
              <a:chExt cx="231449" cy="150422"/>
            </a:xfrm>
          </p:grpSpPr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9D3FCA55-E795-ADEF-DB6C-099AD92A195A}"/>
                  </a:ext>
                </a:extLst>
              </p:cNvPr>
              <p:cNvSpPr/>
              <p:nvPr/>
            </p:nvSpPr>
            <p:spPr>
              <a:xfrm>
                <a:off x="5742764" y="4844076"/>
                <a:ext cx="231443" cy="147066"/>
              </a:xfrm>
              <a:custGeom>
                <a:avLst/>
                <a:gdLst>
                  <a:gd name="connsiteX0" fmla="*/ 231149 w 231443"/>
                  <a:gd name="connsiteY0" fmla="*/ 91059 h 147066"/>
                  <a:gd name="connsiteX1" fmla="*/ 182376 w 231443"/>
                  <a:gd name="connsiteY1" fmla="*/ 146857 h 147066"/>
                  <a:gd name="connsiteX2" fmla="*/ 2834 w 231443"/>
                  <a:gd name="connsiteY2" fmla="*/ 66419 h 147066"/>
                  <a:gd name="connsiteX3" fmla="*/ 121762 w 231443"/>
                  <a:gd name="connsiteY3" fmla="*/ 3958 h 147066"/>
                  <a:gd name="connsiteX4" fmla="*/ 231149 w 231443"/>
                  <a:gd name="connsiteY4" fmla="*/ 91059 h 14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443" h="147066">
                    <a:moveTo>
                      <a:pt x="231149" y="91059"/>
                    </a:moveTo>
                    <a:cubicBezTo>
                      <a:pt x="231149" y="91059"/>
                      <a:pt x="222658" y="144992"/>
                      <a:pt x="182376" y="146857"/>
                    </a:cubicBezTo>
                    <a:cubicBezTo>
                      <a:pt x="127936" y="149374"/>
                      <a:pt x="22640" y="129640"/>
                      <a:pt x="2834" y="66419"/>
                    </a:cubicBezTo>
                    <a:cubicBezTo>
                      <a:pt x="-16973" y="3198"/>
                      <a:pt x="71794" y="-7339"/>
                      <a:pt x="121762" y="3958"/>
                    </a:cubicBezTo>
                    <a:cubicBezTo>
                      <a:pt x="152105" y="10820"/>
                      <a:pt x="237070" y="29305"/>
                      <a:pt x="231149" y="91059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E90E0B7-014A-008A-5167-1CD3026FF474}"/>
                  </a:ext>
                </a:extLst>
              </p:cNvPr>
              <p:cNvSpPr/>
              <p:nvPr/>
            </p:nvSpPr>
            <p:spPr>
              <a:xfrm rot="-4616461">
                <a:off x="5842180" y="4797497"/>
                <a:ext cx="52466" cy="177713"/>
              </a:xfrm>
              <a:custGeom>
                <a:avLst/>
                <a:gdLst>
                  <a:gd name="connsiteX0" fmla="*/ 52467 w 52466"/>
                  <a:gd name="connsiteY0" fmla="*/ 88857 h 177713"/>
                  <a:gd name="connsiteX1" fmla="*/ 26233 w 52466"/>
                  <a:gd name="connsiteY1" fmla="*/ 177714 h 177713"/>
                  <a:gd name="connsiteX2" fmla="*/ 0 w 52466"/>
                  <a:gd name="connsiteY2" fmla="*/ 88857 h 177713"/>
                  <a:gd name="connsiteX3" fmla="*/ 26233 w 52466"/>
                  <a:gd name="connsiteY3" fmla="*/ 0 h 177713"/>
                  <a:gd name="connsiteX4" fmla="*/ 52467 w 52466"/>
                  <a:gd name="connsiteY4" fmla="*/ 88857 h 17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66" h="177713">
                    <a:moveTo>
                      <a:pt x="52467" y="88857"/>
                    </a:moveTo>
                    <a:cubicBezTo>
                      <a:pt x="52467" y="137931"/>
                      <a:pt x="40722" y="177714"/>
                      <a:pt x="26233" y="177714"/>
                    </a:cubicBezTo>
                    <a:cubicBezTo>
                      <a:pt x="11745" y="177714"/>
                      <a:pt x="0" y="137931"/>
                      <a:pt x="0" y="88857"/>
                    </a:cubicBezTo>
                    <a:cubicBezTo>
                      <a:pt x="0" y="39783"/>
                      <a:pt x="11745" y="0"/>
                      <a:pt x="26233" y="0"/>
                    </a:cubicBezTo>
                    <a:cubicBezTo>
                      <a:pt x="40722" y="0"/>
                      <a:pt x="52467" y="39783"/>
                      <a:pt x="52467" y="8885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C8817209-9128-635E-8310-B1F8043C428C}"/>
                  </a:ext>
                </a:extLst>
              </p:cNvPr>
              <p:cNvSpPr/>
              <p:nvPr/>
            </p:nvSpPr>
            <p:spPr>
              <a:xfrm rot="-4455359">
                <a:off x="5857067" y="4830419"/>
                <a:ext cx="30270" cy="119562"/>
              </a:xfrm>
              <a:custGeom>
                <a:avLst/>
                <a:gdLst>
                  <a:gd name="connsiteX0" fmla="*/ 30271 w 30270"/>
                  <a:gd name="connsiteY0" fmla="*/ 59781 h 119562"/>
                  <a:gd name="connsiteX1" fmla="*/ 15135 w 30270"/>
                  <a:gd name="connsiteY1" fmla="*/ 119562 h 119562"/>
                  <a:gd name="connsiteX2" fmla="*/ 0 w 30270"/>
                  <a:gd name="connsiteY2" fmla="*/ 59781 h 119562"/>
                  <a:gd name="connsiteX3" fmla="*/ 15135 w 30270"/>
                  <a:gd name="connsiteY3" fmla="*/ 0 h 119562"/>
                  <a:gd name="connsiteX4" fmla="*/ 30271 w 30270"/>
                  <a:gd name="connsiteY4" fmla="*/ 59781 h 11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0" h="119562">
                    <a:moveTo>
                      <a:pt x="30271" y="59781"/>
                    </a:moveTo>
                    <a:cubicBezTo>
                      <a:pt x="30271" y="92797"/>
                      <a:pt x="23494" y="119562"/>
                      <a:pt x="15135" y="119562"/>
                    </a:cubicBezTo>
                    <a:cubicBezTo>
                      <a:pt x="6776" y="119562"/>
                      <a:pt x="0" y="92797"/>
                      <a:pt x="0" y="59781"/>
                    </a:cubicBezTo>
                    <a:cubicBezTo>
                      <a:pt x="0" y="26765"/>
                      <a:pt x="6776" y="0"/>
                      <a:pt x="15135" y="0"/>
                    </a:cubicBezTo>
                    <a:cubicBezTo>
                      <a:pt x="23494" y="0"/>
                      <a:pt x="30271" y="26765"/>
                      <a:pt x="30271" y="597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6FA5550C-4A02-E70E-84C3-89C6FCDEE464}"/>
                  </a:ext>
                </a:extLst>
              </p:cNvPr>
              <p:cNvSpPr/>
              <p:nvPr/>
            </p:nvSpPr>
            <p:spPr>
              <a:xfrm>
                <a:off x="5742758" y="4856435"/>
                <a:ext cx="194950" cy="121334"/>
              </a:xfrm>
              <a:custGeom>
                <a:avLst/>
                <a:gdLst>
                  <a:gd name="connsiteX0" fmla="*/ 33074 w 194950"/>
                  <a:gd name="connsiteY0" fmla="*/ 18974 h 121334"/>
                  <a:gd name="connsiteX1" fmla="*/ 185025 w 194950"/>
                  <a:gd name="connsiteY1" fmla="*/ 73595 h 121334"/>
                  <a:gd name="connsiteX2" fmla="*/ 187198 w 194950"/>
                  <a:gd name="connsiteY2" fmla="*/ 119689 h 121334"/>
                  <a:gd name="connsiteX3" fmla="*/ 121533 w 194950"/>
                  <a:gd name="connsiteY3" fmla="*/ 111162 h 121334"/>
                  <a:gd name="connsiteX4" fmla="*/ 46291 w 194950"/>
                  <a:gd name="connsiteY4" fmla="*/ 55635 h 121334"/>
                  <a:gd name="connsiteX5" fmla="*/ 18392 w 194950"/>
                  <a:gd name="connsiteY5" fmla="*/ 44935 h 121334"/>
                  <a:gd name="connsiteX6" fmla="*/ 3600 w 194950"/>
                  <a:gd name="connsiteY6" fmla="*/ 56196 h 121334"/>
                  <a:gd name="connsiteX7" fmla="*/ 2822 w 194950"/>
                  <a:gd name="connsiteY7" fmla="*/ 54060 h 121334"/>
                  <a:gd name="connsiteX8" fmla="*/ 25145 w 194950"/>
                  <a:gd name="connsiteY8" fmla="*/ 0 h 121334"/>
                  <a:gd name="connsiteX9" fmla="*/ 33074 w 194950"/>
                  <a:gd name="connsiteY9" fmla="*/ 1895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950" h="121334">
                    <a:moveTo>
                      <a:pt x="33074" y="18974"/>
                    </a:moveTo>
                    <a:cubicBezTo>
                      <a:pt x="80888" y="73522"/>
                      <a:pt x="169618" y="62352"/>
                      <a:pt x="185025" y="73595"/>
                    </a:cubicBezTo>
                    <a:cubicBezTo>
                      <a:pt x="199889" y="84439"/>
                      <a:pt x="195870" y="102888"/>
                      <a:pt x="187198" y="119689"/>
                    </a:cubicBezTo>
                    <a:cubicBezTo>
                      <a:pt x="168641" y="122857"/>
                      <a:pt x="145938" y="122169"/>
                      <a:pt x="121533" y="111162"/>
                    </a:cubicBezTo>
                    <a:cubicBezTo>
                      <a:pt x="59815" y="83281"/>
                      <a:pt x="58656" y="76763"/>
                      <a:pt x="46291" y="55635"/>
                    </a:cubicBezTo>
                    <a:cubicBezTo>
                      <a:pt x="33925" y="34525"/>
                      <a:pt x="21922" y="20675"/>
                      <a:pt x="18392" y="44935"/>
                    </a:cubicBezTo>
                    <a:cubicBezTo>
                      <a:pt x="16653" y="56848"/>
                      <a:pt x="10516" y="59419"/>
                      <a:pt x="3600" y="56196"/>
                    </a:cubicBezTo>
                    <a:cubicBezTo>
                      <a:pt x="3347" y="55490"/>
                      <a:pt x="3057" y="54784"/>
                      <a:pt x="2822" y="54060"/>
                    </a:cubicBezTo>
                    <a:cubicBezTo>
                      <a:pt x="-5253" y="28279"/>
                      <a:pt x="4560" y="9849"/>
                      <a:pt x="25145" y="0"/>
                    </a:cubicBezTo>
                    <a:cubicBezTo>
                      <a:pt x="25416" y="9668"/>
                      <a:pt x="33074" y="18955"/>
                      <a:pt x="33074" y="18955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8B523102-5223-008B-2DA6-8E245B1F3703}"/>
                  </a:ext>
                </a:extLst>
              </p:cNvPr>
              <p:cNvSpPr/>
              <p:nvPr/>
            </p:nvSpPr>
            <p:spPr>
              <a:xfrm>
                <a:off x="5920922" y="4965551"/>
                <a:ext cx="41930" cy="25527"/>
              </a:xfrm>
              <a:custGeom>
                <a:avLst/>
                <a:gdLst>
                  <a:gd name="connsiteX0" fmla="*/ 4218 w 41930"/>
                  <a:gd name="connsiteY0" fmla="*/ 25383 h 25527"/>
                  <a:gd name="connsiteX1" fmla="*/ 0 w 41930"/>
                  <a:gd name="connsiteY1" fmla="*/ 25527 h 25527"/>
                  <a:gd name="connsiteX2" fmla="*/ 9052 w 41930"/>
                  <a:gd name="connsiteY2" fmla="*/ 10573 h 25527"/>
                  <a:gd name="connsiteX3" fmla="*/ 41930 w 41930"/>
                  <a:gd name="connsiteY3" fmla="*/ 0 h 25527"/>
                  <a:gd name="connsiteX4" fmla="*/ 4236 w 41930"/>
                  <a:gd name="connsiteY4" fmla="*/ 25383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0" h="25527">
                    <a:moveTo>
                      <a:pt x="4218" y="25383"/>
                    </a:moveTo>
                    <a:cubicBezTo>
                      <a:pt x="2843" y="25437"/>
                      <a:pt x="1430" y="25491"/>
                      <a:pt x="0" y="25527"/>
                    </a:cubicBezTo>
                    <a:cubicBezTo>
                      <a:pt x="3186" y="20893"/>
                      <a:pt x="6337" y="15823"/>
                      <a:pt x="9052" y="10573"/>
                    </a:cubicBezTo>
                    <a:cubicBezTo>
                      <a:pt x="22522" y="8274"/>
                      <a:pt x="33783" y="3947"/>
                      <a:pt x="41930" y="0"/>
                    </a:cubicBezTo>
                    <a:cubicBezTo>
                      <a:pt x="34598" y="12601"/>
                      <a:pt x="22794" y="24513"/>
                      <a:pt x="4236" y="25383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298C7E9A-ED5A-F896-C239-2BB1C493E49C}"/>
                  </a:ext>
                </a:extLst>
              </p:cNvPr>
              <p:cNvSpPr/>
              <p:nvPr/>
            </p:nvSpPr>
            <p:spPr>
              <a:xfrm>
                <a:off x="5746340" y="4888537"/>
                <a:ext cx="183615" cy="102604"/>
              </a:xfrm>
              <a:custGeom>
                <a:avLst/>
                <a:gdLst>
                  <a:gd name="connsiteX0" fmla="*/ 14809 w 183615"/>
                  <a:gd name="connsiteY0" fmla="*/ 12834 h 102604"/>
                  <a:gd name="connsiteX1" fmla="*/ 42709 w 183615"/>
                  <a:gd name="connsiteY1" fmla="*/ 23534 h 102604"/>
                  <a:gd name="connsiteX2" fmla="*/ 117951 w 183615"/>
                  <a:gd name="connsiteY2" fmla="*/ 79060 h 102604"/>
                  <a:gd name="connsiteX3" fmla="*/ 183616 w 183615"/>
                  <a:gd name="connsiteY3" fmla="*/ 87587 h 102604"/>
                  <a:gd name="connsiteX4" fmla="*/ 174564 w 183615"/>
                  <a:gd name="connsiteY4" fmla="*/ 102542 h 102604"/>
                  <a:gd name="connsiteX5" fmla="*/ 0 w 183615"/>
                  <a:gd name="connsiteY5" fmla="*/ 24095 h 102604"/>
                  <a:gd name="connsiteX6" fmla="*/ 14791 w 183615"/>
                  <a:gd name="connsiteY6" fmla="*/ 12834 h 10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15" h="102604">
                    <a:moveTo>
                      <a:pt x="14809" y="12834"/>
                    </a:moveTo>
                    <a:cubicBezTo>
                      <a:pt x="18340" y="-11408"/>
                      <a:pt x="30343" y="2424"/>
                      <a:pt x="42709" y="23534"/>
                    </a:cubicBezTo>
                    <a:cubicBezTo>
                      <a:pt x="55074" y="44643"/>
                      <a:pt x="56233" y="51179"/>
                      <a:pt x="117951" y="79060"/>
                    </a:cubicBezTo>
                    <a:cubicBezTo>
                      <a:pt x="142338" y="90086"/>
                      <a:pt x="165041" y="90774"/>
                      <a:pt x="183616" y="87587"/>
                    </a:cubicBezTo>
                    <a:cubicBezTo>
                      <a:pt x="180900" y="92819"/>
                      <a:pt x="177750" y="97907"/>
                      <a:pt x="174564" y="102542"/>
                    </a:cubicBezTo>
                    <a:cubicBezTo>
                      <a:pt x="119743" y="103881"/>
                      <a:pt x="20965" y="84057"/>
                      <a:pt x="0" y="24095"/>
                    </a:cubicBezTo>
                    <a:cubicBezTo>
                      <a:pt x="6916" y="27317"/>
                      <a:pt x="13071" y="24747"/>
                      <a:pt x="14791" y="12834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13" name="Graphic 53">
              <a:extLst>
                <a:ext uri="{FF2B5EF4-FFF2-40B4-BE49-F238E27FC236}">
                  <a16:creationId xmlns:a16="http://schemas.microsoft.com/office/drawing/2014/main" id="{2D8B526B-672B-58BD-5769-7CFFCC184C5E}"/>
                </a:ext>
              </a:extLst>
            </p:cNvPr>
            <p:cNvGrpSpPr/>
            <p:nvPr/>
          </p:nvGrpSpPr>
          <p:grpSpPr>
            <a:xfrm>
              <a:off x="4789881" y="4665575"/>
              <a:ext cx="192518" cy="211793"/>
              <a:chOff x="4789881" y="4773525"/>
              <a:chExt cx="192518" cy="211793"/>
            </a:xfrm>
          </p:grpSpPr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A3B378BD-809C-813F-2561-BF911854BBEB}"/>
                  </a:ext>
                </a:extLst>
              </p:cNvPr>
              <p:cNvSpPr/>
              <p:nvPr/>
            </p:nvSpPr>
            <p:spPr>
              <a:xfrm>
                <a:off x="4789881" y="4773525"/>
                <a:ext cx="185109" cy="211788"/>
              </a:xfrm>
              <a:custGeom>
                <a:avLst/>
                <a:gdLst>
                  <a:gd name="connsiteX0" fmla="*/ 169402 w 185109"/>
                  <a:gd name="connsiteY0" fmla="*/ 190143 h 211788"/>
                  <a:gd name="connsiteX1" fmla="*/ 96622 w 185109"/>
                  <a:gd name="connsiteY1" fmla="*/ 204120 h 211788"/>
                  <a:gd name="connsiteX2" fmla="*/ 4579 w 185109"/>
                  <a:gd name="connsiteY2" fmla="*/ 30244 h 211788"/>
                  <a:gd name="connsiteX3" fmla="*/ 136760 w 185109"/>
                  <a:gd name="connsiteY3" fmla="*/ 54196 h 211788"/>
                  <a:gd name="connsiteX4" fmla="*/ 169402 w 185109"/>
                  <a:gd name="connsiteY4" fmla="*/ 190161 h 2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109" h="211788">
                    <a:moveTo>
                      <a:pt x="169402" y="190143"/>
                    </a:moveTo>
                    <a:cubicBezTo>
                      <a:pt x="169402" y="190143"/>
                      <a:pt x="129518" y="227438"/>
                      <a:pt x="96622" y="204120"/>
                    </a:cubicBezTo>
                    <a:cubicBezTo>
                      <a:pt x="52157" y="172618"/>
                      <a:pt x="-18704" y="92270"/>
                      <a:pt x="4579" y="30244"/>
                    </a:cubicBezTo>
                    <a:cubicBezTo>
                      <a:pt x="27861" y="-31782"/>
                      <a:pt x="104334" y="14529"/>
                      <a:pt x="136760" y="54196"/>
                    </a:cubicBezTo>
                    <a:cubicBezTo>
                      <a:pt x="156457" y="78275"/>
                      <a:pt x="212056" y="145135"/>
                      <a:pt x="169402" y="190161"/>
                    </a:cubicBezTo>
                    <a:close/>
                  </a:path>
                </a:pathLst>
              </a:custGeom>
              <a:solidFill>
                <a:srgbClr val="DC223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070F310C-36AF-A3C6-1C91-E529CE27A131}"/>
                  </a:ext>
                </a:extLst>
              </p:cNvPr>
              <p:cNvSpPr/>
              <p:nvPr/>
            </p:nvSpPr>
            <p:spPr>
              <a:xfrm rot="-2338080">
                <a:off x="4879889" y="4771440"/>
                <a:ext cx="52466" cy="177713"/>
              </a:xfrm>
              <a:custGeom>
                <a:avLst/>
                <a:gdLst>
                  <a:gd name="connsiteX0" fmla="*/ 52467 w 52466"/>
                  <a:gd name="connsiteY0" fmla="*/ 88857 h 177713"/>
                  <a:gd name="connsiteX1" fmla="*/ 26233 w 52466"/>
                  <a:gd name="connsiteY1" fmla="*/ 177714 h 177713"/>
                  <a:gd name="connsiteX2" fmla="*/ 0 w 52466"/>
                  <a:gd name="connsiteY2" fmla="*/ 88857 h 177713"/>
                  <a:gd name="connsiteX3" fmla="*/ 26233 w 52466"/>
                  <a:gd name="connsiteY3" fmla="*/ 0 h 177713"/>
                  <a:gd name="connsiteX4" fmla="*/ 52467 w 52466"/>
                  <a:gd name="connsiteY4" fmla="*/ 88857 h 17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66" h="177713">
                    <a:moveTo>
                      <a:pt x="52467" y="88857"/>
                    </a:moveTo>
                    <a:cubicBezTo>
                      <a:pt x="52467" y="137931"/>
                      <a:pt x="40722" y="177714"/>
                      <a:pt x="26233" y="177714"/>
                    </a:cubicBezTo>
                    <a:cubicBezTo>
                      <a:pt x="11745" y="177714"/>
                      <a:pt x="0" y="137931"/>
                      <a:pt x="0" y="88857"/>
                    </a:cubicBezTo>
                    <a:cubicBezTo>
                      <a:pt x="0" y="39783"/>
                      <a:pt x="11745" y="0"/>
                      <a:pt x="26233" y="0"/>
                    </a:cubicBezTo>
                    <a:cubicBezTo>
                      <a:pt x="40722" y="0"/>
                      <a:pt x="52467" y="39783"/>
                      <a:pt x="52467" y="88857"/>
                    </a:cubicBezTo>
                    <a:close/>
                  </a:path>
                </a:pathLst>
              </a:custGeom>
              <a:solidFill>
                <a:srgbClr val="EF3E5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8B9D6231-C40C-4F68-0A1F-DE9CA3B569C2}"/>
                  </a:ext>
                </a:extLst>
              </p:cNvPr>
              <p:cNvSpPr/>
              <p:nvPr/>
            </p:nvSpPr>
            <p:spPr>
              <a:xfrm rot="-2176980">
                <a:off x="4891625" y="4805909"/>
                <a:ext cx="30270" cy="119562"/>
              </a:xfrm>
              <a:custGeom>
                <a:avLst/>
                <a:gdLst>
                  <a:gd name="connsiteX0" fmla="*/ 30271 w 30270"/>
                  <a:gd name="connsiteY0" fmla="*/ 59781 h 119562"/>
                  <a:gd name="connsiteX1" fmla="*/ 15135 w 30270"/>
                  <a:gd name="connsiteY1" fmla="*/ 119562 h 119562"/>
                  <a:gd name="connsiteX2" fmla="*/ 0 w 30270"/>
                  <a:gd name="connsiteY2" fmla="*/ 59781 h 119562"/>
                  <a:gd name="connsiteX3" fmla="*/ 15135 w 30270"/>
                  <a:gd name="connsiteY3" fmla="*/ 0 h 119562"/>
                  <a:gd name="connsiteX4" fmla="*/ 30271 w 30270"/>
                  <a:gd name="connsiteY4" fmla="*/ 59781 h 11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0" h="119562">
                    <a:moveTo>
                      <a:pt x="30271" y="59781"/>
                    </a:moveTo>
                    <a:cubicBezTo>
                      <a:pt x="30271" y="92797"/>
                      <a:pt x="23494" y="119562"/>
                      <a:pt x="15135" y="119562"/>
                    </a:cubicBezTo>
                    <a:cubicBezTo>
                      <a:pt x="6776" y="119562"/>
                      <a:pt x="0" y="92797"/>
                      <a:pt x="0" y="59781"/>
                    </a:cubicBezTo>
                    <a:cubicBezTo>
                      <a:pt x="0" y="26765"/>
                      <a:pt x="6776" y="0"/>
                      <a:pt x="15135" y="0"/>
                    </a:cubicBezTo>
                    <a:cubicBezTo>
                      <a:pt x="23494" y="0"/>
                      <a:pt x="30271" y="26765"/>
                      <a:pt x="30271" y="59781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24D30AD1-0B33-04B0-D8F4-02B4F79D4273}"/>
                  </a:ext>
                </a:extLst>
              </p:cNvPr>
              <p:cNvSpPr/>
              <p:nvPr/>
            </p:nvSpPr>
            <p:spPr>
              <a:xfrm>
                <a:off x="4793754" y="4773583"/>
                <a:ext cx="133319" cy="195371"/>
              </a:xfrm>
              <a:custGeom>
                <a:avLst/>
                <a:gdLst>
                  <a:gd name="connsiteX0" fmla="*/ 46130 w 133319"/>
                  <a:gd name="connsiteY0" fmla="*/ 21134 h 195371"/>
                  <a:gd name="connsiteX1" fmla="*/ 132308 w 133319"/>
                  <a:gd name="connsiteY1" fmla="*/ 157696 h 195371"/>
                  <a:gd name="connsiteX2" fmla="*/ 105658 w 133319"/>
                  <a:gd name="connsiteY2" fmla="*/ 195371 h 195371"/>
                  <a:gd name="connsiteX3" fmla="*/ 59147 w 133319"/>
                  <a:gd name="connsiteY3" fmla="*/ 148245 h 195371"/>
                  <a:gd name="connsiteX4" fmla="*/ 34000 w 133319"/>
                  <a:gd name="connsiteY4" fmla="*/ 58176 h 195371"/>
                  <a:gd name="connsiteX5" fmla="*/ 18593 w 133319"/>
                  <a:gd name="connsiteY5" fmla="*/ 32576 h 195371"/>
                  <a:gd name="connsiteX6" fmla="*/ 0 w 133319"/>
                  <a:gd name="connsiteY6" fmla="*/ 32359 h 195371"/>
                  <a:gd name="connsiteX7" fmla="*/ 706 w 133319"/>
                  <a:gd name="connsiteY7" fmla="*/ 30204 h 195371"/>
                  <a:gd name="connsiteX8" fmla="*/ 51562 w 133319"/>
                  <a:gd name="connsiteY8" fmla="*/ 1327 h 195371"/>
                  <a:gd name="connsiteX9" fmla="*/ 46148 w 133319"/>
                  <a:gd name="connsiteY9" fmla="*/ 21152 h 195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319" h="195371">
                    <a:moveTo>
                      <a:pt x="46130" y="21134"/>
                    </a:moveTo>
                    <a:cubicBezTo>
                      <a:pt x="50258" y="93552"/>
                      <a:pt x="127075" y="139338"/>
                      <a:pt x="132308" y="157696"/>
                    </a:cubicBezTo>
                    <a:cubicBezTo>
                      <a:pt x="137341" y="175384"/>
                      <a:pt x="122839" y="187460"/>
                      <a:pt x="105658" y="195371"/>
                    </a:cubicBezTo>
                    <a:cubicBezTo>
                      <a:pt x="89074" y="186446"/>
                      <a:pt x="71603" y="171944"/>
                      <a:pt x="59147" y="148245"/>
                    </a:cubicBezTo>
                    <a:cubicBezTo>
                      <a:pt x="27646" y="88301"/>
                      <a:pt x="30741" y="82436"/>
                      <a:pt x="34000" y="58176"/>
                    </a:cubicBezTo>
                    <a:cubicBezTo>
                      <a:pt x="37241" y="33915"/>
                      <a:pt x="36300" y="15630"/>
                      <a:pt x="18593" y="32576"/>
                    </a:cubicBezTo>
                    <a:cubicBezTo>
                      <a:pt x="9885" y="40904"/>
                      <a:pt x="3476" y="39148"/>
                      <a:pt x="0" y="32359"/>
                    </a:cubicBezTo>
                    <a:cubicBezTo>
                      <a:pt x="235" y="31634"/>
                      <a:pt x="435" y="30910"/>
                      <a:pt x="706" y="30204"/>
                    </a:cubicBezTo>
                    <a:cubicBezTo>
                      <a:pt x="10193" y="4912"/>
                      <a:pt x="29275" y="-3579"/>
                      <a:pt x="51562" y="1327"/>
                    </a:cubicBezTo>
                    <a:cubicBezTo>
                      <a:pt x="45822" y="9112"/>
                      <a:pt x="46148" y="21152"/>
                      <a:pt x="46148" y="21152"/>
                    </a:cubicBezTo>
                    <a:close/>
                  </a:path>
                </a:pathLst>
              </a:custGeom>
              <a:solidFill>
                <a:srgbClr val="C9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F47466A-431B-D7AF-4757-F1D26C104F69}"/>
                  </a:ext>
                </a:extLst>
              </p:cNvPr>
              <p:cNvSpPr/>
              <p:nvPr/>
            </p:nvSpPr>
            <p:spPr>
              <a:xfrm>
                <a:off x="4883100" y="4968955"/>
                <a:ext cx="48755" cy="16363"/>
              </a:xfrm>
              <a:custGeom>
                <a:avLst/>
                <a:gdLst>
                  <a:gd name="connsiteX0" fmla="*/ 3404 w 48755"/>
                  <a:gd name="connsiteY0" fmla="*/ 8690 h 16363"/>
                  <a:gd name="connsiteX1" fmla="*/ 0 w 48755"/>
                  <a:gd name="connsiteY1" fmla="*/ 6210 h 16363"/>
                  <a:gd name="connsiteX2" fmla="*/ 16330 w 48755"/>
                  <a:gd name="connsiteY2" fmla="*/ 0 h 16363"/>
                  <a:gd name="connsiteX3" fmla="*/ 48755 w 48755"/>
                  <a:gd name="connsiteY3" fmla="*/ 11895 h 16363"/>
                  <a:gd name="connsiteX4" fmla="*/ 3422 w 48755"/>
                  <a:gd name="connsiteY4" fmla="*/ 8708 h 1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755" h="16363">
                    <a:moveTo>
                      <a:pt x="3404" y="8690"/>
                    </a:moveTo>
                    <a:cubicBezTo>
                      <a:pt x="2281" y="7894"/>
                      <a:pt x="1141" y="7061"/>
                      <a:pt x="0" y="6210"/>
                    </a:cubicBezTo>
                    <a:cubicBezTo>
                      <a:pt x="5359" y="4526"/>
                      <a:pt x="10971" y="2462"/>
                      <a:pt x="16330" y="0"/>
                    </a:cubicBezTo>
                    <a:cubicBezTo>
                      <a:pt x="28352" y="6463"/>
                      <a:pt x="39920" y="9994"/>
                      <a:pt x="48755" y="11895"/>
                    </a:cubicBezTo>
                    <a:cubicBezTo>
                      <a:pt x="35213" y="17308"/>
                      <a:pt x="18575" y="19444"/>
                      <a:pt x="3422" y="8708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10AC7B5B-7521-51A9-F1AE-E5C0C2E97DA2}"/>
                  </a:ext>
                </a:extLst>
              </p:cNvPr>
              <p:cNvSpPr/>
              <p:nvPr/>
            </p:nvSpPr>
            <p:spPr>
              <a:xfrm>
                <a:off x="4789924" y="4799547"/>
                <a:ext cx="109488" cy="175599"/>
              </a:xfrm>
              <a:custGeom>
                <a:avLst/>
                <a:gdLst>
                  <a:gd name="connsiteX0" fmla="*/ 22424 w 109488"/>
                  <a:gd name="connsiteY0" fmla="*/ 6594 h 175599"/>
                  <a:gd name="connsiteX1" fmla="*/ 37831 w 109488"/>
                  <a:gd name="connsiteY1" fmla="*/ 32194 h 175599"/>
                  <a:gd name="connsiteX2" fmla="*/ 62978 w 109488"/>
                  <a:gd name="connsiteY2" fmla="*/ 122264 h 175599"/>
                  <a:gd name="connsiteX3" fmla="*/ 109488 w 109488"/>
                  <a:gd name="connsiteY3" fmla="*/ 169390 h 175599"/>
                  <a:gd name="connsiteX4" fmla="*/ 93158 w 109488"/>
                  <a:gd name="connsiteY4" fmla="*/ 175600 h 175599"/>
                  <a:gd name="connsiteX5" fmla="*/ 3812 w 109488"/>
                  <a:gd name="connsiteY5" fmla="*/ 6359 h 175599"/>
                  <a:gd name="connsiteX6" fmla="*/ 22406 w 109488"/>
                  <a:gd name="connsiteY6" fmla="*/ 6576 h 17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488" h="175599">
                    <a:moveTo>
                      <a:pt x="22424" y="6594"/>
                    </a:moveTo>
                    <a:cubicBezTo>
                      <a:pt x="40130" y="-10352"/>
                      <a:pt x="41089" y="7952"/>
                      <a:pt x="37831" y="32194"/>
                    </a:cubicBezTo>
                    <a:cubicBezTo>
                      <a:pt x="34590" y="56454"/>
                      <a:pt x="31494" y="62320"/>
                      <a:pt x="62978" y="122264"/>
                    </a:cubicBezTo>
                    <a:cubicBezTo>
                      <a:pt x="75434" y="145963"/>
                      <a:pt x="92904" y="160464"/>
                      <a:pt x="109488" y="169390"/>
                    </a:cubicBezTo>
                    <a:cubicBezTo>
                      <a:pt x="104129" y="171852"/>
                      <a:pt x="98517" y="173916"/>
                      <a:pt x="93158" y="175600"/>
                    </a:cubicBezTo>
                    <a:cubicBezTo>
                      <a:pt x="49128" y="142921"/>
                      <a:pt x="-16537" y="66520"/>
                      <a:pt x="3812" y="6359"/>
                    </a:cubicBezTo>
                    <a:cubicBezTo>
                      <a:pt x="7288" y="13148"/>
                      <a:pt x="13697" y="14922"/>
                      <a:pt x="22406" y="6576"/>
                    </a:cubicBezTo>
                    <a:close/>
                  </a:path>
                </a:pathLst>
              </a:custGeom>
              <a:solidFill>
                <a:srgbClr val="BF2127"/>
              </a:solidFill>
              <a:ln w="180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" name="Trapezoid 45">
            <a:extLst>
              <a:ext uri="{FF2B5EF4-FFF2-40B4-BE49-F238E27FC236}">
                <a16:creationId xmlns:a16="http://schemas.microsoft.com/office/drawing/2014/main" id="{7697779B-05A3-15E5-DD07-4E3DF4EE3F00}"/>
              </a:ext>
            </a:extLst>
          </p:cNvPr>
          <p:cNvSpPr/>
          <p:nvPr/>
        </p:nvSpPr>
        <p:spPr>
          <a:xfrm rot="17734271">
            <a:off x="3201988" y="3368739"/>
            <a:ext cx="1610606" cy="2292057"/>
          </a:xfrm>
          <a:prstGeom prst="trapezoid">
            <a:avLst>
              <a:gd name="adj" fmla="val 40105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90000">
                <a:schemeClr val="accent2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A337110-F27C-172F-7416-981DBDE95107}"/>
              </a:ext>
            </a:extLst>
          </p:cNvPr>
          <p:cNvGrpSpPr/>
          <p:nvPr/>
        </p:nvGrpSpPr>
        <p:grpSpPr>
          <a:xfrm>
            <a:off x="2333625" y="3205779"/>
            <a:ext cx="272794" cy="376306"/>
            <a:chOff x="-1655862" y="4839288"/>
            <a:chExt cx="615600" cy="849190"/>
          </a:xfrm>
        </p:grpSpPr>
        <p:grpSp>
          <p:nvGrpSpPr>
            <p:cNvPr id="12" name="Graphic 21">
              <a:extLst>
                <a:ext uri="{FF2B5EF4-FFF2-40B4-BE49-F238E27FC236}">
                  <a16:creationId xmlns:a16="http://schemas.microsoft.com/office/drawing/2014/main" id="{11C7778F-7AA4-1CD7-B9B3-646701911524}"/>
                </a:ext>
              </a:extLst>
            </p:cNvPr>
            <p:cNvGrpSpPr/>
            <p:nvPr/>
          </p:nvGrpSpPr>
          <p:grpSpPr>
            <a:xfrm rot="19431405">
              <a:off x="-1655862" y="4839288"/>
              <a:ext cx="534955" cy="653211"/>
              <a:chOff x="256719" y="2523609"/>
              <a:chExt cx="372456" cy="454790"/>
            </a:xfrm>
          </p:grpSpPr>
          <p:grpSp>
            <p:nvGrpSpPr>
              <p:cNvPr id="17" name="Graphic 21">
                <a:extLst>
                  <a:ext uri="{FF2B5EF4-FFF2-40B4-BE49-F238E27FC236}">
                    <a16:creationId xmlns:a16="http://schemas.microsoft.com/office/drawing/2014/main" id="{3781DCE2-FE6B-7D0B-86D0-16F385495466}"/>
                  </a:ext>
                </a:extLst>
              </p:cNvPr>
              <p:cNvGrpSpPr/>
              <p:nvPr/>
            </p:nvGrpSpPr>
            <p:grpSpPr>
              <a:xfrm>
                <a:off x="313487" y="2580930"/>
                <a:ext cx="258365" cy="397468"/>
                <a:chOff x="313487" y="2580930"/>
                <a:chExt cx="258365" cy="397468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89D3E69-3B1A-DC8E-0DBD-F6EDB1CC7DB4}"/>
                    </a:ext>
                  </a:extLst>
                </p:cNvPr>
                <p:cNvSpPr/>
                <p:nvPr/>
              </p:nvSpPr>
              <p:spPr>
                <a:xfrm>
                  <a:off x="414100" y="2580930"/>
                  <a:ext cx="157753" cy="157753"/>
                </a:xfrm>
                <a:custGeom>
                  <a:avLst/>
                  <a:gdLst>
                    <a:gd name="connsiteX0" fmla="*/ 28575 w 157753"/>
                    <a:gd name="connsiteY0" fmla="*/ 157753 h 157753"/>
                    <a:gd name="connsiteX1" fmla="*/ 8372 w 157753"/>
                    <a:gd name="connsiteY1" fmla="*/ 149381 h 157753"/>
                    <a:gd name="connsiteX2" fmla="*/ 8372 w 157753"/>
                    <a:gd name="connsiteY2" fmla="*/ 108976 h 157753"/>
                    <a:gd name="connsiteX3" fmla="*/ 108976 w 157753"/>
                    <a:gd name="connsiteY3" fmla="*/ 8372 h 157753"/>
                    <a:gd name="connsiteX4" fmla="*/ 149381 w 157753"/>
                    <a:gd name="connsiteY4" fmla="*/ 8372 h 157753"/>
                    <a:gd name="connsiteX5" fmla="*/ 149381 w 157753"/>
                    <a:gd name="connsiteY5" fmla="*/ 48778 h 157753"/>
                    <a:gd name="connsiteX6" fmla="*/ 48778 w 157753"/>
                    <a:gd name="connsiteY6" fmla="*/ 149381 h 157753"/>
                    <a:gd name="connsiteX7" fmla="*/ 28575 w 157753"/>
                    <a:gd name="connsiteY7" fmla="*/ 157753 h 15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753" h="157753">
                      <a:moveTo>
                        <a:pt x="28575" y="157753"/>
                      </a:moveTo>
                      <a:cubicBezTo>
                        <a:pt x="21260" y="157753"/>
                        <a:pt x="13945" y="154962"/>
                        <a:pt x="8372" y="149381"/>
                      </a:cubicBezTo>
                      <a:cubicBezTo>
                        <a:pt x="-2791" y="138227"/>
                        <a:pt x="-2791" y="120129"/>
                        <a:pt x="8372" y="108976"/>
                      </a:cubicBezTo>
                      <a:lnTo>
                        <a:pt x="108976" y="8372"/>
                      </a:lnTo>
                      <a:cubicBezTo>
                        <a:pt x="120129" y="-2791"/>
                        <a:pt x="138227" y="-2791"/>
                        <a:pt x="149381" y="8372"/>
                      </a:cubicBezTo>
                      <a:cubicBezTo>
                        <a:pt x="160544" y="19526"/>
                        <a:pt x="160544" y="37624"/>
                        <a:pt x="149381" y="48778"/>
                      </a:cubicBezTo>
                      <a:lnTo>
                        <a:pt x="48778" y="149381"/>
                      </a:lnTo>
                      <a:cubicBezTo>
                        <a:pt x="43205" y="154962"/>
                        <a:pt x="35881" y="157753"/>
                        <a:pt x="28575" y="157753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1527262A-E3AA-7D35-9FA2-AEC9E1623434}"/>
                    </a:ext>
                  </a:extLst>
                </p:cNvPr>
                <p:cNvSpPr/>
                <p:nvPr/>
              </p:nvSpPr>
              <p:spPr>
                <a:xfrm>
                  <a:off x="313487" y="2580930"/>
                  <a:ext cx="157753" cy="397468"/>
                </a:xfrm>
                <a:custGeom>
                  <a:avLst/>
                  <a:gdLst>
                    <a:gd name="connsiteX0" fmla="*/ 129188 w 157753"/>
                    <a:gd name="connsiteY0" fmla="*/ 397469 h 397468"/>
                    <a:gd name="connsiteX1" fmla="*/ 100613 w 157753"/>
                    <a:gd name="connsiteY1" fmla="*/ 368894 h 397468"/>
                    <a:gd name="connsiteX2" fmla="*/ 100613 w 157753"/>
                    <a:gd name="connsiteY2" fmla="*/ 141018 h 397468"/>
                    <a:gd name="connsiteX3" fmla="*/ 8372 w 157753"/>
                    <a:gd name="connsiteY3" fmla="*/ 48778 h 397468"/>
                    <a:gd name="connsiteX4" fmla="*/ 8372 w 157753"/>
                    <a:gd name="connsiteY4" fmla="*/ 8372 h 397468"/>
                    <a:gd name="connsiteX5" fmla="*/ 48778 w 157753"/>
                    <a:gd name="connsiteY5" fmla="*/ 8372 h 397468"/>
                    <a:gd name="connsiteX6" fmla="*/ 149381 w 157753"/>
                    <a:gd name="connsiteY6" fmla="*/ 108976 h 397468"/>
                    <a:gd name="connsiteX7" fmla="*/ 157753 w 157753"/>
                    <a:gd name="connsiteY7" fmla="*/ 129178 h 397468"/>
                    <a:gd name="connsiteX8" fmla="*/ 157753 w 157753"/>
                    <a:gd name="connsiteY8" fmla="*/ 368894 h 397468"/>
                    <a:gd name="connsiteX9" fmla="*/ 129178 w 157753"/>
                    <a:gd name="connsiteY9" fmla="*/ 397469 h 397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753" h="397468">
                      <a:moveTo>
                        <a:pt x="129188" y="397469"/>
                      </a:moveTo>
                      <a:cubicBezTo>
                        <a:pt x="113405" y="397469"/>
                        <a:pt x="100613" y="384677"/>
                        <a:pt x="100613" y="368894"/>
                      </a:cubicBezTo>
                      <a:lnTo>
                        <a:pt x="100613" y="141018"/>
                      </a:lnTo>
                      <a:lnTo>
                        <a:pt x="8372" y="48778"/>
                      </a:lnTo>
                      <a:cubicBezTo>
                        <a:pt x="-2791" y="37624"/>
                        <a:pt x="-2791" y="19526"/>
                        <a:pt x="8372" y="8372"/>
                      </a:cubicBezTo>
                      <a:cubicBezTo>
                        <a:pt x="19526" y="-2791"/>
                        <a:pt x="37624" y="-2791"/>
                        <a:pt x="48778" y="8372"/>
                      </a:cubicBezTo>
                      <a:lnTo>
                        <a:pt x="149381" y="108976"/>
                      </a:lnTo>
                      <a:cubicBezTo>
                        <a:pt x="154743" y="114329"/>
                        <a:pt x="157753" y="121606"/>
                        <a:pt x="157753" y="129178"/>
                      </a:cubicBezTo>
                      <a:lnTo>
                        <a:pt x="157753" y="368894"/>
                      </a:lnTo>
                      <a:cubicBezTo>
                        <a:pt x="157753" y="384677"/>
                        <a:pt x="144961" y="397469"/>
                        <a:pt x="129178" y="3974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39CD873-9181-942C-158B-F23E8A447405}"/>
                  </a:ext>
                </a:extLst>
              </p:cNvPr>
              <p:cNvSpPr/>
              <p:nvPr/>
            </p:nvSpPr>
            <p:spPr>
              <a:xfrm>
                <a:off x="566729" y="2523609"/>
                <a:ext cx="62445" cy="62445"/>
              </a:xfrm>
              <a:custGeom>
                <a:avLst/>
                <a:gdLst>
                  <a:gd name="connsiteX0" fmla="*/ 62446 w 62445"/>
                  <a:gd name="connsiteY0" fmla="*/ 31223 h 62445"/>
                  <a:gd name="connsiteX1" fmla="*/ 31223 w 62445"/>
                  <a:gd name="connsiteY1" fmla="*/ 62446 h 62445"/>
                  <a:gd name="connsiteX2" fmla="*/ 0 w 62445"/>
                  <a:gd name="connsiteY2" fmla="*/ 31223 h 62445"/>
                  <a:gd name="connsiteX3" fmla="*/ 31223 w 62445"/>
                  <a:gd name="connsiteY3" fmla="*/ 0 h 62445"/>
                  <a:gd name="connsiteX4" fmla="*/ 62446 w 62445"/>
                  <a:gd name="connsiteY4" fmla="*/ 31223 h 6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2445">
                    <a:moveTo>
                      <a:pt x="62446" y="31223"/>
                    </a:moveTo>
                    <a:cubicBezTo>
                      <a:pt x="62446" y="48467"/>
                      <a:pt x="48467" y="62446"/>
                      <a:pt x="31223" y="62446"/>
                    </a:cubicBezTo>
                    <a:cubicBezTo>
                      <a:pt x="13979" y="62446"/>
                      <a:pt x="0" y="48467"/>
                      <a:pt x="0" y="31223"/>
                    </a:cubicBezTo>
                    <a:cubicBezTo>
                      <a:pt x="0" y="13979"/>
                      <a:pt x="13979" y="0"/>
                      <a:pt x="31223" y="0"/>
                    </a:cubicBezTo>
                    <a:cubicBezTo>
                      <a:pt x="48467" y="0"/>
                      <a:pt x="62446" y="13979"/>
                      <a:pt x="62446" y="3122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8BA5998-5F2D-74C2-F939-F1255938EFFC}"/>
                  </a:ext>
                </a:extLst>
              </p:cNvPr>
              <p:cNvSpPr/>
              <p:nvPr/>
            </p:nvSpPr>
            <p:spPr>
              <a:xfrm>
                <a:off x="256719" y="2524151"/>
                <a:ext cx="62445" cy="62445"/>
              </a:xfrm>
              <a:custGeom>
                <a:avLst/>
                <a:gdLst>
                  <a:gd name="connsiteX0" fmla="*/ 62446 w 62445"/>
                  <a:gd name="connsiteY0" fmla="*/ 31223 h 62445"/>
                  <a:gd name="connsiteX1" fmla="*/ 31223 w 62445"/>
                  <a:gd name="connsiteY1" fmla="*/ 62446 h 62445"/>
                  <a:gd name="connsiteX2" fmla="*/ 0 w 62445"/>
                  <a:gd name="connsiteY2" fmla="*/ 31223 h 62445"/>
                  <a:gd name="connsiteX3" fmla="*/ 31223 w 62445"/>
                  <a:gd name="connsiteY3" fmla="*/ 0 h 62445"/>
                  <a:gd name="connsiteX4" fmla="*/ 62446 w 62445"/>
                  <a:gd name="connsiteY4" fmla="*/ 31223 h 6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2445">
                    <a:moveTo>
                      <a:pt x="62446" y="31223"/>
                    </a:moveTo>
                    <a:cubicBezTo>
                      <a:pt x="62446" y="48467"/>
                      <a:pt x="48467" y="62446"/>
                      <a:pt x="31223" y="62446"/>
                    </a:cubicBezTo>
                    <a:cubicBezTo>
                      <a:pt x="13979" y="62446"/>
                      <a:pt x="0" y="48467"/>
                      <a:pt x="0" y="31223"/>
                    </a:cubicBezTo>
                    <a:cubicBezTo>
                      <a:pt x="0" y="13979"/>
                      <a:pt x="13979" y="0"/>
                      <a:pt x="31223" y="0"/>
                    </a:cubicBezTo>
                    <a:cubicBezTo>
                      <a:pt x="48467" y="0"/>
                      <a:pt x="62446" y="13979"/>
                      <a:pt x="62446" y="3122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ECD36FC-CA63-8A73-88AE-FE6940EFFB97}"/>
                </a:ext>
              </a:extLst>
            </p:cNvPr>
            <p:cNvSpPr/>
            <p:nvPr/>
          </p:nvSpPr>
          <p:spPr>
            <a:xfrm rot="19431405">
              <a:off x="-1260684" y="5294776"/>
              <a:ext cx="220422" cy="393702"/>
            </a:xfrm>
            <a:custGeom>
              <a:avLst/>
              <a:gdLst>
                <a:gd name="connsiteX0" fmla="*/ 139170 w 153466"/>
                <a:gd name="connsiteY0" fmla="*/ 0 h 274110"/>
                <a:gd name="connsiteX1" fmla="*/ 124882 w 153466"/>
                <a:gd name="connsiteY1" fmla="*/ 14288 h 274110"/>
                <a:gd name="connsiteX2" fmla="*/ 124882 w 153466"/>
                <a:gd name="connsiteY2" fmla="*/ 97365 h 274110"/>
                <a:gd name="connsiteX3" fmla="*/ 28575 w 153466"/>
                <a:gd name="connsiteY3" fmla="*/ 97365 h 274110"/>
                <a:gd name="connsiteX4" fmla="*/ 28575 w 153466"/>
                <a:gd name="connsiteY4" fmla="*/ 14288 h 274110"/>
                <a:gd name="connsiteX5" fmla="*/ 14288 w 153466"/>
                <a:gd name="connsiteY5" fmla="*/ 0 h 274110"/>
                <a:gd name="connsiteX6" fmla="*/ 0 w 153466"/>
                <a:gd name="connsiteY6" fmla="*/ 14288 h 274110"/>
                <a:gd name="connsiteX7" fmla="*/ 0 w 153466"/>
                <a:gd name="connsiteY7" fmla="*/ 111652 h 274110"/>
                <a:gd name="connsiteX8" fmla="*/ 14288 w 153466"/>
                <a:gd name="connsiteY8" fmla="*/ 125940 h 274110"/>
                <a:gd name="connsiteX9" fmla="*/ 61389 w 153466"/>
                <a:gd name="connsiteY9" fmla="*/ 125940 h 274110"/>
                <a:gd name="connsiteX10" fmla="*/ 61389 w 153466"/>
                <a:gd name="connsiteY10" fmla="*/ 259823 h 274110"/>
                <a:gd name="connsiteX11" fmla="*/ 75676 w 153466"/>
                <a:gd name="connsiteY11" fmla="*/ 274110 h 274110"/>
                <a:gd name="connsiteX12" fmla="*/ 89964 w 153466"/>
                <a:gd name="connsiteY12" fmla="*/ 259823 h 274110"/>
                <a:gd name="connsiteX13" fmla="*/ 89964 w 153466"/>
                <a:gd name="connsiteY13" fmla="*/ 125940 h 274110"/>
                <a:gd name="connsiteX14" fmla="*/ 139179 w 153466"/>
                <a:gd name="connsiteY14" fmla="*/ 125940 h 274110"/>
                <a:gd name="connsiteX15" fmla="*/ 153467 w 153466"/>
                <a:gd name="connsiteY15" fmla="*/ 111652 h 274110"/>
                <a:gd name="connsiteX16" fmla="*/ 153467 w 153466"/>
                <a:gd name="connsiteY16" fmla="*/ 14288 h 274110"/>
                <a:gd name="connsiteX17" fmla="*/ 139179 w 153466"/>
                <a:gd name="connsiteY17" fmla="*/ 0 h 27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3466" h="274110">
                  <a:moveTo>
                    <a:pt x="139170" y="0"/>
                  </a:moveTo>
                  <a:cubicBezTo>
                    <a:pt x="131274" y="0"/>
                    <a:pt x="124882" y="6391"/>
                    <a:pt x="124882" y="14288"/>
                  </a:cubicBezTo>
                  <a:lnTo>
                    <a:pt x="124882" y="97365"/>
                  </a:lnTo>
                  <a:lnTo>
                    <a:pt x="28575" y="97365"/>
                  </a:lnTo>
                  <a:lnTo>
                    <a:pt x="28575" y="14288"/>
                  </a:lnTo>
                  <a:cubicBezTo>
                    <a:pt x="28575" y="6391"/>
                    <a:pt x="22184" y="0"/>
                    <a:pt x="14288" y="0"/>
                  </a:cubicBezTo>
                  <a:cubicBezTo>
                    <a:pt x="6391" y="0"/>
                    <a:pt x="0" y="6391"/>
                    <a:pt x="0" y="14288"/>
                  </a:cubicBezTo>
                  <a:lnTo>
                    <a:pt x="0" y="111652"/>
                  </a:lnTo>
                  <a:cubicBezTo>
                    <a:pt x="0" y="119548"/>
                    <a:pt x="6391" y="125940"/>
                    <a:pt x="14288" y="125940"/>
                  </a:cubicBezTo>
                  <a:lnTo>
                    <a:pt x="61389" y="125940"/>
                  </a:lnTo>
                  <a:lnTo>
                    <a:pt x="61389" y="259823"/>
                  </a:lnTo>
                  <a:cubicBezTo>
                    <a:pt x="61389" y="267710"/>
                    <a:pt x="67780" y="274110"/>
                    <a:pt x="75676" y="274110"/>
                  </a:cubicBezTo>
                  <a:cubicBezTo>
                    <a:pt x="83572" y="274110"/>
                    <a:pt x="89964" y="267710"/>
                    <a:pt x="89964" y="259823"/>
                  </a:cubicBezTo>
                  <a:lnTo>
                    <a:pt x="89964" y="125940"/>
                  </a:lnTo>
                  <a:lnTo>
                    <a:pt x="139179" y="125940"/>
                  </a:lnTo>
                  <a:cubicBezTo>
                    <a:pt x="147076" y="125940"/>
                    <a:pt x="153467" y="119548"/>
                    <a:pt x="153467" y="111652"/>
                  </a:cubicBezTo>
                  <a:lnTo>
                    <a:pt x="153467" y="14288"/>
                  </a:lnTo>
                  <a:cubicBezTo>
                    <a:pt x="153467" y="6391"/>
                    <a:pt x="147076" y="0"/>
                    <a:pt x="139179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1B464A8F-5667-E700-7EE8-7A38F631AEF8}"/>
              </a:ext>
            </a:extLst>
          </p:cNvPr>
          <p:cNvSpPr txBox="1"/>
          <p:nvPr/>
        </p:nvSpPr>
        <p:spPr>
          <a:xfrm>
            <a:off x="3791417" y="2831364"/>
            <a:ext cx="56696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IL-33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IL-25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F417E63C-33F5-A6A6-9C20-4DE3039E26C2}"/>
              </a:ext>
            </a:extLst>
          </p:cNvPr>
          <p:cNvSpPr txBox="1"/>
          <p:nvPr/>
        </p:nvSpPr>
        <p:spPr>
          <a:xfrm>
            <a:off x="4567503" y="2824664"/>
            <a:ext cx="1541967" cy="400110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 release from epithelium</a:t>
            </a:r>
          </a:p>
        </p:txBody>
      </p:sp>
      <p:pic>
        <p:nvPicPr>
          <p:cNvPr id="139" name="Picture 138" descr="Circle&#10;&#10;Description automatically generated">
            <a:extLst>
              <a:ext uri="{FF2B5EF4-FFF2-40B4-BE49-F238E27FC236}">
                <a16:creationId xmlns:a16="http://schemas.microsoft.com/office/drawing/2014/main" id="{5B24708A-69F2-32A3-DD20-DD06383F17E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2507374" y="3263926"/>
            <a:ext cx="1017832" cy="1267112"/>
          </a:xfrm>
          <a:prstGeom prst="rect">
            <a:avLst/>
          </a:prstGeom>
        </p:spPr>
      </p:pic>
      <p:grpSp>
        <p:nvGrpSpPr>
          <p:cNvPr id="584" name="Group 583">
            <a:extLst>
              <a:ext uri="{FF2B5EF4-FFF2-40B4-BE49-F238E27FC236}">
                <a16:creationId xmlns:a16="http://schemas.microsoft.com/office/drawing/2014/main" id="{3C5BF740-0559-CDF0-A7DD-03E5B1D26F69}"/>
              </a:ext>
            </a:extLst>
          </p:cNvPr>
          <p:cNvGrpSpPr/>
          <p:nvPr/>
        </p:nvGrpSpPr>
        <p:grpSpPr>
          <a:xfrm>
            <a:off x="1345387" y="1340979"/>
            <a:ext cx="425974" cy="409384"/>
            <a:chOff x="705458" y="1365416"/>
            <a:chExt cx="425974" cy="40938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E8B14E6-7D80-6286-F193-E68FF715F82E}"/>
                </a:ext>
              </a:extLst>
            </p:cNvPr>
            <p:cNvSpPr txBox="1"/>
            <p:nvPr/>
          </p:nvSpPr>
          <p:spPr>
            <a:xfrm>
              <a:off x="705458" y="1365416"/>
              <a:ext cx="354225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Allergens</a:t>
              </a:r>
            </a:p>
          </p:txBody>
        </p:sp>
        <p:pic>
          <p:nvPicPr>
            <p:cNvPr id="9" name="Picture 8" descr="A picture containing pallette&#10;&#10;Description automatically generated">
              <a:extLst>
                <a:ext uri="{FF2B5EF4-FFF2-40B4-BE49-F238E27FC236}">
                  <a16:creationId xmlns:a16="http://schemas.microsoft.com/office/drawing/2014/main" id="{04088CC9-4D76-1576-7C0D-CC911184C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3534" y="1570629"/>
              <a:ext cx="347898" cy="204171"/>
            </a:xfrm>
            <a:prstGeom prst="rect">
              <a:avLst/>
            </a:prstGeom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6A889F6-F428-69A3-5D4D-76617271FC4F}"/>
              </a:ext>
            </a:extLst>
          </p:cNvPr>
          <p:cNvSpPr txBox="1"/>
          <p:nvPr/>
        </p:nvSpPr>
        <p:spPr>
          <a:xfrm>
            <a:off x="3722496" y="4151623"/>
            <a:ext cx="951104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Histamine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PGD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LTC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TNF, VEGFA,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CXCL-8, CCL2</a:t>
            </a:r>
            <a:endParaRPr kumimoji="0" lang="en-US" sz="1000" b="1" i="0" u="none" strike="noStrike" kern="1200" cap="none" spc="0" normalizeH="0" baseline="-25000" noProof="0">
              <a:ln>
                <a:noFill/>
              </a:ln>
              <a:solidFill>
                <a:srgbClr val="F35FAC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56F6244-F125-D158-3197-AA315A5CC1A8}"/>
              </a:ext>
            </a:extLst>
          </p:cNvPr>
          <p:cNvSpPr txBox="1"/>
          <p:nvPr/>
        </p:nvSpPr>
        <p:spPr>
          <a:xfrm>
            <a:off x="4643419" y="5098351"/>
            <a:ext cx="229556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Vasodilation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vascular permeability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Leukocyte recruitment and activation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F566E1B-415C-0BE5-0FE7-2816DC811F96}"/>
              </a:ext>
            </a:extLst>
          </p:cNvPr>
          <p:cNvSpPr txBox="1"/>
          <p:nvPr/>
        </p:nvSpPr>
        <p:spPr>
          <a:xfrm>
            <a:off x="2141505" y="4374411"/>
            <a:ext cx="659128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Histamine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PGD</a:t>
            </a:r>
            <a:r>
              <a:rPr kumimoji="0" lang="en-US" sz="1000" b="1" i="0" u="none" strike="noStrike" kern="1200" cap="none" spc="0" normalizeH="0" baseline="-2500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err="1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Cys</a:t>
            </a: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-LT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A3AF75-9684-3586-8638-9A38DA4C7928}"/>
              </a:ext>
            </a:extLst>
          </p:cNvPr>
          <p:cNvSpPr txBox="1"/>
          <p:nvPr/>
        </p:nvSpPr>
        <p:spPr>
          <a:xfrm>
            <a:off x="1171255" y="4908924"/>
            <a:ext cx="154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 smooth muscle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5ACE8C5-C94E-A854-4FC1-E4298B16268F}"/>
              </a:ext>
            </a:extLst>
          </p:cNvPr>
          <p:cNvGrpSpPr/>
          <p:nvPr/>
        </p:nvGrpSpPr>
        <p:grpSpPr>
          <a:xfrm>
            <a:off x="1355510" y="2990204"/>
            <a:ext cx="665406" cy="662061"/>
            <a:chOff x="1172457" y="2658111"/>
            <a:chExt cx="665406" cy="662061"/>
          </a:xfrm>
        </p:grpSpPr>
        <p:pic>
          <p:nvPicPr>
            <p:cNvPr id="32" name="Picture 31" descr="Circle&#10;&#10;Description automatically generated">
              <a:extLst>
                <a:ext uri="{FF2B5EF4-FFF2-40B4-BE49-F238E27FC236}">
                  <a16:creationId xmlns:a16="http://schemas.microsoft.com/office/drawing/2014/main" id="{177A6C00-3FE4-1C0F-6BFB-2AC653AF8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0298096">
              <a:off x="1223257" y="2658111"/>
              <a:ext cx="312981" cy="306461"/>
            </a:xfrm>
            <a:prstGeom prst="rect">
              <a:avLst/>
            </a:prstGeom>
          </p:spPr>
        </p:pic>
        <p:pic>
          <p:nvPicPr>
            <p:cNvPr id="33" name="Picture 32" descr="Circle&#10;&#10;Description automatically generated">
              <a:extLst>
                <a:ext uri="{FF2B5EF4-FFF2-40B4-BE49-F238E27FC236}">
                  <a16:creationId xmlns:a16="http://schemas.microsoft.com/office/drawing/2014/main" id="{C5665431-E431-2913-C791-E9E7F24D1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605260">
              <a:off x="1172457" y="3013711"/>
              <a:ext cx="312981" cy="306461"/>
            </a:xfrm>
            <a:prstGeom prst="rect">
              <a:avLst/>
            </a:prstGeom>
          </p:spPr>
        </p:pic>
        <p:pic>
          <p:nvPicPr>
            <p:cNvPr id="34" name="Picture 33" descr="Circle&#10;&#10;Description automatically generated">
              <a:extLst>
                <a:ext uri="{FF2B5EF4-FFF2-40B4-BE49-F238E27FC236}">
                  <a16:creationId xmlns:a16="http://schemas.microsoft.com/office/drawing/2014/main" id="{133D0AFF-851B-8D90-E49A-B02212A3416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1333664">
              <a:off x="1524882" y="2905761"/>
              <a:ext cx="312981" cy="306461"/>
            </a:xfrm>
            <a:prstGeom prst="rect">
              <a:avLst/>
            </a:prstGeom>
          </p:spPr>
        </p:pic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30DF729-FAD2-4B27-D1AD-50E8533CAECA}"/>
              </a:ext>
            </a:extLst>
          </p:cNvPr>
          <p:cNvSpPr txBox="1"/>
          <p:nvPr/>
        </p:nvSpPr>
        <p:spPr>
          <a:xfrm>
            <a:off x="1758324" y="2932033"/>
            <a:ext cx="6152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cells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95848E-6D8E-CFF3-F64F-9CEB845F1E6D}"/>
              </a:ext>
            </a:extLst>
          </p:cNvPr>
          <p:cNvSpPr txBox="1"/>
          <p:nvPr/>
        </p:nvSpPr>
        <p:spPr>
          <a:xfrm>
            <a:off x="5322693" y="4241867"/>
            <a:ext cx="69710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Vessels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4084807-0914-54B9-3087-8F8800CA70F7}"/>
              </a:ext>
            </a:extLst>
          </p:cNvPr>
          <p:cNvSpPr txBox="1"/>
          <p:nvPr/>
        </p:nvSpPr>
        <p:spPr>
          <a:xfrm>
            <a:off x="1337786" y="5448661"/>
            <a:ext cx="12108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Contraction 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6835440-DA6E-67D6-436F-4EC4B54AC120}"/>
              </a:ext>
            </a:extLst>
          </p:cNvPr>
          <p:cNvGrpSpPr/>
          <p:nvPr/>
        </p:nvGrpSpPr>
        <p:grpSpPr>
          <a:xfrm>
            <a:off x="864730" y="5149440"/>
            <a:ext cx="2156985" cy="321768"/>
            <a:chOff x="856685" y="5105533"/>
            <a:chExt cx="2156985" cy="321768"/>
          </a:xfrm>
        </p:grpSpPr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1E9C073A-DA31-EE51-4DA3-51933884372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28533" y="5105533"/>
              <a:ext cx="1985137" cy="143129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8B51F77D-94FA-0FDB-F3EB-D92819B3401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56685" y="5165497"/>
              <a:ext cx="1985137" cy="143129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DDA5851C-3002-B64D-00F0-872455302E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28532" y="5224888"/>
              <a:ext cx="1985137" cy="143129"/>
            </a:xfrm>
            <a:prstGeom prst="rect">
              <a:avLst/>
            </a:prstGeom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F43046A-B4FE-EBC5-F1B3-1CF6B162C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0176" y="5284172"/>
              <a:ext cx="1985137" cy="143129"/>
            </a:xfrm>
            <a:prstGeom prst="rect">
              <a:avLst/>
            </a:prstGeom>
          </p:spPr>
        </p:pic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48885D7E-82E2-9A06-FC1A-BAFDCE45AF0E}"/>
              </a:ext>
            </a:extLst>
          </p:cNvPr>
          <p:cNvGrpSpPr/>
          <p:nvPr/>
        </p:nvGrpSpPr>
        <p:grpSpPr>
          <a:xfrm>
            <a:off x="2545416" y="1778341"/>
            <a:ext cx="601413" cy="840804"/>
            <a:chOff x="1843391" y="3012467"/>
            <a:chExt cx="1981322" cy="3213724"/>
          </a:xfrm>
        </p:grpSpPr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2E9939AB-BAFD-54D2-8B55-7D721E40CC33}"/>
                </a:ext>
              </a:extLst>
            </p:cNvPr>
            <p:cNvSpPr/>
            <p:nvPr/>
          </p:nvSpPr>
          <p:spPr>
            <a:xfrm>
              <a:off x="1843391" y="3654218"/>
              <a:ext cx="1981322" cy="2571973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43876 w 452902"/>
                <a:gd name="connsiteY23" fmla="*/ 62171 h 538191"/>
                <a:gd name="connsiteX24" fmla="*/ 81023 w 452902"/>
                <a:gd name="connsiteY24" fmla="*/ 73601 h 538191"/>
                <a:gd name="connsiteX25" fmla="*/ 96940 w 452902"/>
                <a:gd name="connsiteY25" fmla="*/ 137753 h 538191"/>
                <a:gd name="connsiteX26" fmla="*/ 119123 w 452902"/>
                <a:gd name="connsiteY26" fmla="*/ 45978 h 538191"/>
                <a:gd name="connsiteX27" fmla="*/ 157525 w 452902"/>
                <a:gd name="connsiteY27" fmla="*/ 3844 h 538191"/>
                <a:gd name="connsiteX28" fmla="*/ 148652 w 452902"/>
                <a:gd name="connsiteY28" fmla="*/ 62170 h 538191"/>
                <a:gd name="connsiteX29" fmla="*/ 157904 w 452902"/>
                <a:gd name="connsiteY29" fmla="*/ 129345 h 538191"/>
                <a:gd name="connsiteX30" fmla="*/ 190561 w 452902"/>
                <a:gd name="connsiteY30" fmla="*/ 43120 h 538191"/>
                <a:gd name="connsiteX31" fmla="*/ 226177 w 452902"/>
                <a:gd name="connsiteY31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96940 w 452900"/>
                <a:gd name="connsiteY24" fmla="*/ 137753 h 538191"/>
                <a:gd name="connsiteX25" fmla="*/ 119123 w 452900"/>
                <a:gd name="connsiteY25" fmla="*/ 45978 h 538191"/>
                <a:gd name="connsiteX26" fmla="*/ 157525 w 452900"/>
                <a:gd name="connsiteY26" fmla="*/ 3844 h 538191"/>
                <a:gd name="connsiteX27" fmla="*/ 148652 w 452900"/>
                <a:gd name="connsiteY27" fmla="*/ 62170 h 538191"/>
                <a:gd name="connsiteX28" fmla="*/ 157904 w 452900"/>
                <a:gd name="connsiteY28" fmla="*/ 129345 h 538191"/>
                <a:gd name="connsiteX29" fmla="*/ 190561 w 452900"/>
                <a:gd name="connsiteY29" fmla="*/ 43120 h 538191"/>
                <a:gd name="connsiteX30" fmla="*/ 226177 w 452900"/>
                <a:gd name="connsiteY30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525 w 452902"/>
                <a:gd name="connsiteY25" fmla="*/ 3844 h 538191"/>
                <a:gd name="connsiteX26" fmla="*/ 148652 w 452902"/>
                <a:gd name="connsiteY26" fmla="*/ 62170 h 538191"/>
                <a:gd name="connsiteX27" fmla="*/ 157904 w 452902"/>
                <a:gd name="connsiteY27" fmla="*/ 129345 h 538191"/>
                <a:gd name="connsiteX28" fmla="*/ 190561 w 452902"/>
                <a:gd name="connsiteY28" fmla="*/ 43120 h 538191"/>
                <a:gd name="connsiteX29" fmla="*/ 226177 w 452902"/>
                <a:gd name="connsiteY29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19123 w 452900"/>
                <a:gd name="connsiteY24" fmla="*/ 45978 h 538191"/>
                <a:gd name="connsiteX25" fmla="*/ 157525 w 452900"/>
                <a:gd name="connsiteY25" fmla="*/ 3844 h 538191"/>
                <a:gd name="connsiteX26" fmla="*/ 157904 w 452900"/>
                <a:gd name="connsiteY26" fmla="*/ 129345 h 538191"/>
                <a:gd name="connsiteX27" fmla="*/ 190561 w 452900"/>
                <a:gd name="connsiteY27" fmla="*/ 43120 h 538191"/>
                <a:gd name="connsiteX28" fmla="*/ 226177 w 452900"/>
                <a:gd name="connsiteY28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904 w 452902"/>
                <a:gd name="connsiteY25" fmla="*/ 129345 h 538191"/>
                <a:gd name="connsiteX26" fmla="*/ 190561 w 452902"/>
                <a:gd name="connsiteY26" fmla="*/ 43120 h 538191"/>
                <a:gd name="connsiteX27" fmla="*/ 226177 w 452902"/>
                <a:gd name="connsiteY27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57904 w 452900"/>
                <a:gd name="connsiteY24" fmla="*/ 129345 h 538191"/>
                <a:gd name="connsiteX25" fmla="*/ 190561 w 452900"/>
                <a:gd name="connsiteY25" fmla="*/ 43120 h 538191"/>
                <a:gd name="connsiteX26" fmla="*/ 226177 w 452900"/>
                <a:gd name="connsiteY26" fmla="*/ 3306 h 538191"/>
                <a:gd name="connsiteX0" fmla="*/ 190561 w 452902"/>
                <a:gd name="connsiteY0" fmla="*/ 36853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47711 w 452902"/>
                <a:gd name="connsiteY3" fmla="*/ 55904 h 531924"/>
                <a:gd name="connsiteX4" fmla="*/ 284015 w 452902"/>
                <a:gd name="connsiteY4" fmla="*/ 5777 h 531924"/>
                <a:gd name="connsiteX5" fmla="*/ 284858 w 452902"/>
                <a:gd name="connsiteY5" fmla="*/ 67334 h 531924"/>
                <a:gd name="connsiteX6" fmla="*/ 299824 w 452902"/>
                <a:gd name="connsiteY6" fmla="*/ 119103 h 531924"/>
                <a:gd name="connsiteX7" fmla="*/ 322958 w 452902"/>
                <a:gd name="connsiteY7" fmla="*/ 39711 h 531924"/>
                <a:gd name="connsiteX8" fmla="*/ 353160 w 452902"/>
                <a:gd name="connsiteY8" fmla="*/ 3293 h 531924"/>
                <a:gd name="connsiteX9" fmla="*/ 352487 w 452902"/>
                <a:gd name="connsiteY9" fmla="*/ 55903 h 531924"/>
                <a:gd name="connsiteX10" fmla="*/ 364228 w 452902"/>
                <a:gd name="connsiteY10" fmla="*/ 118315 h 531924"/>
                <a:gd name="connsiteX11" fmla="*/ 394396 w 452902"/>
                <a:gd name="connsiteY11" fmla="*/ 36853 h 531924"/>
                <a:gd name="connsiteX12" fmla="*/ 430011 w 452902"/>
                <a:gd name="connsiteY12" fmla="*/ 3707 h 531924"/>
                <a:gd name="connsiteX13" fmla="*/ 421066 w 452902"/>
                <a:gd name="connsiteY13" fmla="*/ 62571 h 531924"/>
                <a:gd name="connsiteX14" fmla="*/ 442593 w 452902"/>
                <a:gd name="connsiteY14" fmla="*/ 122935 h 531924"/>
                <a:gd name="connsiteX15" fmla="*/ 448200 w 452902"/>
                <a:gd name="connsiteY15" fmla="*/ 223534 h 531924"/>
                <a:gd name="connsiteX16" fmla="*/ 421775 w 452902"/>
                <a:gd name="connsiteY16" fmla="*/ 351919 h 531924"/>
                <a:gd name="connsiteX17" fmla="*/ 440659 w 452902"/>
                <a:gd name="connsiteY17" fmla="*/ 513443 h 531924"/>
                <a:gd name="connsiteX18" fmla="*/ 201510 w 452902"/>
                <a:gd name="connsiteY18" fmla="*/ 523930 h 531924"/>
                <a:gd name="connsiteX19" fmla="*/ 26706 w 452902"/>
                <a:gd name="connsiteY19" fmla="*/ 515160 h 531924"/>
                <a:gd name="connsiteX20" fmla="*/ 6923 w 452902"/>
                <a:gd name="connsiteY20" fmla="*/ 335232 h 531924"/>
                <a:gd name="connsiteX21" fmla="*/ 483 w 452902"/>
                <a:gd name="connsiteY21" fmla="*/ 225592 h 531924"/>
                <a:gd name="connsiteX22" fmla="*/ 16564 w 452902"/>
                <a:gd name="connsiteY22" fmla="*/ 145358 h 531924"/>
                <a:gd name="connsiteX23" fmla="*/ 96940 w 452902"/>
                <a:gd name="connsiteY23" fmla="*/ 131486 h 531924"/>
                <a:gd name="connsiteX24" fmla="*/ 157904 w 452902"/>
                <a:gd name="connsiteY24" fmla="*/ 123078 h 531924"/>
                <a:gd name="connsiteX25" fmla="*/ 190561 w 452902"/>
                <a:gd name="connsiteY25" fmla="*/ 36853 h 531924"/>
                <a:gd name="connsiteX0" fmla="*/ 157904 w 452900"/>
                <a:gd name="connsiteY0" fmla="*/ 123078 h 531924"/>
                <a:gd name="connsiteX1" fmla="*/ 217231 w 452900"/>
                <a:gd name="connsiteY1" fmla="*/ 62571 h 531924"/>
                <a:gd name="connsiteX2" fmla="*/ 219638 w 452900"/>
                <a:gd name="connsiteY2" fmla="*/ 123888 h 531924"/>
                <a:gd name="connsiteX3" fmla="*/ 247711 w 452900"/>
                <a:gd name="connsiteY3" fmla="*/ 55904 h 531924"/>
                <a:gd name="connsiteX4" fmla="*/ 284015 w 452900"/>
                <a:gd name="connsiteY4" fmla="*/ 5777 h 531924"/>
                <a:gd name="connsiteX5" fmla="*/ 284858 w 452900"/>
                <a:gd name="connsiteY5" fmla="*/ 67334 h 531924"/>
                <a:gd name="connsiteX6" fmla="*/ 299824 w 452900"/>
                <a:gd name="connsiteY6" fmla="*/ 119103 h 531924"/>
                <a:gd name="connsiteX7" fmla="*/ 322958 w 452900"/>
                <a:gd name="connsiteY7" fmla="*/ 39711 h 531924"/>
                <a:gd name="connsiteX8" fmla="*/ 353160 w 452900"/>
                <a:gd name="connsiteY8" fmla="*/ 3293 h 531924"/>
                <a:gd name="connsiteX9" fmla="*/ 352487 w 452900"/>
                <a:gd name="connsiteY9" fmla="*/ 55903 h 531924"/>
                <a:gd name="connsiteX10" fmla="*/ 364228 w 452900"/>
                <a:gd name="connsiteY10" fmla="*/ 118315 h 531924"/>
                <a:gd name="connsiteX11" fmla="*/ 394396 w 452900"/>
                <a:gd name="connsiteY11" fmla="*/ 36853 h 531924"/>
                <a:gd name="connsiteX12" fmla="*/ 430011 w 452900"/>
                <a:gd name="connsiteY12" fmla="*/ 3707 h 531924"/>
                <a:gd name="connsiteX13" fmla="*/ 421066 w 452900"/>
                <a:gd name="connsiteY13" fmla="*/ 62571 h 531924"/>
                <a:gd name="connsiteX14" fmla="*/ 442593 w 452900"/>
                <a:gd name="connsiteY14" fmla="*/ 122935 h 531924"/>
                <a:gd name="connsiteX15" fmla="*/ 448200 w 452900"/>
                <a:gd name="connsiteY15" fmla="*/ 223534 h 531924"/>
                <a:gd name="connsiteX16" fmla="*/ 421775 w 452900"/>
                <a:gd name="connsiteY16" fmla="*/ 351919 h 531924"/>
                <a:gd name="connsiteX17" fmla="*/ 440659 w 452900"/>
                <a:gd name="connsiteY17" fmla="*/ 513443 h 531924"/>
                <a:gd name="connsiteX18" fmla="*/ 201510 w 452900"/>
                <a:gd name="connsiteY18" fmla="*/ 523930 h 531924"/>
                <a:gd name="connsiteX19" fmla="*/ 26706 w 452900"/>
                <a:gd name="connsiteY19" fmla="*/ 515160 h 531924"/>
                <a:gd name="connsiteX20" fmla="*/ 6923 w 452900"/>
                <a:gd name="connsiteY20" fmla="*/ 335232 h 531924"/>
                <a:gd name="connsiteX21" fmla="*/ 483 w 452900"/>
                <a:gd name="connsiteY21" fmla="*/ 225592 h 531924"/>
                <a:gd name="connsiteX22" fmla="*/ 16564 w 452900"/>
                <a:gd name="connsiteY22" fmla="*/ 145358 h 531924"/>
                <a:gd name="connsiteX23" fmla="*/ 96940 w 452900"/>
                <a:gd name="connsiteY23" fmla="*/ 131486 h 531924"/>
                <a:gd name="connsiteX24" fmla="*/ 157904 w 452900"/>
                <a:gd name="connsiteY24" fmla="*/ 123078 h 531924"/>
                <a:gd name="connsiteX0" fmla="*/ 157904 w 452902"/>
                <a:gd name="connsiteY0" fmla="*/ 123078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84015 w 452902"/>
                <a:gd name="connsiteY3" fmla="*/ 5777 h 531924"/>
                <a:gd name="connsiteX4" fmla="*/ 284858 w 452902"/>
                <a:gd name="connsiteY4" fmla="*/ 67334 h 531924"/>
                <a:gd name="connsiteX5" fmla="*/ 299824 w 452902"/>
                <a:gd name="connsiteY5" fmla="*/ 119103 h 531924"/>
                <a:gd name="connsiteX6" fmla="*/ 322958 w 452902"/>
                <a:gd name="connsiteY6" fmla="*/ 39711 h 531924"/>
                <a:gd name="connsiteX7" fmla="*/ 353160 w 452902"/>
                <a:gd name="connsiteY7" fmla="*/ 3293 h 531924"/>
                <a:gd name="connsiteX8" fmla="*/ 352487 w 452902"/>
                <a:gd name="connsiteY8" fmla="*/ 55903 h 531924"/>
                <a:gd name="connsiteX9" fmla="*/ 364228 w 452902"/>
                <a:gd name="connsiteY9" fmla="*/ 118315 h 531924"/>
                <a:gd name="connsiteX10" fmla="*/ 394396 w 452902"/>
                <a:gd name="connsiteY10" fmla="*/ 36853 h 531924"/>
                <a:gd name="connsiteX11" fmla="*/ 430011 w 452902"/>
                <a:gd name="connsiteY11" fmla="*/ 3707 h 531924"/>
                <a:gd name="connsiteX12" fmla="*/ 421066 w 452902"/>
                <a:gd name="connsiteY12" fmla="*/ 62571 h 531924"/>
                <a:gd name="connsiteX13" fmla="*/ 442593 w 452902"/>
                <a:gd name="connsiteY13" fmla="*/ 122935 h 531924"/>
                <a:gd name="connsiteX14" fmla="*/ 448200 w 452902"/>
                <a:gd name="connsiteY14" fmla="*/ 223534 h 531924"/>
                <a:gd name="connsiteX15" fmla="*/ 421775 w 452902"/>
                <a:gd name="connsiteY15" fmla="*/ 351919 h 531924"/>
                <a:gd name="connsiteX16" fmla="*/ 440659 w 452902"/>
                <a:gd name="connsiteY16" fmla="*/ 513443 h 531924"/>
                <a:gd name="connsiteX17" fmla="*/ 201510 w 452902"/>
                <a:gd name="connsiteY17" fmla="*/ 523930 h 531924"/>
                <a:gd name="connsiteX18" fmla="*/ 26706 w 452902"/>
                <a:gd name="connsiteY18" fmla="*/ 515160 h 531924"/>
                <a:gd name="connsiteX19" fmla="*/ 6923 w 452902"/>
                <a:gd name="connsiteY19" fmla="*/ 335232 h 531924"/>
                <a:gd name="connsiteX20" fmla="*/ 483 w 452902"/>
                <a:gd name="connsiteY20" fmla="*/ 225592 h 531924"/>
                <a:gd name="connsiteX21" fmla="*/ 16564 w 452902"/>
                <a:gd name="connsiteY21" fmla="*/ 145358 h 531924"/>
                <a:gd name="connsiteX22" fmla="*/ 96940 w 452902"/>
                <a:gd name="connsiteY22" fmla="*/ 131486 h 531924"/>
                <a:gd name="connsiteX23" fmla="*/ 157904 w 452902"/>
                <a:gd name="connsiteY23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84015 w 452900"/>
                <a:gd name="connsiteY2" fmla="*/ 5777 h 531924"/>
                <a:gd name="connsiteX3" fmla="*/ 284858 w 452900"/>
                <a:gd name="connsiteY3" fmla="*/ 67334 h 531924"/>
                <a:gd name="connsiteX4" fmla="*/ 299824 w 452900"/>
                <a:gd name="connsiteY4" fmla="*/ 119103 h 531924"/>
                <a:gd name="connsiteX5" fmla="*/ 322958 w 452900"/>
                <a:gd name="connsiteY5" fmla="*/ 39711 h 531924"/>
                <a:gd name="connsiteX6" fmla="*/ 353160 w 452900"/>
                <a:gd name="connsiteY6" fmla="*/ 3293 h 531924"/>
                <a:gd name="connsiteX7" fmla="*/ 352487 w 452900"/>
                <a:gd name="connsiteY7" fmla="*/ 55903 h 531924"/>
                <a:gd name="connsiteX8" fmla="*/ 364228 w 452900"/>
                <a:gd name="connsiteY8" fmla="*/ 118315 h 531924"/>
                <a:gd name="connsiteX9" fmla="*/ 394396 w 452900"/>
                <a:gd name="connsiteY9" fmla="*/ 36853 h 531924"/>
                <a:gd name="connsiteX10" fmla="*/ 430011 w 452900"/>
                <a:gd name="connsiteY10" fmla="*/ 3707 h 531924"/>
                <a:gd name="connsiteX11" fmla="*/ 421066 w 452900"/>
                <a:gd name="connsiteY11" fmla="*/ 62571 h 531924"/>
                <a:gd name="connsiteX12" fmla="*/ 442593 w 452900"/>
                <a:gd name="connsiteY12" fmla="*/ 122935 h 531924"/>
                <a:gd name="connsiteX13" fmla="*/ 448200 w 452900"/>
                <a:gd name="connsiteY13" fmla="*/ 223534 h 531924"/>
                <a:gd name="connsiteX14" fmla="*/ 421775 w 452900"/>
                <a:gd name="connsiteY14" fmla="*/ 351919 h 531924"/>
                <a:gd name="connsiteX15" fmla="*/ 440659 w 452900"/>
                <a:gd name="connsiteY15" fmla="*/ 513443 h 531924"/>
                <a:gd name="connsiteX16" fmla="*/ 201510 w 452900"/>
                <a:gd name="connsiteY16" fmla="*/ 523930 h 531924"/>
                <a:gd name="connsiteX17" fmla="*/ 26706 w 452900"/>
                <a:gd name="connsiteY17" fmla="*/ 515160 h 531924"/>
                <a:gd name="connsiteX18" fmla="*/ 6923 w 452900"/>
                <a:gd name="connsiteY18" fmla="*/ 335232 h 531924"/>
                <a:gd name="connsiteX19" fmla="*/ 483 w 452900"/>
                <a:gd name="connsiteY19" fmla="*/ 225592 h 531924"/>
                <a:gd name="connsiteX20" fmla="*/ 16564 w 452900"/>
                <a:gd name="connsiteY20" fmla="*/ 145358 h 531924"/>
                <a:gd name="connsiteX21" fmla="*/ 96940 w 452900"/>
                <a:gd name="connsiteY21" fmla="*/ 131486 h 531924"/>
                <a:gd name="connsiteX22" fmla="*/ 157904 w 452900"/>
                <a:gd name="connsiteY22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84858 w 452902"/>
                <a:gd name="connsiteY2" fmla="*/ 67334 h 531924"/>
                <a:gd name="connsiteX3" fmla="*/ 299824 w 452902"/>
                <a:gd name="connsiteY3" fmla="*/ 119103 h 531924"/>
                <a:gd name="connsiteX4" fmla="*/ 322958 w 452902"/>
                <a:gd name="connsiteY4" fmla="*/ 39711 h 531924"/>
                <a:gd name="connsiteX5" fmla="*/ 353160 w 452902"/>
                <a:gd name="connsiteY5" fmla="*/ 3293 h 531924"/>
                <a:gd name="connsiteX6" fmla="*/ 352487 w 452902"/>
                <a:gd name="connsiteY6" fmla="*/ 55903 h 531924"/>
                <a:gd name="connsiteX7" fmla="*/ 364228 w 452902"/>
                <a:gd name="connsiteY7" fmla="*/ 118315 h 531924"/>
                <a:gd name="connsiteX8" fmla="*/ 394396 w 452902"/>
                <a:gd name="connsiteY8" fmla="*/ 36853 h 531924"/>
                <a:gd name="connsiteX9" fmla="*/ 430011 w 452902"/>
                <a:gd name="connsiteY9" fmla="*/ 3707 h 531924"/>
                <a:gd name="connsiteX10" fmla="*/ 421066 w 452902"/>
                <a:gd name="connsiteY10" fmla="*/ 62571 h 531924"/>
                <a:gd name="connsiteX11" fmla="*/ 442593 w 452902"/>
                <a:gd name="connsiteY11" fmla="*/ 122935 h 531924"/>
                <a:gd name="connsiteX12" fmla="*/ 448200 w 452902"/>
                <a:gd name="connsiteY12" fmla="*/ 223534 h 531924"/>
                <a:gd name="connsiteX13" fmla="*/ 421775 w 452902"/>
                <a:gd name="connsiteY13" fmla="*/ 351919 h 531924"/>
                <a:gd name="connsiteX14" fmla="*/ 440659 w 452902"/>
                <a:gd name="connsiteY14" fmla="*/ 513443 h 531924"/>
                <a:gd name="connsiteX15" fmla="*/ 201510 w 452902"/>
                <a:gd name="connsiteY15" fmla="*/ 523930 h 531924"/>
                <a:gd name="connsiteX16" fmla="*/ 26706 w 452902"/>
                <a:gd name="connsiteY16" fmla="*/ 515160 h 531924"/>
                <a:gd name="connsiteX17" fmla="*/ 6923 w 452902"/>
                <a:gd name="connsiteY17" fmla="*/ 335232 h 531924"/>
                <a:gd name="connsiteX18" fmla="*/ 483 w 452902"/>
                <a:gd name="connsiteY18" fmla="*/ 225592 h 531924"/>
                <a:gd name="connsiteX19" fmla="*/ 16564 w 452902"/>
                <a:gd name="connsiteY19" fmla="*/ 145358 h 531924"/>
                <a:gd name="connsiteX20" fmla="*/ 96940 w 452902"/>
                <a:gd name="connsiteY20" fmla="*/ 131486 h 531924"/>
                <a:gd name="connsiteX21" fmla="*/ 157904 w 452902"/>
                <a:gd name="connsiteY21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22958 w 452900"/>
                <a:gd name="connsiteY3" fmla="*/ 39711 h 531924"/>
                <a:gd name="connsiteX4" fmla="*/ 353160 w 452900"/>
                <a:gd name="connsiteY4" fmla="*/ 3293 h 531924"/>
                <a:gd name="connsiteX5" fmla="*/ 352487 w 452900"/>
                <a:gd name="connsiteY5" fmla="*/ 55903 h 531924"/>
                <a:gd name="connsiteX6" fmla="*/ 364228 w 452900"/>
                <a:gd name="connsiteY6" fmla="*/ 118315 h 531924"/>
                <a:gd name="connsiteX7" fmla="*/ 394396 w 452900"/>
                <a:gd name="connsiteY7" fmla="*/ 36853 h 531924"/>
                <a:gd name="connsiteX8" fmla="*/ 430011 w 452900"/>
                <a:gd name="connsiteY8" fmla="*/ 3707 h 531924"/>
                <a:gd name="connsiteX9" fmla="*/ 421066 w 452900"/>
                <a:gd name="connsiteY9" fmla="*/ 62571 h 531924"/>
                <a:gd name="connsiteX10" fmla="*/ 442593 w 452900"/>
                <a:gd name="connsiteY10" fmla="*/ 122935 h 531924"/>
                <a:gd name="connsiteX11" fmla="*/ 448200 w 452900"/>
                <a:gd name="connsiteY11" fmla="*/ 223534 h 531924"/>
                <a:gd name="connsiteX12" fmla="*/ 421775 w 452900"/>
                <a:gd name="connsiteY12" fmla="*/ 351919 h 531924"/>
                <a:gd name="connsiteX13" fmla="*/ 440659 w 452900"/>
                <a:gd name="connsiteY13" fmla="*/ 513443 h 531924"/>
                <a:gd name="connsiteX14" fmla="*/ 201510 w 452900"/>
                <a:gd name="connsiteY14" fmla="*/ 523930 h 531924"/>
                <a:gd name="connsiteX15" fmla="*/ 26706 w 452900"/>
                <a:gd name="connsiteY15" fmla="*/ 515160 h 531924"/>
                <a:gd name="connsiteX16" fmla="*/ 6923 w 452900"/>
                <a:gd name="connsiteY16" fmla="*/ 335232 h 531924"/>
                <a:gd name="connsiteX17" fmla="*/ 483 w 452900"/>
                <a:gd name="connsiteY17" fmla="*/ 225592 h 531924"/>
                <a:gd name="connsiteX18" fmla="*/ 16564 w 452900"/>
                <a:gd name="connsiteY18" fmla="*/ 145358 h 531924"/>
                <a:gd name="connsiteX19" fmla="*/ 96940 w 452900"/>
                <a:gd name="connsiteY19" fmla="*/ 131486 h 531924"/>
                <a:gd name="connsiteX20" fmla="*/ 157904 w 452900"/>
                <a:gd name="connsiteY20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53160 w 452902"/>
                <a:gd name="connsiteY3" fmla="*/ 3293 h 531924"/>
                <a:gd name="connsiteX4" fmla="*/ 352487 w 452902"/>
                <a:gd name="connsiteY4" fmla="*/ 55903 h 531924"/>
                <a:gd name="connsiteX5" fmla="*/ 364228 w 452902"/>
                <a:gd name="connsiteY5" fmla="*/ 118315 h 531924"/>
                <a:gd name="connsiteX6" fmla="*/ 394396 w 452902"/>
                <a:gd name="connsiteY6" fmla="*/ 36853 h 531924"/>
                <a:gd name="connsiteX7" fmla="*/ 430011 w 452902"/>
                <a:gd name="connsiteY7" fmla="*/ 3707 h 531924"/>
                <a:gd name="connsiteX8" fmla="*/ 421066 w 452902"/>
                <a:gd name="connsiteY8" fmla="*/ 62571 h 531924"/>
                <a:gd name="connsiteX9" fmla="*/ 442593 w 452902"/>
                <a:gd name="connsiteY9" fmla="*/ 122935 h 531924"/>
                <a:gd name="connsiteX10" fmla="*/ 448200 w 452902"/>
                <a:gd name="connsiteY10" fmla="*/ 223534 h 531924"/>
                <a:gd name="connsiteX11" fmla="*/ 421775 w 452902"/>
                <a:gd name="connsiteY11" fmla="*/ 351919 h 531924"/>
                <a:gd name="connsiteX12" fmla="*/ 440659 w 452902"/>
                <a:gd name="connsiteY12" fmla="*/ 513443 h 531924"/>
                <a:gd name="connsiteX13" fmla="*/ 201510 w 452902"/>
                <a:gd name="connsiteY13" fmla="*/ 523930 h 531924"/>
                <a:gd name="connsiteX14" fmla="*/ 26706 w 452902"/>
                <a:gd name="connsiteY14" fmla="*/ 515160 h 531924"/>
                <a:gd name="connsiteX15" fmla="*/ 6923 w 452902"/>
                <a:gd name="connsiteY15" fmla="*/ 335232 h 531924"/>
                <a:gd name="connsiteX16" fmla="*/ 483 w 452902"/>
                <a:gd name="connsiteY16" fmla="*/ 225592 h 531924"/>
                <a:gd name="connsiteX17" fmla="*/ 16564 w 452902"/>
                <a:gd name="connsiteY17" fmla="*/ 145358 h 531924"/>
                <a:gd name="connsiteX18" fmla="*/ 96940 w 452902"/>
                <a:gd name="connsiteY18" fmla="*/ 131486 h 531924"/>
                <a:gd name="connsiteX19" fmla="*/ 157904 w 452902"/>
                <a:gd name="connsiteY19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52487 w 452900"/>
                <a:gd name="connsiteY3" fmla="*/ 55903 h 531924"/>
                <a:gd name="connsiteX4" fmla="*/ 364228 w 452900"/>
                <a:gd name="connsiteY4" fmla="*/ 118315 h 531924"/>
                <a:gd name="connsiteX5" fmla="*/ 394396 w 452900"/>
                <a:gd name="connsiteY5" fmla="*/ 36853 h 531924"/>
                <a:gd name="connsiteX6" fmla="*/ 430011 w 452900"/>
                <a:gd name="connsiteY6" fmla="*/ 3707 h 531924"/>
                <a:gd name="connsiteX7" fmla="*/ 421066 w 452900"/>
                <a:gd name="connsiteY7" fmla="*/ 62571 h 531924"/>
                <a:gd name="connsiteX8" fmla="*/ 442593 w 452900"/>
                <a:gd name="connsiteY8" fmla="*/ 122935 h 531924"/>
                <a:gd name="connsiteX9" fmla="*/ 448200 w 452900"/>
                <a:gd name="connsiteY9" fmla="*/ 223534 h 531924"/>
                <a:gd name="connsiteX10" fmla="*/ 421775 w 452900"/>
                <a:gd name="connsiteY10" fmla="*/ 351919 h 531924"/>
                <a:gd name="connsiteX11" fmla="*/ 440659 w 452900"/>
                <a:gd name="connsiteY11" fmla="*/ 513443 h 531924"/>
                <a:gd name="connsiteX12" fmla="*/ 201510 w 452900"/>
                <a:gd name="connsiteY12" fmla="*/ 523930 h 531924"/>
                <a:gd name="connsiteX13" fmla="*/ 26706 w 452900"/>
                <a:gd name="connsiteY13" fmla="*/ 515160 h 531924"/>
                <a:gd name="connsiteX14" fmla="*/ 6923 w 452900"/>
                <a:gd name="connsiteY14" fmla="*/ 335232 h 531924"/>
                <a:gd name="connsiteX15" fmla="*/ 483 w 452900"/>
                <a:gd name="connsiteY15" fmla="*/ 225592 h 531924"/>
                <a:gd name="connsiteX16" fmla="*/ 16564 w 452900"/>
                <a:gd name="connsiteY16" fmla="*/ 145358 h 531924"/>
                <a:gd name="connsiteX17" fmla="*/ 96940 w 452900"/>
                <a:gd name="connsiteY17" fmla="*/ 131486 h 531924"/>
                <a:gd name="connsiteX18" fmla="*/ 157904 w 452900"/>
                <a:gd name="connsiteY18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64228 w 452902"/>
                <a:gd name="connsiteY3" fmla="*/ 118315 h 531924"/>
                <a:gd name="connsiteX4" fmla="*/ 394396 w 452902"/>
                <a:gd name="connsiteY4" fmla="*/ 36853 h 531924"/>
                <a:gd name="connsiteX5" fmla="*/ 430011 w 452902"/>
                <a:gd name="connsiteY5" fmla="*/ 3707 h 531924"/>
                <a:gd name="connsiteX6" fmla="*/ 421066 w 452902"/>
                <a:gd name="connsiteY6" fmla="*/ 62571 h 531924"/>
                <a:gd name="connsiteX7" fmla="*/ 442593 w 452902"/>
                <a:gd name="connsiteY7" fmla="*/ 122935 h 531924"/>
                <a:gd name="connsiteX8" fmla="*/ 448200 w 452902"/>
                <a:gd name="connsiteY8" fmla="*/ 223534 h 531924"/>
                <a:gd name="connsiteX9" fmla="*/ 421775 w 452902"/>
                <a:gd name="connsiteY9" fmla="*/ 351919 h 531924"/>
                <a:gd name="connsiteX10" fmla="*/ 440659 w 452902"/>
                <a:gd name="connsiteY10" fmla="*/ 513443 h 531924"/>
                <a:gd name="connsiteX11" fmla="*/ 201510 w 452902"/>
                <a:gd name="connsiteY11" fmla="*/ 523930 h 531924"/>
                <a:gd name="connsiteX12" fmla="*/ 26706 w 452902"/>
                <a:gd name="connsiteY12" fmla="*/ 515160 h 531924"/>
                <a:gd name="connsiteX13" fmla="*/ 6923 w 452902"/>
                <a:gd name="connsiteY13" fmla="*/ 335232 h 531924"/>
                <a:gd name="connsiteX14" fmla="*/ 483 w 452902"/>
                <a:gd name="connsiteY14" fmla="*/ 225592 h 531924"/>
                <a:gd name="connsiteX15" fmla="*/ 16564 w 452902"/>
                <a:gd name="connsiteY15" fmla="*/ 145358 h 531924"/>
                <a:gd name="connsiteX16" fmla="*/ 96940 w 452902"/>
                <a:gd name="connsiteY16" fmla="*/ 131486 h 531924"/>
                <a:gd name="connsiteX17" fmla="*/ 157904 w 452902"/>
                <a:gd name="connsiteY17" fmla="*/ 123078 h 531924"/>
                <a:gd name="connsiteX0" fmla="*/ 157904 w 452900"/>
                <a:gd name="connsiteY0" fmla="*/ 120546 h 529392"/>
                <a:gd name="connsiteX1" fmla="*/ 219638 w 452900"/>
                <a:gd name="connsiteY1" fmla="*/ 121356 h 529392"/>
                <a:gd name="connsiteX2" fmla="*/ 299824 w 452900"/>
                <a:gd name="connsiteY2" fmla="*/ 116571 h 529392"/>
                <a:gd name="connsiteX3" fmla="*/ 364228 w 452900"/>
                <a:gd name="connsiteY3" fmla="*/ 115783 h 529392"/>
                <a:gd name="connsiteX4" fmla="*/ 430011 w 452900"/>
                <a:gd name="connsiteY4" fmla="*/ 1175 h 529392"/>
                <a:gd name="connsiteX5" fmla="*/ 421066 w 452900"/>
                <a:gd name="connsiteY5" fmla="*/ 60039 h 529392"/>
                <a:gd name="connsiteX6" fmla="*/ 442593 w 452900"/>
                <a:gd name="connsiteY6" fmla="*/ 120403 h 529392"/>
                <a:gd name="connsiteX7" fmla="*/ 448200 w 452900"/>
                <a:gd name="connsiteY7" fmla="*/ 221002 h 529392"/>
                <a:gd name="connsiteX8" fmla="*/ 421775 w 452900"/>
                <a:gd name="connsiteY8" fmla="*/ 349387 h 529392"/>
                <a:gd name="connsiteX9" fmla="*/ 440659 w 452900"/>
                <a:gd name="connsiteY9" fmla="*/ 510911 h 529392"/>
                <a:gd name="connsiteX10" fmla="*/ 201510 w 452900"/>
                <a:gd name="connsiteY10" fmla="*/ 521398 h 529392"/>
                <a:gd name="connsiteX11" fmla="*/ 26706 w 452900"/>
                <a:gd name="connsiteY11" fmla="*/ 512628 h 529392"/>
                <a:gd name="connsiteX12" fmla="*/ 6923 w 452900"/>
                <a:gd name="connsiteY12" fmla="*/ 332700 h 529392"/>
                <a:gd name="connsiteX13" fmla="*/ 483 w 452900"/>
                <a:gd name="connsiteY13" fmla="*/ 223060 h 529392"/>
                <a:gd name="connsiteX14" fmla="*/ 16564 w 452900"/>
                <a:gd name="connsiteY14" fmla="*/ 142826 h 529392"/>
                <a:gd name="connsiteX15" fmla="*/ 96940 w 452900"/>
                <a:gd name="connsiteY15" fmla="*/ 128954 h 529392"/>
                <a:gd name="connsiteX16" fmla="*/ 157904 w 452900"/>
                <a:gd name="connsiteY16" fmla="*/ 120546 h 529392"/>
                <a:gd name="connsiteX0" fmla="*/ 157904 w 452902"/>
                <a:gd name="connsiteY0" fmla="*/ 60517 h 469363"/>
                <a:gd name="connsiteX1" fmla="*/ 219638 w 452902"/>
                <a:gd name="connsiteY1" fmla="*/ 61327 h 469363"/>
                <a:gd name="connsiteX2" fmla="*/ 299824 w 452902"/>
                <a:gd name="connsiteY2" fmla="*/ 56542 h 469363"/>
                <a:gd name="connsiteX3" fmla="*/ 364228 w 452902"/>
                <a:gd name="connsiteY3" fmla="*/ 55754 h 469363"/>
                <a:gd name="connsiteX4" fmla="*/ 421066 w 452902"/>
                <a:gd name="connsiteY4" fmla="*/ 10 h 469363"/>
                <a:gd name="connsiteX5" fmla="*/ 442593 w 452902"/>
                <a:gd name="connsiteY5" fmla="*/ 60374 h 469363"/>
                <a:gd name="connsiteX6" fmla="*/ 448200 w 452902"/>
                <a:gd name="connsiteY6" fmla="*/ 160973 h 469363"/>
                <a:gd name="connsiteX7" fmla="*/ 421775 w 452902"/>
                <a:gd name="connsiteY7" fmla="*/ 289358 h 469363"/>
                <a:gd name="connsiteX8" fmla="*/ 440659 w 452902"/>
                <a:gd name="connsiteY8" fmla="*/ 450882 h 469363"/>
                <a:gd name="connsiteX9" fmla="*/ 201510 w 452902"/>
                <a:gd name="connsiteY9" fmla="*/ 461369 h 469363"/>
                <a:gd name="connsiteX10" fmla="*/ 26706 w 452902"/>
                <a:gd name="connsiteY10" fmla="*/ 452599 h 469363"/>
                <a:gd name="connsiteX11" fmla="*/ 6923 w 452902"/>
                <a:gd name="connsiteY11" fmla="*/ 272671 h 469363"/>
                <a:gd name="connsiteX12" fmla="*/ 483 w 452902"/>
                <a:gd name="connsiteY12" fmla="*/ 163031 h 469363"/>
                <a:gd name="connsiteX13" fmla="*/ 16564 w 452902"/>
                <a:gd name="connsiteY13" fmla="*/ 82797 h 469363"/>
                <a:gd name="connsiteX14" fmla="*/ 96940 w 452902"/>
                <a:gd name="connsiteY14" fmla="*/ 68925 h 469363"/>
                <a:gd name="connsiteX15" fmla="*/ 157904 w 452902"/>
                <a:gd name="connsiteY15" fmla="*/ 60517 h 469363"/>
                <a:gd name="connsiteX0" fmla="*/ 157904 w 452900"/>
                <a:gd name="connsiteY0" fmla="*/ 9162 h 418008"/>
                <a:gd name="connsiteX1" fmla="*/ 219638 w 452900"/>
                <a:gd name="connsiteY1" fmla="*/ 9972 h 418008"/>
                <a:gd name="connsiteX2" fmla="*/ 299824 w 452900"/>
                <a:gd name="connsiteY2" fmla="*/ 5187 h 418008"/>
                <a:gd name="connsiteX3" fmla="*/ 364228 w 452900"/>
                <a:gd name="connsiteY3" fmla="*/ 4399 h 418008"/>
                <a:gd name="connsiteX4" fmla="*/ 442593 w 452900"/>
                <a:gd name="connsiteY4" fmla="*/ 9019 h 418008"/>
                <a:gd name="connsiteX5" fmla="*/ 448200 w 452900"/>
                <a:gd name="connsiteY5" fmla="*/ 109618 h 418008"/>
                <a:gd name="connsiteX6" fmla="*/ 421775 w 452900"/>
                <a:gd name="connsiteY6" fmla="*/ 238003 h 418008"/>
                <a:gd name="connsiteX7" fmla="*/ 440659 w 452900"/>
                <a:gd name="connsiteY7" fmla="*/ 399527 h 418008"/>
                <a:gd name="connsiteX8" fmla="*/ 201510 w 452900"/>
                <a:gd name="connsiteY8" fmla="*/ 410014 h 418008"/>
                <a:gd name="connsiteX9" fmla="*/ 26706 w 452900"/>
                <a:gd name="connsiteY9" fmla="*/ 401244 h 418008"/>
                <a:gd name="connsiteX10" fmla="*/ 6923 w 452900"/>
                <a:gd name="connsiteY10" fmla="*/ 221316 h 418008"/>
                <a:gd name="connsiteX11" fmla="*/ 483 w 452900"/>
                <a:gd name="connsiteY11" fmla="*/ 111676 h 418008"/>
                <a:gd name="connsiteX12" fmla="*/ 16564 w 452900"/>
                <a:gd name="connsiteY12" fmla="*/ 31442 h 418008"/>
                <a:gd name="connsiteX13" fmla="*/ 96940 w 452900"/>
                <a:gd name="connsiteY13" fmla="*/ 17570 h 418008"/>
                <a:gd name="connsiteX14" fmla="*/ 157904 w 452900"/>
                <a:gd name="connsiteY14" fmla="*/ 9162 h 418008"/>
                <a:gd name="connsiteX0" fmla="*/ 157904 w 456276"/>
                <a:gd name="connsiteY0" fmla="*/ 9059 h 417905"/>
                <a:gd name="connsiteX1" fmla="*/ 219638 w 456276"/>
                <a:gd name="connsiteY1" fmla="*/ 9869 h 417905"/>
                <a:gd name="connsiteX2" fmla="*/ 299824 w 456276"/>
                <a:gd name="connsiteY2" fmla="*/ 5084 h 417905"/>
                <a:gd name="connsiteX3" fmla="*/ 442593 w 456276"/>
                <a:gd name="connsiteY3" fmla="*/ 8916 h 417905"/>
                <a:gd name="connsiteX4" fmla="*/ 448200 w 456276"/>
                <a:gd name="connsiteY4" fmla="*/ 109515 h 417905"/>
                <a:gd name="connsiteX5" fmla="*/ 421775 w 456276"/>
                <a:gd name="connsiteY5" fmla="*/ 237900 h 417905"/>
                <a:gd name="connsiteX6" fmla="*/ 440659 w 456276"/>
                <a:gd name="connsiteY6" fmla="*/ 399424 h 417905"/>
                <a:gd name="connsiteX7" fmla="*/ 201510 w 456276"/>
                <a:gd name="connsiteY7" fmla="*/ 409911 h 417905"/>
                <a:gd name="connsiteX8" fmla="*/ 26706 w 456276"/>
                <a:gd name="connsiteY8" fmla="*/ 401141 h 417905"/>
                <a:gd name="connsiteX9" fmla="*/ 6923 w 456276"/>
                <a:gd name="connsiteY9" fmla="*/ 221213 h 417905"/>
                <a:gd name="connsiteX10" fmla="*/ 483 w 456276"/>
                <a:gd name="connsiteY10" fmla="*/ 111573 h 417905"/>
                <a:gd name="connsiteX11" fmla="*/ 16564 w 456276"/>
                <a:gd name="connsiteY11" fmla="*/ 31339 h 417905"/>
                <a:gd name="connsiteX12" fmla="*/ 96940 w 456276"/>
                <a:gd name="connsiteY12" fmla="*/ 17467 h 417905"/>
                <a:gd name="connsiteX13" fmla="*/ 157904 w 456276"/>
                <a:gd name="connsiteY13" fmla="*/ 9059 h 417905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96940 w 462037"/>
                <a:gd name="connsiteY11" fmla="*/ 15699 h 416137"/>
                <a:gd name="connsiteX12" fmla="*/ 157904 w 462037"/>
                <a:gd name="connsiteY12" fmla="*/ 7291 h 416137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157904 w 462037"/>
                <a:gd name="connsiteY11" fmla="*/ 7291 h 416137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1149"/>
                <a:gd name="connsiteY0" fmla="*/ 30418 h 416984"/>
                <a:gd name="connsiteX1" fmla="*/ 219638 w 461149"/>
                <a:gd name="connsiteY1" fmla="*/ 8948 h 416984"/>
                <a:gd name="connsiteX2" fmla="*/ 442593 w 461149"/>
                <a:gd name="connsiteY2" fmla="*/ 7995 h 416984"/>
                <a:gd name="connsiteX3" fmla="*/ 448200 w 461149"/>
                <a:gd name="connsiteY3" fmla="*/ 108594 h 416984"/>
                <a:gd name="connsiteX4" fmla="*/ 441703 w 461149"/>
                <a:gd name="connsiteY4" fmla="*/ 239503 h 416984"/>
                <a:gd name="connsiteX5" fmla="*/ 440659 w 461149"/>
                <a:gd name="connsiteY5" fmla="*/ 398503 h 416984"/>
                <a:gd name="connsiteX6" fmla="*/ 201510 w 461149"/>
                <a:gd name="connsiteY6" fmla="*/ 408990 h 416984"/>
                <a:gd name="connsiteX7" fmla="*/ 26706 w 461149"/>
                <a:gd name="connsiteY7" fmla="*/ 400220 h 416984"/>
                <a:gd name="connsiteX8" fmla="*/ 6923 w 461149"/>
                <a:gd name="connsiteY8" fmla="*/ 220292 h 416984"/>
                <a:gd name="connsiteX9" fmla="*/ 483 w 461149"/>
                <a:gd name="connsiteY9" fmla="*/ 110652 h 416984"/>
                <a:gd name="connsiteX10" fmla="*/ 16564 w 461149"/>
                <a:gd name="connsiteY10" fmla="*/ 30418 h 416984"/>
                <a:gd name="connsiteX0" fmla="*/ 20280 w 464864"/>
                <a:gd name="connsiteY0" fmla="*/ 30418 h 416984"/>
                <a:gd name="connsiteX1" fmla="*/ 223354 w 464864"/>
                <a:gd name="connsiteY1" fmla="*/ 8948 h 416984"/>
                <a:gd name="connsiteX2" fmla="*/ 446309 w 464864"/>
                <a:gd name="connsiteY2" fmla="*/ 7995 h 416984"/>
                <a:gd name="connsiteX3" fmla="*/ 451916 w 464864"/>
                <a:gd name="connsiteY3" fmla="*/ 108594 h 416984"/>
                <a:gd name="connsiteX4" fmla="*/ 445419 w 464864"/>
                <a:gd name="connsiteY4" fmla="*/ 239503 h 416984"/>
                <a:gd name="connsiteX5" fmla="*/ 444375 w 464864"/>
                <a:gd name="connsiteY5" fmla="*/ 398503 h 416984"/>
                <a:gd name="connsiteX6" fmla="*/ 205226 w 464864"/>
                <a:gd name="connsiteY6" fmla="*/ 408990 h 416984"/>
                <a:gd name="connsiteX7" fmla="*/ 30422 w 464864"/>
                <a:gd name="connsiteY7" fmla="*/ 400220 h 416984"/>
                <a:gd name="connsiteX8" fmla="*/ 2772 w 464864"/>
                <a:gd name="connsiteY8" fmla="*/ 220292 h 416984"/>
                <a:gd name="connsiteX9" fmla="*/ 4199 w 464864"/>
                <a:gd name="connsiteY9" fmla="*/ 110652 h 416984"/>
                <a:gd name="connsiteX10" fmla="*/ 20280 w 464864"/>
                <a:gd name="connsiteY10" fmla="*/ 30418 h 416984"/>
                <a:gd name="connsiteX0" fmla="*/ 20280 w 465230"/>
                <a:gd name="connsiteY0" fmla="*/ 30418 h 416984"/>
                <a:gd name="connsiteX1" fmla="*/ 223354 w 465230"/>
                <a:gd name="connsiteY1" fmla="*/ 8948 h 416984"/>
                <a:gd name="connsiteX2" fmla="*/ 446309 w 465230"/>
                <a:gd name="connsiteY2" fmla="*/ 7995 h 416984"/>
                <a:gd name="connsiteX3" fmla="*/ 451916 w 465230"/>
                <a:gd name="connsiteY3" fmla="*/ 108594 h 416984"/>
                <a:gd name="connsiteX4" fmla="*/ 437055 w 465230"/>
                <a:gd name="connsiteY4" fmla="*/ 239919 h 416984"/>
                <a:gd name="connsiteX5" fmla="*/ 444375 w 465230"/>
                <a:gd name="connsiteY5" fmla="*/ 398503 h 416984"/>
                <a:gd name="connsiteX6" fmla="*/ 205226 w 465230"/>
                <a:gd name="connsiteY6" fmla="*/ 408990 h 416984"/>
                <a:gd name="connsiteX7" fmla="*/ 30422 w 465230"/>
                <a:gd name="connsiteY7" fmla="*/ 400220 h 416984"/>
                <a:gd name="connsiteX8" fmla="*/ 2772 w 465230"/>
                <a:gd name="connsiteY8" fmla="*/ 220292 h 416984"/>
                <a:gd name="connsiteX9" fmla="*/ 4199 w 465230"/>
                <a:gd name="connsiteY9" fmla="*/ 110652 h 416984"/>
                <a:gd name="connsiteX10" fmla="*/ 20280 w 465230"/>
                <a:gd name="connsiteY10" fmla="*/ 30418 h 416984"/>
                <a:gd name="connsiteX0" fmla="*/ 16090 w 461040"/>
                <a:gd name="connsiteY0" fmla="*/ 30418 h 416984"/>
                <a:gd name="connsiteX1" fmla="*/ 219164 w 461040"/>
                <a:gd name="connsiteY1" fmla="*/ 8948 h 416984"/>
                <a:gd name="connsiteX2" fmla="*/ 442119 w 461040"/>
                <a:gd name="connsiteY2" fmla="*/ 7995 h 416984"/>
                <a:gd name="connsiteX3" fmla="*/ 447726 w 461040"/>
                <a:gd name="connsiteY3" fmla="*/ 108594 h 416984"/>
                <a:gd name="connsiteX4" fmla="*/ 432865 w 461040"/>
                <a:gd name="connsiteY4" fmla="*/ 239919 h 416984"/>
                <a:gd name="connsiteX5" fmla="*/ 440185 w 461040"/>
                <a:gd name="connsiteY5" fmla="*/ 398503 h 416984"/>
                <a:gd name="connsiteX6" fmla="*/ 201036 w 461040"/>
                <a:gd name="connsiteY6" fmla="*/ 408990 h 416984"/>
                <a:gd name="connsiteX7" fmla="*/ 26232 w 461040"/>
                <a:gd name="connsiteY7" fmla="*/ 400220 h 416984"/>
                <a:gd name="connsiteX8" fmla="*/ 14115 w 461040"/>
                <a:gd name="connsiteY8" fmla="*/ 220292 h 416984"/>
                <a:gd name="connsiteX9" fmla="*/ 9 w 461040"/>
                <a:gd name="connsiteY9" fmla="*/ 110652 h 416984"/>
                <a:gd name="connsiteX10" fmla="*/ 16090 w 461040"/>
                <a:gd name="connsiteY10" fmla="*/ 30418 h 41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1040" h="416984">
                  <a:moveTo>
                    <a:pt x="16090" y="30418"/>
                  </a:moveTo>
                  <a:cubicBezTo>
                    <a:pt x="52616" y="13467"/>
                    <a:pt x="148159" y="12685"/>
                    <a:pt x="219164" y="8948"/>
                  </a:cubicBezTo>
                  <a:cubicBezTo>
                    <a:pt x="290169" y="5211"/>
                    <a:pt x="404025" y="-8613"/>
                    <a:pt x="442119" y="7995"/>
                  </a:cubicBezTo>
                  <a:cubicBezTo>
                    <a:pt x="480213" y="24603"/>
                    <a:pt x="449268" y="69940"/>
                    <a:pt x="447726" y="108594"/>
                  </a:cubicBezTo>
                  <a:cubicBezTo>
                    <a:pt x="446184" y="147248"/>
                    <a:pt x="435027" y="197281"/>
                    <a:pt x="432865" y="239919"/>
                  </a:cubicBezTo>
                  <a:cubicBezTo>
                    <a:pt x="430703" y="282557"/>
                    <a:pt x="478823" y="370325"/>
                    <a:pt x="440185" y="398503"/>
                  </a:cubicBezTo>
                  <a:cubicBezTo>
                    <a:pt x="401547" y="426681"/>
                    <a:pt x="270028" y="408704"/>
                    <a:pt x="201036" y="408990"/>
                  </a:cubicBezTo>
                  <a:cubicBezTo>
                    <a:pt x="132044" y="409276"/>
                    <a:pt x="57385" y="431670"/>
                    <a:pt x="26232" y="400220"/>
                  </a:cubicBezTo>
                  <a:cubicBezTo>
                    <a:pt x="-4921" y="368770"/>
                    <a:pt x="19693" y="263925"/>
                    <a:pt x="14115" y="220292"/>
                  </a:cubicBezTo>
                  <a:cubicBezTo>
                    <a:pt x="8537" y="176659"/>
                    <a:pt x="-320" y="142298"/>
                    <a:pt x="9" y="110652"/>
                  </a:cubicBezTo>
                  <a:cubicBezTo>
                    <a:pt x="338" y="79006"/>
                    <a:pt x="14" y="46102"/>
                    <a:pt x="16090" y="30418"/>
                  </a:cubicBezTo>
                  <a:close/>
                </a:path>
              </a:pathLst>
            </a:custGeom>
            <a:solidFill>
              <a:srgbClr val="9362B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03949E5-0E3D-714C-6130-F8E37A1A76C1}"/>
                </a:ext>
              </a:extLst>
            </p:cNvPr>
            <p:cNvSpPr/>
            <p:nvPr/>
          </p:nvSpPr>
          <p:spPr>
            <a:xfrm>
              <a:off x="1863604" y="3610864"/>
              <a:ext cx="1857877" cy="215753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0726 w 449126"/>
                <a:gd name="connsiteY24" fmla="*/ 73864 h 519887"/>
                <a:gd name="connsiteX25" fmla="*/ 94715 w 449126"/>
                <a:gd name="connsiteY25" fmla="*/ 170979 h 519887"/>
                <a:gd name="connsiteX26" fmla="*/ 118826 w 449126"/>
                <a:gd name="connsiteY26" fmla="*/ 46241 h 519887"/>
                <a:gd name="connsiteX27" fmla="*/ 157228 w 449126"/>
                <a:gd name="connsiteY27" fmla="*/ 4107 h 519887"/>
                <a:gd name="connsiteX28" fmla="*/ 148355 w 449126"/>
                <a:gd name="connsiteY28" fmla="*/ 62433 h 519887"/>
                <a:gd name="connsiteX29" fmla="*/ 159534 w 449126"/>
                <a:gd name="connsiteY29" fmla="*/ 151106 h 519887"/>
                <a:gd name="connsiteX30" fmla="*/ 190264 w 449126"/>
                <a:gd name="connsiteY30" fmla="*/ 43383 h 519887"/>
                <a:gd name="connsiteX31" fmla="*/ 225880 w 449126"/>
                <a:gd name="connsiteY31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94715 w 449126"/>
                <a:gd name="connsiteY24" fmla="*/ 170979 h 519887"/>
                <a:gd name="connsiteX25" fmla="*/ 118826 w 449126"/>
                <a:gd name="connsiteY25" fmla="*/ 46241 h 519887"/>
                <a:gd name="connsiteX26" fmla="*/ 157228 w 449126"/>
                <a:gd name="connsiteY26" fmla="*/ 4107 h 519887"/>
                <a:gd name="connsiteX27" fmla="*/ 148355 w 449126"/>
                <a:gd name="connsiteY27" fmla="*/ 62433 h 519887"/>
                <a:gd name="connsiteX28" fmla="*/ 159534 w 449126"/>
                <a:gd name="connsiteY28" fmla="*/ 151106 h 519887"/>
                <a:gd name="connsiteX29" fmla="*/ 190264 w 449126"/>
                <a:gd name="connsiteY29" fmla="*/ 43383 h 519887"/>
                <a:gd name="connsiteX30" fmla="*/ 225880 w 449126"/>
                <a:gd name="connsiteY30" fmla="*/ 3569 h 519887"/>
                <a:gd name="connsiteX0" fmla="*/ 226196 w 449442"/>
                <a:gd name="connsiteY0" fmla="*/ 3569 h 519887"/>
                <a:gd name="connsiteX1" fmla="*/ 217250 w 449442"/>
                <a:gd name="connsiteY1" fmla="*/ 69101 h 519887"/>
                <a:gd name="connsiteX2" fmla="*/ 219657 w 449442"/>
                <a:gd name="connsiteY2" fmla="*/ 147615 h 519887"/>
                <a:gd name="connsiteX3" fmla="*/ 247730 w 449442"/>
                <a:gd name="connsiteY3" fmla="*/ 62434 h 519887"/>
                <a:gd name="connsiteX4" fmla="*/ 284034 w 449442"/>
                <a:gd name="connsiteY4" fmla="*/ 12307 h 519887"/>
                <a:gd name="connsiteX5" fmla="*/ 284877 w 449442"/>
                <a:gd name="connsiteY5" fmla="*/ 73864 h 519887"/>
                <a:gd name="connsiteX6" fmla="*/ 294060 w 449442"/>
                <a:gd name="connsiteY6" fmla="*/ 148563 h 519887"/>
                <a:gd name="connsiteX7" fmla="*/ 322977 w 449442"/>
                <a:gd name="connsiteY7" fmla="*/ 46241 h 519887"/>
                <a:gd name="connsiteX8" fmla="*/ 353179 w 449442"/>
                <a:gd name="connsiteY8" fmla="*/ 9823 h 519887"/>
                <a:gd name="connsiteX9" fmla="*/ 352506 w 449442"/>
                <a:gd name="connsiteY9" fmla="*/ 62433 h 519887"/>
                <a:gd name="connsiteX10" fmla="*/ 368103 w 449442"/>
                <a:gd name="connsiteY10" fmla="*/ 156374 h 519887"/>
                <a:gd name="connsiteX11" fmla="*/ 394415 w 449442"/>
                <a:gd name="connsiteY11" fmla="*/ 43383 h 519887"/>
                <a:gd name="connsiteX12" fmla="*/ 430030 w 449442"/>
                <a:gd name="connsiteY12" fmla="*/ 10237 h 519887"/>
                <a:gd name="connsiteX13" fmla="*/ 421085 w 449442"/>
                <a:gd name="connsiteY13" fmla="*/ 69101 h 519887"/>
                <a:gd name="connsiteX14" fmla="*/ 442612 w 449442"/>
                <a:gd name="connsiteY14" fmla="*/ 129465 h 519887"/>
                <a:gd name="connsiteX15" fmla="*/ 448219 w 449442"/>
                <a:gd name="connsiteY15" fmla="*/ 230064 h 519887"/>
                <a:gd name="connsiteX16" fmla="*/ 421794 w 449442"/>
                <a:gd name="connsiteY16" fmla="*/ 358449 h 519887"/>
                <a:gd name="connsiteX17" fmla="*/ 392822 w 449442"/>
                <a:gd name="connsiteY17" fmla="*/ 461530 h 519887"/>
                <a:gd name="connsiteX18" fmla="*/ 228239 w 449442"/>
                <a:gd name="connsiteY18" fmla="*/ 519877 h 519887"/>
                <a:gd name="connsiteX19" fmla="*/ 51324 w 449442"/>
                <a:gd name="connsiteY19" fmla="*/ 465258 h 519887"/>
                <a:gd name="connsiteX20" fmla="*/ 26869 w 449442"/>
                <a:gd name="connsiteY20" fmla="*/ 345550 h 519887"/>
                <a:gd name="connsiteX21" fmla="*/ 502 w 449442"/>
                <a:gd name="connsiteY21" fmla="*/ 232122 h 519887"/>
                <a:gd name="connsiteX22" fmla="*/ 16583 w 449442"/>
                <a:gd name="connsiteY22" fmla="*/ 151888 h 519887"/>
                <a:gd name="connsiteX23" fmla="*/ 95031 w 449442"/>
                <a:gd name="connsiteY23" fmla="*/ 170979 h 519887"/>
                <a:gd name="connsiteX24" fmla="*/ 119142 w 449442"/>
                <a:gd name="connsiteY24" fmla="*/ 46241 h 519887"/>
                <a:gd name="connsiteX25" fmla="*/ 157544 w 449442"/>
                <a:gd name="connsiteY25" fmla="*/ 4107 h 519887"/>
                <a:gd name="connsiteX26" fmla="*/ 148671 w 449442"/>
                <a:gd name="connsiteY26" fmla="*/ 62433 h 519887"/>
                <a:gd name="connsiteX27" fmla="*/ 159850 w 449442"/>
                <a:gd name="connsiteY27" fmla="*/ 151106 h 519887"/>
                <a:gd name="connsiteX28" fmla="*/ 190580 w 449442"/>
                <a:gd name="connsiteY28" fmla="*/ 43383 h 519887"/>
                <a:gd name="connsiteX29" fmla="*/ 226196 w 449442"/>
                <a:gd name="connsiteY29" fmla="*/ 3569 h 519887"/>
                <a:gd name="connsiteX0" fmla="*/ 226196 w 449442"/>
                <a:gd name="connsiteY0" fmla="*/ 4461 h 520779"/>
                <a:gd name="connsiteX1" fmla="*/ 217250 w 449442"/>
                <a:gd name="connsiteY1" fmla="*/ 69993 h 520779"/>
                <a:gd name="connsiteX2" fmla="*/ 219657 w 449442"/>
                <a:gd name="connsiteY2" fmla="*/ 148507 h 520779"/>
                <a:gd name="connsiteX3" fmla="*/ 247730 w 449442"/>
                <a:gd name="connsiteY3" fmla="*/ 63326 h 520779"/>
                <a:gd name="connsiteX4" fmla="*/ 284034 w 449442"/>
                <a:gd name="connsiteY4" fmla="*/ 13199 h 520779"/>
                <a:gd name="connsiteX5" fmla="*/ 284877 w 449442"/>
                <a:gd name="connsiteY5" fmla="*/ 74756 h 520779"/>
                <a:gd name="connsiteX6" fmla="*/ 294060 w 449442"/>
                <a:gd name="connsiteY6" fmla="*/ 149455 h 520779"/>
                <a:gd name="connsiteX7" fmla="*/ 322977 w 449442"/>
                <a:gd name="connsiteY7" fmla="*/ 47133 h 520779"/>
                <a:gd name="connsiteX8" fmla="*/ 353179 w 449442"/>
                <a:gd name="connsiteY8" fmla="*/ 10715 h 520779"/>
                <a:gd name="connsiteX9" fmla="*/ 352506 w 449442"/>
                <a:gd name="connsiteY9" fmla="*/ 63325 h 520779"/>
                <a:gd name="connsiteX10" fmla="*/ 368103 w 449442"/>
                <a:gd name="connsiteY10" fmla="*/ 157266 h 520779"/>
                <a:gd name="connsiteX11" fmla="*/ 394415 w 449442"/>
                <a:gd name="connsiteY11" fmla="*/ 44275 h 520779"/>
                <a:gd name="connsiteX12" fmla="*/ 430030 w 449442"/>
                <a:gd name="connsiteY12" fmla="*/ 11129 h 520779"/>
                <a:gd name="connsiteX13" fmla="*/ 421085 w 449442"/>
                <a:gd name="connsiteY13" fmla="*/ 69993 h 520779"/>
                <a:gd name="connsiteX14" fmla="*/ 442612 w 449442"/>
                <a:gd name="connsiteY14" fmla="*/ 130357 h 520779"/>
                <a:gd name="connsiteX15" fmla="*/ 448219 w 449442"/>
                <a:gd name="connsiteY15" fmla="*/ 230956 h 520779"/>
                <a:gd name="connsiteX16" fmla="*/ 421794 w 449442"/>
                <a:gd name="connsiteY16" fmla="*/ 359341 h 520779"/>
                <a:gd name="connsiteX17" fmla="*/ 392822 w 449442"/>
                <a:gd name="connsiteY17" fmla="*/ 462422 h 520779"/>
                <a:gd name="connsiteX18" fmla="*/ 228239 w 449442"/>
                <a:gd name="connsiteY18" fmla="*/ 520769 h 520779"/>
                <a:gd name="connsiteX19" fmla="*/ 51324 w 449442"/>
                <a:gd name="connsiteY19" fmla="*/ 466150 h 520779"/>
                <a:gd name="connsiteX20" fmla="*/ 26869 w 449442"/>
                <a:gd name="connsiteY20" fmla="*/ 346442 h 520779"/>
                <a:gd name="connsiteX21" fmla="*/ 502 w 449442"/>
                <a:gd name="connsiteY21" fmla="*/ 233014 h 520779"/>
                <a:gd name="connsiteX22" fmla="*/ 16583 w 449442"/>
                <a:gd name="connsiteY22" fmla="*/ 152780 h 520779"/>
                <a:gd name="connsiteX23" fmla="*/ 95031 w 449442"/>
                <a:gd name="connsiteY23" fmla="*/ 171871 h 520779"/>
                <a:gd name="connsiteX24" fmla="*/ 119142 w 449442"/>
                <a:gd name="connsiteY24" fmla="*/ 47133 h 520779"/>
                <a:gd name="connsiteX25" fmla="*/ 157544 w 449442"/>
                <a:gd name="connsiteY25" fmla="*/ 4999 h 520779"/>
                <a:gd name="connsiteX26" fmla="*/ 159850 w 449442"/>
                <a:gd name="connsiteY26" fmla="*/ 151998 h 520779"/>
                <a:gd name="connsiteX27" fmla="*/ 190580 w 449442"/>
                <a:gd name="connsiteY27" fmla="*/ 44275 h 520779"/>
                <a:gd name="connsiteX28" fmla="*/ 226196 w 449442"/>
                <a:gd name="connsiteY28" fmla="*/ 4461 h 520779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19142 w 449442"/>
                <a:gd name="connsiteY24" fmla="*/ 46242 h 519888"/>
                <a:gd name="connsiteX25" fmla="*/ 159850 w 449442"/>
                <a:gd name="connsiteY25" fmla="*/ 151107 h 519888"/>
                <a:gd name="connsiteX26" fmla="*/ 190580 w 449442"/>
                <a:gd name="connsiteY26" fmla="*/ 43384 h 519888"/>
                <a:gd name="connsiteX27" fmla="*/ 226196 w 449442"/>
                <a:gd name="connsiteY27" fmla="*/ 3570 h 519888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59850 w 449442"/>
                <a:gd name="connsiteY24" fmla="*/ 151107 h 519888"/>
                <a:gd name="connsiteX25" fmla="*/ 190580 w 449442"/>
                <a:gd name="connsiteY25" fmla="*/ 43384 h 519888"/>
                <a:gd name="connsiteX26" fmla="*/ 226196 w 449442"/>
                <a:gd name="connsiteY26" fmla="*/ 3570 h 519888"/>
                <a:gd name="connsiteX0" fmla="*/ 190580 w 449442"/>
                <a:gd name="connsiteY0" fmla="*/ 37351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25" fmla="*/ 190580 w 449442"/>
                <a:gd name="connsiteY25" fmla="*/ 37351 h 513855"/>
                <a:gd name="connsiteX0" fmla="*/ 159850 w 449442"/>
                <a:gd name="connsiteY0" fmla="*/ 145074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0" fmla="*/ 159850 w 449442"/>
                <a:gd name="connsiteY0" fmla="*/ 145074 h 513855"/>
                <a:gd name="connsiteX1" fmla="*/ 219657 w 449442"/>
                <a:gd name="connsiteY1" fmla="*/ 141583 h 513855"/>
                <a:gd name="connsiteX2" fmla="*/ 247730 w 449442"/>
                <a:gd name="connsiteY2" fmla="*/ 56402 h 513855"/>
                <a:gd name="connsiteX3" fmla="*/ 284034 w 449442"/>
                <a:gd name="connsiteY3" fmla="*/ 6275 h 513855"/>
                <a:gd name="connsiteX4" fmla="*/ 284877 w 449442"/>
                <a:gd name="connsiteY4" fmla="*/ 67832 h 513855"/>
                <a:gd name="connsiteX5" fmla="*/ 294060 w 449442"/>
                <a:gd name="connsiteY5" fmla="*/ 142531 h 513855"/>
                <a:gd name="connsiteX6" fmla="*/ 322977 w 449442"/>
                <a:gd name="connsiteY6" fmla="*/ 40209 h 513855"/>
                <a:gd name="connsiteX7" fmla="*/ 353179 w 449442"/>
                <a:gd name="connsiteY7" fmla="*/ 3791 h 513855"/>
                <a:gd name="connsiteX8" fmla="*/ 352506 w 449442"/>
                <a:gd name="connsiteY8" fmla="*/ 56401 h 513855"/>
                <a:gd name="connsiteX9" fmla="*/ 368103 w 449442"/>
                <a:gd name="connsiteY9" fmla="*/ 150342 h 513855"/>
                <a:gd name="connsiteX10" fmla="*/ 394415 w 449442"/>
                <a:gd name="connsiteY10" fmla="*/ 37351 h 513855"/>
                <a:gd name="connsiteX11" fmla="*/ 430030 w 449442"/>
                <a:gd name="connsiteY11" fmla="*/ 4205 h 513855"/>
                <a:gd name="connsiteX12" fmla="*/ 421085 w 449442"/>
                <a:gd name="connsiteY12" fmla="*/ 63069 h 513855"/>
                <a:gd name="connsiteX13" fmla="*/ 442612 w 449442"/>
                <a:gd name="connsiteY13" fmla="*/ 123433 h 513855"/>
                <a:gd name="connsiteX14" fmla="*/ 448219 w 449442"/>
                <a:gd name="connsiteY14" fmla="*/ 224032 h 513855"/>
                <a:gd name="connsiteX15" fmla="*/ 421794 w 449442"/>
                <a:gd name="connsiteY15" fmla="*/ 352417 h 513855"/>
                <a:gd name="connsiteX16" fmla="*/ 392822 w 449442"/>
                <a:gd name="connsiteY16" fmla="*/ 455498 h 513855"/>
                <a:gd name="connsiteX17" fmla="*/ 228239 w 449442"/>
                <a:gd name="connsiteY17" fmla="*/ 513845 h 513855"/>
                <a:gd name="connsiteX18" fmla="*/ 51324 w 449442"/>
                <a:gd name="connsiteY18" fmla="*/ 459226 h 513855"/>
                <a:gd name="connsiteX19" fmla="*/ 26869 w 449442"/>
                <a:gd name="connsiteY19" fmla="*/ 339518 h 513855"/>
                <a:gd name="connsiteX20" fmla="*/ 502 w 449442"/>
                <a:gd name="connsiteY20" fmla="*/ 226090 h 513855"/>
                <a:gd name="connsiteX21" fmla="*/ 16583 w 449442"/>
                <a:gd name="connsiteY21" fmla="*/ 145856 h 513855"/>
                <a:gd name="connsiteX22" fmla="*/ 95031 w 449442"/>
                <a:gd name="connsiteY22" fmla="*/ 164947 h 513855"/>
                <a:gd name="connsiteX23" fmla="*/ 159850 w 449442"/>
                <a:gd name="connsiteY23" fmla="*/ 145074 h 513855"/>
                <a:gd name="connsiteX0" fmla="*/ 159850 w 449442"/>
                <a:gd name="connsiteY0" fmla="*/ 145074 h 513855"/>
                <a:gd name="connsiteX1" fmla="*/ 247730 w 449442"/>
                <a:gd name="connsiteY1" fmla="*/ 56402 h 513855"/>
                <a:gd name="connsiteX2" fmla="*/ 284034 w 449442"/>
                <a:gd name="connsiteY2" fmla="*/ 6275 h 513855"/>
                <a:gd name="connsiteX3" fmla="*/ 284877 w 449442"/>
                <a:gd name="connsiteY3" fmla="*/ 67832 h 513855"/>
                <a:gd name="connsiteX4" fmla="*/ 294060 w 449442"/>
                <a:gd name="connsiteY4" fmla="*/ 142531 h 513855"/>
                <a:gd name="connsiteX5" fmla="*/ 322977 w 449442"/>
                <a:gd name="connsiteY5" fmla="*/ 40209 h 513855"/>
                <a:gd name="connsiteX6" fmla="*/ 353179 w 449442"/>
                <a:gd name="connsiteY6" fmla="*/ 3791 h 513855"/>
                <a:gd name="connsiteX7" fmla="*/ 352506 w 449442"/>
                <a:gd name="connsiteY7" fmla="*/ 56401 h 513855"/>
                <a:gd name="connsiteX8" fmla="*/ 368103 w 449442"/>
                <a:gd name="connsiteY8" fmla="*/ 150342 h 513855"/>
                <a:gd name="connsiteX9" fmla="*/ 394415 w 449442"/>
                <a:gd name="connsiteY9" fmla="*/ 37351 h 513855"/>
                <a:gd name="connsiteX10" fmla="*/ 430030 w 449442"/>
                <a:gd name="connsiteY10" fmla="*/ 4205 h 513855"/>
                <a:gd name="connsiteX11" fmla="*/ 421085 w 449442"/>
                <a:gd name="connsiteY11" fmla="*/ 63069 h 513855"/>
                <a:gd name="connsiteX12" fmla="*/ 442612 w 449442"/>
                <a:gd name="connsiteY12" fmla="*/ 123433 h 513855"/>
                <a:gd name="connsiteX13" fmla="*/ 448219 w 449442"/>
                <a:gd name="connsiteY13" fmla="*/ 224032 h 513855"/>
                <a:gd name="connsiteX14" fmla="*/ 421794 w 449442"/>
                <a:gd name="connsiteY14" fmla="*/ 352417 h 513855"/>
                <a:gd name="connsiteX15" fmla="*/ 392822 w 449442"/>
                <a:gd name="connsiteY15" fmla="*/ 455498 h 513855"/>
                <a:gd name="connsiteX16" fmla="*/ 228239 w 449442"/>
                <a:gd name="connsiteY16" fmla="*/ 513845 h 513855"/>
                <a:gd name="connsiteX17" fmla="*/ 51324 w 449442"/>
                <a:gd name="connsiteY17" fmla="*/ 459226 h 513855"/>
                <a:gd name="connsiteX18" fmla="*/ 26869 w 449442"/>
                <a:gd name="connsiteY18" fmla="*/ 339518 h 513855"/>
                <a:gd name="connsiteX19" fmla="*/ 502 w 449442"/>
                <a:gd name="connsiteY19" fmla="*/ 226090 h 513855"/>
                <a:gd name="connsiteX20" fmla="*/ 16583 w 449442"/>
                <a:gd name="connsiteY20" fmla="*/ 145856 h 513855"/>
                <a:gd name="connsiteX21" fmla="*/ 95031 w 449442"/>
                <a:gd name="connsiteY21" fmla="*/ 164947 h 513855"/>
                <a:gd name="connsiteX22" fmla="*/ 159850 w 449442"/>
                <a:gd name="connsiteY22" fmla="*/ 145074 h 513855"/>
                <a:gd name="connsiteX0" fmla="*/ 159850 w 449442"/>
                <a:gd name="connsiteY0" fmla="*/ 145074 h 513855"/>
                <a:gd name="connsiteX1" fmla="*/ 284034 w 449442"/>
                <a:gd name="connsiteY1" fmla="*/ 6275 h 513855"/>
                <a:gd name="connsiteX2" fmla="*/ 284877 w 449442"/>
                <a:gd name="connsiteY2" fmla="*/ 67832 h 513855"/>
                <a:gd name="connsiteX3" fmla="*/ 294060 w 449442"/>
                <a:gd name="connsiteY3" fmla="*/ 142531 h 513855"/>
                <a:gd name="connsiteX4" fmla="*/ 322977 w 449442"/>
                <a:gd name="connsiteY4" fmla="*/ 40209 h 513855"/>
                <a:gd name="connsiteX5" fmla="*/ 353179 w 449442"/>
                <a:gd name="connsiteY5" fmla="*/ 3791 h 513855"/>
                <a:gd name="connsiteX6" fmla="*/ 352506 w 449442"/>
                <a:gd name="connsiteY6" fmla="*/ 56401 h 513855"/>
                <a:gd name="connsiteX7" fmla="*/ 368103 w 449442"/>
                <a:gd name="connsiteY7" fmla="*/ 150342 h 513855"/>
                <a:gd name="connsiteX8" fmla="*/ 394415 w 449442"/>
                <a:gd name="connsiteY8" fmla="*/ 37351 h 513855"/>
                <a:gd name="connsiteX9" fmla="*/ 430030 w 449442"/>
                <a:gd name="connsiteY9" fmla="*/ 4205 h 513855"/>
                <a:gd name="connsiteX10" fmla="*/ 421085 w 449442"/>
                <a:gd name="connsiteY10" fmla="*/ 63069 h 513855"/>
                <a:gd name="connsiteX11" fmla="*/ 442612 w 449442"/>
                <a:gd name="connsiteY11" fmla="*/ 123433 h 513855"/>
                <a:gd name="connsiteX12" fmla="*/ 448219 w 449442"/>
                <a:gd name="connsiteY12" fmla="*/ 224032 h 513855"/>
                <a:gd name="connsiteX13" fmla="*/ 421794 w 449442"/>
                <a:gd name="connsiteY13" fmla="*/ 352417 h 513855"/>
                <a:gd name="connsiteX14" fmla="*/ 392822 w 449442"/>
                <a:gd name="connsiteY14" fmla="*/ 455498 h 513855"/>
                <a:gd name="connsiteX15" fmla="*/ 228239 w 449442"/>
                <a:gd name="connsiteY15" fmla="*/ 513845 h 513855"/>
                <a:gd name="connsiteX16" fmla="*/ 51324 w 449442"/>
                <a:gd name="connsiteY16" fmla="*/ 459226 h 513855"/>
                <a:gd name="connsiteX17" fmla="*/ 26869 w 449442"/>
                <a:gd name="connsiteY17" fmla="*/ 339518 h 513855"/>
                <a:gd name="connsiteX18" fmla="*/ 502 w 449442"/>
                <a:gd name="connsiteY18" fmla="*/ 226090 h 513855"/>
                <a:gd name="connsiteX19" fmla="*/ 16583 w 449442"/>
                <a:gd name="connsiteY19" fmla="*/ 145856 h 513855"/>
                <a:gd name="connsiteX20" fmla="*/ 95031 w 449442"/>
                <a:gd name="connsiteY20" fmla="*/ 164947 h 513855"/>
                <a:gd name="connsiteX21" fmla="*/ 159850 w 449442"/>
                <a:gd name="connsiteY21" fmla="*/ 145074 h 513855"/>
                <a:gd name="connsiteX0" fmla="*/ 159850 w 449442"/>
                <a:gd name="connsiteY0" fmla="*/ 145074 h 513855"/>
                <a:gd name="connsiteX1" fmla="*/ 284877 w 449442"/>
                <a:gd name="connsiteY1" fmla="*/ 67832 h 513855"/>
                <a:gd name="connsiteX2" fmla="*/ 294060 w 449442"/>
                <a:gd name="connsiteY2" fmla="*/ 142531 h 513855"/>
                <a:gd name="connsiteX3" fmla="*/ 322977 w 449442"/>
                <a:gd name="connsiteY3" fmla="*/ 40209 h 513855"/>
                <a:gd name="connsiteX4" fmla="*/ 353179 w 449442"/>
                <a:gd name="connsiteY4" fmla="*/ 3791 h 513855"/>
                <a:gd name="connsiteX5" fmla="*/ 352506 w 449442"/>
                <a:gd name="connsiteY5" fmla="*/ 56401 h 513855"/>
                <a:gd name="connsiteX6" fmla="*/ 368103 w 449442"/>
                <a:gd name="connsiteY6" fmla="*/ 150342 h 513855"/>
                <a:gd name="connsiteX7" fmla="*/ 394415 w 449442"/>
                <a:gd name="connsiteY7" fmla="*/ 37351 h 513855"/>
                <a:gd name="connsiteX8" fmla="*/ 430030 w 449442"/>
                <a:gd name="connsiteY8" fmla="*/ 4205 h 513855"/>
                <a:gd name="connsiteX9" fmla="*/ 421085 w 449442"/>
                <a:gd name="connsiteY9" fmla="*/ 63069 h 513855"/>
                <a:gd name="connsiteX10" fmla="*/ 442612 w 449442"/>
                <a:gd name="connsiteY10" fmla="*/ 123433 h 513855"/>
                <a:gd name="connsiteX11" fmla="*/ 448219 w 449442"/>
                <a:gd name="connsiteY11" fmla="*/ 224032 h 513855"/>
                <a:gd name="connsiteX12" fmla="*/ 421794 w 449442"/>
                <a:gd name="connsiteY12" fmla="*/ 352417 h 513855"/>
                <a:gd name="connsiteX13" fmla="*/ 392822 w 449442"/>
                <a:gd name="connsiteY13" fmla="*/ 455498 h 513855"/>
                <a:gd name="connsiteX14" fmla="*/ 228239 w 449442"/>
                <a:gd name="connsiteY14" fmla="*/ 513845 h 513855"/>
                <a:gd name="connsiteX15" fmla="*/ 51324 w 449442"/>
                <a:gd name="connsiteY15" fmla="*/ 459226 h 513855"/>
                <a:gd name="connsiteX16" fmla="*/ 26869 w 449442"/>
                <a:gd name="connsiteY16" fmla="*/ 339518 h 513855"/>
                <a:gd name="connsiteX17" fmla="*/ 502 w 449442"/>
                <a:gd name="connsiteY17" fmla="*/ 226090 h 513855"/>
                <a:gd name="connsiteX18" fmla="*/ 16583 w 449442"/>
                <a:gd name="connsiteY18" fmla="*/ 145856 h 513855"/>
                <a:gd name="connsiteX19" fmla="*/ 95031 w 449442"/>
                <a:gd name="connsiteY19" fmla="*/ 164947 h 513855"/>
                <a:gd name="connsiteX20" fmla="*/ 159850 w 449442"/>
                <a:gd name="connsiteY20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22977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17194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3179 w 449442"/>
                <a:gd name="connsiteY2" fmla="*/ 3791 h 513855"/>
                <a:gd name="connsiteX3" fmla="*/ 352506 w 449442"/>
                <a:gd name="connsiteY3" fmla="*/ 56401 h 513855"/>
                <a:gd name="connsiteX4" fmla="*/ 368103 w 449442"/>
                <a:gd name="connsiteY4" fmla="*/ 150342 h 513855"/>
                <a:gd name="connsiteX5" fmla="*/ 394415 w 449442"/>
                <a:gd name="connsiteY5" fmla="*/ 37351 h 513855"/>
                <a:gd name="connsiteX6" fmla="*/ 430030 w 449442"/>
                <a:gd name="connsiteY6" fmla="*/ 4205 h 513855"/>
                <a:gd name="connsiteX7" fmla="*/ 421085 w 449442"/>
                <a:gd name="connsiteY7" fmla="*/ 63069 h 513855"/>
                <a:gd name="connsiteX8" fmla="*/ 442612 w 449442"/>
                <a:gd name="connsiteY8" fmla="*/ 123433 h 513855"/>
                <a:gd name="connsiteX9" fmla="*/ 448219 w 449442"/>
                <a:gd name="connsiteY9" fmla="*/ 224032 h 513855"/>
                <a:gd name="connsiteX10" fmla="*/ 421794 w 449442"/>
                <a:gd name="connsiteY10" fmla="*/ 352417 h 513855"/>
                <a:gd name="connsiteX11" fmla="*/ 392822 w 449442"/>
                <a:gd name="connsiteY11" fmla="*/ 455498 h 513855"/>
                <a:gd name="connsiteX12" fmla="*/ 228239 w 449442"/>
                <a:gd name="connsiteY12" fmla="*/ 513845 h 513855"/>
                <a:gd name="connsiteX13" fmla="*/ 51324 w 449442"/>
                <a:gd name="connsiteY13" fmla="*/ 459226 h 513855"/>
                <a:gd name="connsiteX14" fmla="*/ 26869 w 449442"/>
                <a:gd name="connsiteY14" fmla="*/ 339518 h 513855"/>
                <a:gd name="connsiteX15" fmla="*/ 502 w 449442"/>
                <a:gd name="connsiteY15" fmla="*/ 226090 h 513855"/>
                <a:gd name="connsiteX16" fmla="*/ 16583 w 449442"/>
                <a:gd name="connsiteY16" fmla="*/ 145856 h 513855"/>
                <a:gd name="connsiteX17" fmla="*/ 95031 w 449442"/>
                <a:gd name="connsiteY17" fmla="*/ 164947 h 513855"/>
                <a:gd name="connsiteX18" fmla="*/ 159850 w 449442"/>
                <a:gd name="connsiteY18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2506 w 449442"/>
                <a:gd name="connsiteY2" fmla="*/ 56401 h 513855"/>
                <a:gd name="connsiteX3" fmla="*/ 368103 w 449442"/>
                <a:gd name="connsiteY3" fmla="*/ 150342 h 513855"/>
                <a:gd name="connsiteX4" fmla="*/ 394415 w 449442"/>
                <a:gd name="connsiteY4" fmla="*/ 37351 h 513855"/>
                <a:gd name="connsiteX5" fmla="*/ 430030 w 449442"/>
                <a:gd name="connsiteY5" fmla="*/ 4205 h 513855"/>
                <a:gd name="connsiteX6" fmla="*/ 421085 w 449442"/>
                <a:gd name="connsiteY6" fmla="*/ 63069 h 513855"/>
                <a:gd name="connsiteX7" fmla="*/ 442612 w 449442"/>
                <a:gd name="connsiteY7" fmla="*/ 123433 h 513855"/>
                <a:gd name="connsiteX8" fmla="*/ 448219 w 449442"/>
                <a:gd name="connsiteY8" fmla="*/ 224032 h 513855"/>
                <a:gd name="connsiteX9" fmla="*/ 421794 w 449442"/>
                <a:gd name="connsiteY9" fmla="*/ 352417 h 513855"/>
                <a:gd name="connsiteX10" fmla="*/ 392822 w 449442"/>
                <a:gd name="connsiteY10" fmla="*/ 455498 h 513855"/>
                <a:gd name="connsiteX11" fmla="*/ 228239 w 449442"/>
                <a:gd name="connsiteY11" fmla="*/ 513845 h 513855"/>
                <a:gd name="connsiteX12" fmla="*/ 51324 w 449442"/>
                <a:gd name="connsiteY12" fmla="*/ 459226 h 513855"/>
                <a:gd name="connsiteX13" fmla="*/ 26869 w 449442"/>
                <a:gd name="connsiteY13" fmla="*/ 339518 h 513855"/>
                <a:gd name="connsiteX14" fmla="*/ 502 w 449442"/>
                <a:gd name="connsiteY14" fmla="*/ 226090 h 513855"/>
                <a:gd name="connsiteX15" fmla="*/ 16583 w 449442"/>
                <a:gd name="connsiteY15" fmla="*/ 145856 h 513855"/>
                <a:gd name="connsiteX16" fmla="*/ 95031 w 449442"/>
                <a:gd name="connsiteY16" fmla="*/ 164947 h 513855"/>
                <a:gd name="connsiteX17" fmla="*/ 159850 w 449442"/>
                <a:gd name="connsiteY17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68103 w 449442"/>
                <a:gd name="connsiteY2" fmla="*/ 150342 h 513855"/>
                <a:gd name="connsiteX3" fmla="*/ 394415 w 449442"/>
                <a:gd name="connsiteY3" fmla="*/ 37351 h 513855"/>
                <a:gd name="connsiteX4" fmla="*/ 430030 w 449442"/>
                <a:gd name="connsiteY4" fmla="*/ 4205 h 513855"/>
                <a:gd name="connsiteX5" fmla="*/ 421085 w 449442"/>
                <a:gd name="connsiteY5" fmla="*/ 63069 h 513855"/>
                <a:gd name="connsiteX6" fmla="*/ 442612 w 449442"/>
                <a:gd name="connsiteY6" fmla="*/ 123433 h 513855"/>
                <a:gd name="connsiteX7" fmla="*/ 448219 w 449442"/>
                <a:gd name="connsiteY7" fmla="*/ 224032 h 513855"/>
                <a:gd name="connsiteX8" fmla="*/ 421794 w 449442"/>
                <a:gd name="connsiteY8" fmla="*/ 352417 h 513855"/>
                <a:gd name="connsiteX9" fmla="*/ 392822 w 449442"/>
                <a:gd name="connsiteY9" fmla="*/ 455498 h 513855"/>
                <a:gd name="connsiteX10" fmla="*/ 228239 w 449442"/>
                <a:gd name="connsiteY10" fmla="*/ 513845 h 513855"/>
                <a:gd name="connsiteX11" fmla="*/ 51324 w 449442"/>
                <a:gd name="connsiteY11" fmla="*/ 459226 h 513855"/>
                <a:gd name="connsiteX12" fmla="*/ 26869 w 449442"/>
                <a:gd name="connsiteY12" fmla="*/ 339518 h 513855"/>
                <a:gd name="connsiteX13" fmla="*/ 502 w 449442"/>
                <a:gd name="connsiteY13" fmla="*/ 226090 h 513855"/>
                <a:gd name="connsiteX14" fmla="*/ 16583 w 449442"/>
                <a:gd name="connsiteY14" fmla="*/ 145856 h 513855"/>
                <a:gd name="connsiteX15" fmla="*/ 95031 w 449442"/>
                <a:gd name="connsiteY15" fmla="*/ 164947 h 513855"/>
                <a:gd name="connsiteX16" fmla="*/ 159850 w 449442"/>
                <a:gd name="connsiteY16" fmla="*/ 145074 h 513855"/>
                <a:gd name="connsiteX0" fmla="*/ 159850 w 449442"/>
                <a:gd name="connsiteY0" fmla="*/ 143342 h 512123"/>
                <a:gd name="connsiteX1" fmla="*/ 294060 w 449442"/>
                <a:gd name="connsiteY1" fmla="*/ 140799 h 512123"/>
                <a:gd name="connsiteX2" fmla="*/ 368103 w 449442"/>
                <a:gd name="connsiteY2" fmla="*/ 148610 h 512123"/>
                <a:gd name="connsiteX3" fmla="*/ 430030 w 449442"/>
                <a:gd name="connsiteY3" fmla="*/ 2473 h 512123"/>
                <a:gd name="connsiteX4" fmla="*/ 421085 w 449442"/>
                <a:gd name="connsiteY4" fmla="*/ 61337 h 512123"/>
                <a:gd name="connsiteX5" fmla="*/ 442612 w 449442"/>
                <a:gd name="connsiteY5" fmla="*/ 121701 h 512123"/>
                <a:gd name="connsiteX6" fmla="*/ 448219 w 449442"/>
                <a:gd name="connsiteY6" fmla="*/ 222300 h 512123"/>
                <a:gd name="connsiteX7" fmla="*/ 421794 w 449442"/>
                <a:gd name="connsiteY7" fmla="*/ 350685 h 512123"/>
                <a:gd name="connsiteX8" fmla="*/ 392822 w 449442"/>
                <a:gd name="connsiteY8" fmla="*/ 453766 h 512123"/>
                <a:gd name="connsiteX9" fmla="*/ 228239 w 449442"/>
                <a:gd name="connsiteY9" fmla="*/ 512113 h 512123"/>
                <a:gd name="connsiteX10" fmla="*/ 51324 w 449442"/>
                <a:gd name="connsiteY10" fmla="*/ 457494 h 512123"/>
                <a:gd name="connsiteX11" fmla="*/ 26869 w 449442"/>
                <a:gd name="connsiteY11" fmla="*/ 337786 h 512123"/>
                <a:gd name="connsiteX12" fmla="*/ 502 w 449442"/>
                <a:gd name="connsiteY12" fmla="*/ 224358 h 512123"/>
                <a:gd name="connsiteX13" fmla="*/ 16583 w 449442"/>
                <a:gd name="connsiteY13" fmla="*/ 144124 h 512123"/>
                <a:gd name="connsiteX14" fmla="*/ 95031 w 449442"/>
                <a:gd name="connsiteY14" fmla="*/ 163215 h 512123"/>
                <a:gd name="connsiteX15" fmla="*/ 159850 w 449442"/>
                <a:gd name="connsiteY15" fmla="*/ 143342 h 512123"/>
                <a:gd name="connsiteX0" fmla="*/ 159850 w 449442"/>
                <a:gd name="connsiteY0" fmla="*/ 82369 h 451150"/>
                <a:gd name="connsiteX1" fmla="*/ 294060 w 449442"/>
                <a:gd name="connsiteY1" fmla="*/ 79826 h 451150"/>
                <a:gd name="connsiteX2" fmla="*/ 368103 w 449442"/>
                <a:gd name="connsiteY2" fmla="*/ 87637 h 451150"/>
                <a:gd name="connsiteX3" fmla="*/ 421085 w 449442"/>
                <a:gd name="connsiteY3" fmla="*/ 364 h 451150"/>
                <a:gd name="connsiteX4" fmla="*/ 442612 w 449442"/>
                <a:gd name="connsiteY4" fmla="*/ 60728 h 451150"/>
                <a:gd name="connsiteX5" fmla="*/ 448219 w 449442"/>
                <a:gd name="connsiteY5" fmla="*/ 161327 h 451150"/>
                <a:gd name="connsiteX6" fmla="*/ 421794 w 449442"/>
                <a:gd name="connsiteY6" fmla="*/ 289712 h 451150"/>
                <a:gd name="connsiteX7" fmla="*/ 392822 w 449442"/>
                <a:gd name="connsiteY7" fmla="*/ 392793 h 451150"/>
                <a:gd name="connsiteX8" fmla="*/ 228239 w 449442"/>
                <a:gd name="connsiteY8" fmla="*/ 451140 h 451150"/>
                <a:gd name="connsiteX9" fmla="*/ 51324 w 449442"/>
                <a:gd name="connsiteY9" fmla="*/ 396521 h 451150"/>
                <a:gd name="connsiteX10" fmla="*/ 26869 w 449442"/>
                <a:gd name="connsiteY10" fmla="*/ 276813 h 451150"/>
                <a:gd name="connsiteX11" fmla="*/ 502 w 449442"/>
                <a:gd name="connsiteY11" fmla="*/ 163385 h 451150"/>
                <a:gd name="connsiteX12" fmla="*/ 16583 w 449442"/>
                <a:gd name="connsiteY12" fmla="*/ 83151 h 451150"/>
                <a:gd name="connsiteX13" fmla="*/ 95031 w 449442"/>
                <a:gd name="connsiteY13" fmla="*/ 102242 h 451150"/>
                <a:gd name="connsiteX14" fmla="*/ 159850 w 449442"/>
                <a:gd name="connsiteY14" fmla="*/ 82369 h 451150"/>
                <a:gd name="connsiteX0" fmla="*/ 159850 w 451734"/>
                <a:gd name="connsiteY0" fmla="*/ 24186 h 392967"/>
                <a:gd name="connsiteX1" fmla="*/ 294060 w 451734"/>
                <a:gd name="connsiteY1" fmla="*/ 21643 h 392967"/>
                <a:gd name="connsiteX2" fmla="*/ 368103 w 451734"/>
                <a:gd name="connsiteY2" fmla="*/ 29454 h 392967"/>
                <a:gd name="connsiteX3" fmla="*/ 442612 w 451734"/>
                <a:gd name="connsiteY3" fmla="*/ 2545 h 392967"/>
                <a:gd name="connsiteX4" fmla="*/ 448219 w 451734"/>
                <a:gd name="connsiteY4" fmla="*/ 103144 h 392967"/>
                <a:gd name="connsiteX5" fmla="*/ 421794 w 451734"/>
                <a:gd name="connsiteY5" fmla="*/ 231529 h 392967"/>
                <a:gd name="connsiteX6" fmla="*/ 392822 w 451734"/>
                <a:gd name="connsiteY6" fmla="*/ 334610 h 392967"/>
                <a:gd name="connsiteX7" fmla="*/ 228239 w 451734"/>
                <a:gd name="connsiteY7" fmla="*/ 392957 h 392967"/>
                <a:gd name="connsiteX8" fmla="*/ 51324 w 451734"/>
                <a:gd name="connsiteY8" fmla="*/ 338338 h 392967"/>
                <a:gd name="connsiteX9" fmla="*/ 26869 w 451734"/>
                <a:gd name="connsiteY9" fmla="*/ 218630 h 392967"/>
                <a:gd name="connsiteX10" fmla="*/ 502 w 451734"/>
                <a:gd name="connsiteY10" fmla="*/ 105202 h 392967"/>
                <a:gd name="connsiteX11" fmla="*/ 16583 w 451734"/>
                <a:gd name="connsiteY11" fmla="*/ 24968 h 392967"/>
                <a:gd name="connsiteX12" fmla="*/ 95031 w 451734"/>
                <a:gd name="connsiteY12" fmla="*/ 44059 h 392967"/>
                <a:gd name="connsiteX13" fmla="*/ 159850 w 451734"/>
                <a:gd name="connsiteY13" fmla="*/ 24186 h 392967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95031 w 456702"/>
                <a:gd name="connsiteY11" fmla="*/ 45105 h 394013"/>
                <a:gd name="connsiteX12" fmla="*/ 159850 w 456702"/>
                <a:gd name="connsiteY12" fmla="*/ 25232 h 394013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159850 w 456702"/>
                <a:gd name="connsiteY11" fmla="*/ 25232 h 394013"/>
                <a:gd name="connsiteX0" fmla="*/ 159850 w 456702"/>
                <a:gd name="connsiteY0" fmla="*/ 21641 h 390422"/>
                <a:gd name="connsiteX1" fmla="*/ 442612 w 456702"/>
                <a:gd name="connsiteY1" fmla="*/ 0 h 390422"/>
                <a:gd name="connsiteX2" fmla="*/ 448219 w 456702"/>
                <a:gd name="connsiteY2" fmla="*/ 100599 h 390422"/>
                <a:gd name="connsiteX3" fmla="*/ 421794 w 456702"/>
                <a:gd name="connsiteY3" fmla="*/ 228984 h 390422"/>
                <a:gd name="connsiteX4" fmla="*/ 392822 w 456702"/>
                <a:gd name="connsiteY4" fmla="*/ 332065 h 390422"/>
                <a:gd name="connsiteX5" fmla="*/ 228239 w 456702"/>
                <a:gd name="connsiteY5" fmla="*/ 390412 h 390422"/>
                <a:gd name="connsiteX6" fmla="*/ 51324 w 456702"/>
                <a:gd name="connsiteY6" fmla="*/ 335793 h 390422"/>
                <a:gd name="connsiteX7" fmla="*/ 26869 w 456702"/>
                <a:gd name="connsiteY7" fmla="*/ 216085 h 390422"/>
                <a:gd name="connsiteX8" fmla="*/ 502 w 456702"/>
                <a:gd name="connsiteY8" fmla="*/ 102657 h 390422"/>
                <a:gd name="connsiteX9" fmla="*/ 16583 w 456702"/>
                <a:gd name="connsiteY9" fmla="*/ 22423 h 390422"/>
                <a:gd name="connsiteX10" fmla="*/ 159850 w 456702"/>
                <a:gd name="connsiteY10" fmla="*/ 21641 h 390422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3386 w 467886"/>
                <a:gd name="connsiteY0" fmla="*/ 19229 h 395175"/>
                <a:gd name="connsiteX1" fmla="*/ 448300 w 467886"/>
                <a:gd name="connsiteY1" fmla="*/ 4753 h 395175"/>
                <a:gd name="connsiteX2" fmla="*/ 453907 w 467886"/>
                <a:gd name="connsiteY2" fmla="*/ 105352 h 395175"/>
                <a:gd name="connsiteX3" fmla="*/ 427482 w 467886"/>
                <a:gd name="connsiteY3" fmla="*/ 233737 h 395175"/>
                <a:gd name="connsiteX4" fmla="*/ 398510 w 467886"/>
                <a:gd name="connsiteY4" fmla="*/ 336818 h 395175"/>
                <a:gd name="connsiteX5" fmla="*/ 233927 w 467886"/>
                <a:gd name="connsiteY5" fmla="*/ 395165 h 395175"/>
                <a:gd name="connsiteX6" fmla="*/ 57012 w 467886"/>
                <a:gd name="connsiteY6" fmla="*/ 340546 h 395175"/>
                <a:gd name="connsiteX7" fmla="*/ 32557 w 467886"/>
                <a:gd name="connsiteY7" fmla="*/ 220838 h 395175"/>
                <a:gd name="connsiteX8" fmla="*/ 6190 w 467886"/>
                <a:gd name="connsiteY8" fmla="*/ 107410 h 395175"/>
                <a:gd name="connsiteX9" fmla="*/ 22271 w 467886"/>
                <a:gd name="connsiteY9" fmla="*/ 27176 h 395175"/>
                <a:gd name="connsiteX10" fmla="*/ 223386 w 467886"/>
                <a:gd name="connsiteY10" fmla="*/ 19229 h 395175"/>
                <a:gd name="connsiteX0" fmla="*/ 229543 w 467839"/>
                <a:gd name="connsiteY0" fmla="*/ 11915 h 397892"/>
                <a:gd name="connsiteX1" fmla="*/ 448673 w 467839"/>
                <a:gd name="connsiteY1" fmla="*/ 7470 h 397892"/>
                <a:gd name="connsiteX2" fmla="*/ 454280 w 467839"/>
                <a:gd name="connsiteY2" fmla="*/ 108069 h 397892"/>
                <a:gd name="connsiteX3" fmla="*/ 427855 w 467839"/>
                <a:gd name="connsiteY3" fmla="*/ 236454 h 397892"/>
                <a:gd name="connsiteX4" fmla="*/ 398883 w 467839"/>
                <a:gd name="connsiteY4" fmla="*/ 339535 h 397892"/>
                <a:gd name="connsiteX5" fmla="*/ 234300 w 467839"/>
                <a:gd name="connsiteY5" fmla="*/ 397882 h 397892"/>
                <a:gd name="connsiteX6" fmla="*/ 57385 w 467839"/>
                <a:gd name="connsiteY6" fmla="*/ 343263 h 397892"/>
                <a:gd name="connsiteX7" fmla="*/ 32930 w 467839"/>
                <a:gd name="connsiteY7" fmla="*/ 223555 h 397892"/>
                <a:gd name="connsiteX8" fmla="*/ 6563 w 467839"/>
                <a:gd name="connsiteY8" fmla="*/ 110127 h 397892"/>
                <a:gd name="connsiteX9" fmla="*/ 22644 w 467839"/>
                <a:gd name="connsiteY9" fmla="*/ 29893 h 397892"/>
                <a:gd name="connsiteX10" fmla="*/ 229543 w 467839"/>
                <a:gd name="connsiteY10" fmla="*/ 11915 h 397892"/>
                <a:gd name="connsiteX0" fmla="*/ 229543 w 460158"/>
                <a:gd name="connsiteY0" fmla="*/ 11173 h 397150"/>
                <a:gd name="connsiteX1" fmla="*/ 448673 w 460158"/>
                <a:gd name="connsiteY1" fmla="*/ 6728 h 397150"/>
                <a:gd name="connsiteX2" fmla="*/ 429212 w 460158"/>
                <a:gd name="connsiteY2" fmla="*/ 97296 h 397150"/>
                <a:gd name="connsiteX3" fmla="*/ 427855 w 460158"/>
                <a:gd name="connsiteY3" fmla="*/ 235712 h 397150"/>
                <a:gd name="connsiteX4" fmla="*/ 398883 w 460158"/>
                <a:gd name="connsiteY4" fmla="*/ 338793 h 397150"/>
                <a:gd name="connsiteX5" fmla="*/ 234300 w 460158"/>
                <a:gd name="connsiteY5" fmla="*/ 397140 h 397150"/>
                <a:gd name="connsiteX6" fmla="*/ 57385 w 460158"/>
                <a:gd name="connsiteY6" fmla="*/ 342521 h 397150"/>
                <a:gd name="connsiteX7" fmla="*/ 32930 w 460158"/>
                <a:gd name="connsiteY7" fmla="*/ 222813 h 397150"/>
                <a:gd name="connsiteX8" fmla="*/ 6563 w 460158"/>
                <a:gd name="connsiteY8" fmla="*/ 109385 h 397150"/>
                <a:gd name="connsiteX9" fmla="*/ 22644 w 460158"/>
                <a:gd name="connsiteY9" fmla="*/ 29151 h 397150"/>
                <a:gd name="connsiteX10" fmla="*/ 229543 w 460158"/>
                <a:gd name="connsiteY10" fmla="*/ 11173 h 39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158" h="397150">
                  <a:moveTo>
                    <a:pt x="229543" y="11173"/>
                  </a:moveTo>
                  <a:cubicBezTo>
                    <a:pt x="302586" y="4437"/>
                    <a:pt x="415395" y="-7626"/>
                    <a:pt x="448673" y="6728"/>
                  </a:cubicBezTo>
                  <a:cubicBezTo>
                    <a:pt x="481951" y="21082"/>
                    <a:pt x="432682" y="59132"/>
                    <a:pt x="429212" y="97296"/>
                  </a:cubicBezTo>
                  <a:cubicBezTo>
                    <a:pt x="425742" y="135460"/>
                    <a:pt x="430017" y="193074"/>
                    <a:pt x="427855" y="235712"/>
                  </a:cubicBezTo>
                  <a:cubicBezTo>
                    <a:pt x="425693" y="278350"/>
                    <a:pt x="431142" y="311888"/>
                    <a:pt x="398883" y="338793"/>
                  </a:cubicBezTo>
                  <a:cubicBezTo>
                    <a:pt x="366624" y="365698"/>
                    <a:pt x="291216" y="396519"/>
                    <a:pt x="234300" y="397140"/>
                  </a:cubicBezTo>
                  <a:cubicBezTo>
                    <a:pt x="177384" y="397761"/>
                    <a:pt x="90947" y="371576"/>
                    <a:pt x="57385" y="342521"/>
                  </a:cubicBezTo>
                  <a:cubicBezTo>
                    <a:pt x="23823" y="313467"/>
                    <a:pt x="38508" y="266446"/>
                    <a:pt x="32930" y="222813"/>
                  </a:cubicBezTo>
                  <a:cubicBezTo>
                    <a:pt x="27352" y="179180"/>
                    <a:pt x="8277" y="141662"/>
                    <a:pt x="6563" y="109385"/>
                  </a:cubicBezTo>
                  <a:cubicBezTo>
                    <a:pt x="4849" y="77108"/>
                    <a:pt x="-14519" y="45520"/>
                    <a:pt x="22644" y="29151"/>
                  </a:cubicBezTo>
                  <a:cubicBezTo>
                    <a:pt x="59807" y="12782"/>
                    <a:pt x="156500" y="17909"/>
                    <a:pt x="229543" y="11173"/>
                  </a:cubicBezTo>
                  <a:close/>
                </a:path>
              </a:pathLst>
            </a:custGeom>
            <a:solidFill>
              <a:srgbClr val="BB9BD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40FBEDEF-B56F-14FE-C263-84DEFD63A333}"/>
                </a:ext>
              </a:extLst>
            </p:cNvPr>
            <p:cNvGrpSpPr/>
            <p:nvPr/>
          </p:nvGrpSpPr>
          <p:grpSpPr>
            <a:xfrm>
              <a:off x="2326623" y="4602543"/>
              <a:ext cx="963422" cy="915811"/>
              <a:chOff x="4282682" y="2332578"/>
              <a:chExt cx="147396" cy="140112"/>
            </a:xfrm>
          </p:grpSpPr>
          <p:sp>
            <p:nvSpPr>
              <p:cNvPr id="433" name="Oval 3">
                <a:extLst>
                  <a:ext uri="{FF2B5EF4-FFF2-40B4-BE49-F238E27FC236}">
                    <a16:creationId xmlns:a16="http://schemas.microsoft.com/office/drawing/2014/main" id="{AFB54E58-1A53-7D9A-50C1-8514E910243F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4" name="Oval 3">
                <a:extLst>
                  <a:ext uri="{FF2B5EF4-FFF2-40B4-BE49-F238E27FC236}">
                    <a16:creationId xmlns:a16="http://schemas.microsoft.com/office/drawing/2014/main" id="{9EFFDCB5-4478-A2EB-FA3E-26FCAE6DE2BE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5" name="Oval 3">
                <a:extLst>
                  <a:ext uri="{FF2B5EF4-FFF2-40B4-BE49-F238E27FC236}">
                    <a16:creationId xmlns:a16="http://schemas.microsoft.com/office/drawing/2014/main" id="{5D1F7F46-64A1-F64F-92FB-785361573F17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6F6709F9-4C4F-B29F-B944-3DCC30EA2E6C}"/>
                </a:ext>
              </a:extLst>
            </p:cNvPr>
            <p:cNvSpPr/>
            <p:nvPr/>
          </p:nvSpPr>
          <p:spPr>
            <a:xfrm rot="18926144">
              <a:off x="2141056" y="5595708"/>
              <a:ext cx="451559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316F7F77-6F45-62E8-819A-1B1C395D3F28}"/>
                </a:ext>
              </a:extLst>
            </p:cNvPr>
            <p:cNvSpPr/>
            <p:nvPr/>
          </p:nvSpPr>
          <p:spPr>
            <a:xfrm rot="18926144">
              <a:off x="2103235" y="4264567"/>
              <a:ext cx="373696" cy="373696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Oval 418">
              <a:extLst>
                <a:ext uri="{FF2B5EF4-FFF2-40B4-BE49-F238E27FC236}">
                  <a16:creationId xmlns:a16="http://schemas.microsoft.com/office/drawing/2014/main" id="{38CCDB03-4CC9-FF8D-29E5-B9E14CDE4A8E}"/>
                </a:ext>
              </a:extLst>
            </p:cNvPr>
            <p:cNvSpPr/>
            <p:nvPr/>
          </p:nvSpPr>
          <p:spPr>
            <a:xfrm rot="18926144">
              <a:off x="3215682" y="4327202"/>
              <a:ext cx="29425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Oval 419">
              <a:extLst>
                <a:ext uri="{FF2B5EF4-FFF2-40B4-BE49-F238E27FC236}">
                  <a16:creationId xmlns:a16="http://schemas.microsoft.com/office/drawing/2014/main" id="{43865961-32BF-A46C-1CA3-963E3079658E}"/>
                </a:ext>
              </a:extLst>
            </p:cNvPr>
            <p:cNvSpPr/>
            <p:nvPr/>
          </p:nvSpPr>
          <p:spPr>
            <a:xfrm rot="18926144">
              <a:off x="3234635" y="5399566"/>
              <a:ext cx="235405" cy="23540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Oval 33">
              <a:extLst>
                <a:ext uri="{FF2B5EF4-FFF2-40B4-BE49-F238E27FC236}">
                  <a16:creationId xmlns:a16="http://schemas.microsoft.com/office/drawing/2014/main" id="{2E86B667-5CCD-8908-1C49-8B5723661735}"/>
                </a:ext>
              </a:extLst>
            </p:cNvPr>
            <p:cNvSpPr/>
            <p:nvPr/>
          </p:nvSpPr>
          <p:spPr>
            <a:xfrm rot="21441036">
              <a:off x="2115365" y="3793302"/>
              <a:ext cx="876756" cy="303206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Oval 33">
              <a:extLst>
                <a:ext uri="{FF2B5EF4-FFF2-40B4-BE49-F238E27FC236}">
                  <a16:creationId xmlns:a16="http://schemas.microsoft.com/office/drawing/2014/main" id="{5D3A3439-6D2C-80F1-A9B8-58EF4DAC9BBB}"/>
                </a:ext>
              </a:extLst>
            </p:cNvPr>
            <p:cNvSpPr/>
            <p:nvPr/>
          </p:nvSpPr>
          <p:spPr>
            <a:xfrm rot="21441036">
              <a:off x="3150930" y="3791194"/>
              <a:ext cx="294255" cy="294255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3" name="Oval 52">
              <a:extLst>
                <a:ext uri="{FF2B5EF4-FFF2-40B4-BE49-F238E27FC236}">
                  <a16:creationId xmlns:a16="http://schemas.microsoft.com/office/drawing/2014/main" id="{36A19013-F2D3-A7E6-BF59-0B2189B1EC38}"/>
                </a:ext>
              </a:extLst>
            </p:cNvPr>
            <p:cNvSpPr/>
            <p:nvPr/>
          </p:nvSpPr>
          <p:spPr>
            <a:xfrm rot="17222759">
              <a:off x="1984683" y="3356753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4" name="Oval 52">
              <a:extLst>
                <a:ext uri="{FF2B5EF4-FFF2-40B4-BE49-F238E27FC236}">
                  <a16:creationId xmlns:a16="http://schemas.microsoft.com/office/drawing/2014/main" id="{6AAD9040-3E93-0131-64AE-272830B897EE}"/>
                </a:ext>
              </a:extLst>
            </p:cNvPr>
            <p:cNvSpPr/>
            <p:nvPr/>
          </p:nvSpPr>
          <p:spPr>
            <a:xfrm rot="17222759">
              <a:off x="2347211" y="307814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Oval 52">
              <a:extLst>
                <a:ext uri="{FF2B5EF4-FFF2-40B4-BE49-F238E27FC236}">
                  <a16:creationId xmlns:a16="http://schemas.microsoft.com/office/drawing/2014/main" id="{66C0F24E-832C-6465-5733-5D21600D5988}"/>
                </a:ext>
              </a:extLst>
            </p:cNvPr>
            <p:cNvSpPr/>
            <p:nvPr/>
          </p:nvSpPr>
          <p:spPr>
            <a:xfrm rot="17222759">
              <a:off x="2652676" y="3333254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" name="Oval 52">
              <a:extLst>
                <a:ext uri="{FF2B5EF4-FFF2-40B4-BE49-F238E27FC236}">
                  <a16:creationId xmlns:a16="http://schemas.microsoft.com/office/drawing/2014/main" id="{9CCCDD24-766C-6AAB-EC4A-0129FBCF8B82}"/>
                </a:ext>
              </a:extLst>
            </p:cNvPr>
            <p:cNvSpPr/>
            <p:nvPr/>
          </p:nvSpPr>
          <p:spPr>
            <a:xfrm rot="17222759">
              <a:off x="2964855" y="3027788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7" name="Oval 52">
              <a:extLst>
                <a:ext uri="{FF2B5EF4-FFF2-40B4-BE49-F238E27FC236}">
                  <a16:creationId xmlns:a16="http://schemas.microsoft.com/office/drawing/2014/main" id="{D77B6E13-F2E7-3661-E145-5BC6F697ACE7}"/>
                </a:ext>
              </a:extLst>
            </p:cNvPr>
            <p:cNvSpPr/>
            <p:nvPr/>
          </p:nvSpPr>
          <p:spPr>
            <a:xfrm rot="17222759">
              <a:off x="3381091" y="328961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8" name="Oval 52">
              <a:extLst>
                <a:ext uri="{FF2B5EF4-FFF2-40B4-BE49-F238E27FC236}">
                  <a16:creationId xmlns:a16="http://schemas.microsoft.com/office/drawing/2014/main" id="{807A232E-E1A4-C7F1-9439-042696A1230A}"/>
                </a:ext>
              </a:extLst>
            </p:cNvPr>
            <p:cNvSpPr/>
            <p:nvPr/>
          </p:nvSpPr>
          <p:spPr>
            <a:xfrm rot="21276950" flipH="1">
              <a:off x="2058975" y="310830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" name="Oval 52">
              <a:extLst>
                <a:ext uri="{FF2B5EF4-FFF2-40B4-BE49-F238E27FC236}">
                  <a16:creationId xmlns:a16="http://schemas.microsoft.com/office/drawing/2014/main" id="{488F5AEF-2C43-9386-147F-4CF070F70E5B}"/>
                </a:ext>
              </a:extLst>
            </p:cNvPr>
            <p:cNvSpPr/>
            <p:nvPr/>
          </p:nvSpPr>
          <p:spPr>
            <a:xfrm rot="21276950" flipH="1">
              <a:off x="2377860" y="3413773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Oval 52">
              <a:extLst>
                <a:ext uri="{FF2B5EF4-FFF2-40B4-BE49-F238E27FC236}">
                  <a16:creationId xmlns:a16="http://schemas.microsoft.com/office/drawing/2014/main" id="{A65113B8-2FA8-07BF-B5F4-62F2B2884189}"/>
                </a:ext>
              </a:extLst>
            </p:cNvPr>
            <p:cNvSpPr/>
            <p:nvPr/>
          </p:nvSpPr>
          <p:spPr>
            <a:xfrm rot="21276950" flipH="1">
              <a:off x="2720245" y="3074741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Oval 52">
              <a:extLst>
                <a:ext uri="{FF2B5EF4-FFF2-40B4-BE49-F238E27FC236}">
                  <a16:creationId xmlns:a16="http://schemas.microsoft.com/office/drawing/2014/main" id="{C65040FD-A7DB-0CE7-0F1B-4367EA15FF43}"/>
                </a:ext>
              </a:extLst>
            </p:cNvPr>
            <p:cNvSpPr/>
            <p:nvPr/>
          </p:nvSpPr>
          <p:spPr>
            <a:xfrm rot="21276950" flipH="1">
              <a:off x="3065987" y="3356707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2" name="Oval 52">
              <a:extLst>
                <a:ext uri="{FF2B5EF4-FFF2-40B4-BE49-F238E27FC236}">
                  <a16:creationId xmlns:a16="http://schemas.microsoft.com/office/drawing/2014/main" id="{FB2DCB97-2305-7E06-5493-2755B745A95F}"/>
                </a:ext>
              </a:extLst>
            </p:cNvPr>
            <p:cNvSpPr/>
            <p:nvPr/>
          </p:nvSpPr>
          <p:spPr>
            <a:xfrm rot="21276950" flipH="1">
              <a:off x="3344595" y="305123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A42280D-1131-2091-DEF2-29396D31116B}"/>
              </a:ext>
            </a:extLst>
          </p:cNvPr>
          <p:cNvGrpSpPr/>
          <p:nvPr/>
        </p:nvGrpSpPr>
        <p:grpSpPr>
          <a:xfrm>
            <a:off x="740858" y="1800674"/>
            <a:ext cx="602961" cy="833304"/>
            <a:chOff x="3717906" y="3039468"/>
            <a:chExt cx="1986419" cy="31850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A54941DD-690B-8B8D-0D30-2DE0C360140F}"/>
                </a:ext>
              </a:extLst>
            </p:cNvPr>
            <p:cNvSpPr/>
            <p:nvPr/>
          </p:nvSpPr>
          <p:spPr>
            <a:xfrm>
              <a:off x="3717906" y="3039468"/>
              <a:ext cx="1986419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2226" h="516380">
                  <a:moveTo>
                    <a:pt x="217969" y="2532"/>
                  </a:moveTo>
                  <a:cubicBezTo>
                    <a:pt x="236421" y="6337"/>
                    <a:pt x="223795" y="27728"/>
                    <a:pt x="218986" y="47296"/>
                  </a:cubicBezTo>
                  <a:cubicBezTo>
                    <a:pt x="214177" y="66864"/>
                    <a:pt x="196470" y="110085"/>
                    <a:pt x="224979" y="111944"/>
                  </a:cubicBezTo>
                  <a:cubicBezTo>
                    <a:pt x="253488" y="113803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83913" y="109543"/>
                    <a:pt x="300384" y="109658"/>
                  </a:cubicBezTo>
                  <a:cubicBezTo>
                    <a:pt x="316855" y="109773"/>
                    <a:pt x="316836" y="73110"/>
                    <a:pt x="318019" y="53752"/>
                  </a:cubicBezTo>
                  <a:cubicBezTo>
                    <a:pt x="319202" y="34394"/>
                    <a:pt x="320371" y="8687"/>
                    <a:pt x="343343" y="9498"/>
                  </a:cubicBezTo>
                  <a:cubicBezTo>
                    <a:pt x="366315" y="10309"/>
                    <a:pt x="351147" y="41001"/>
                    <a:pt x="349700" y="58618"/>
                  </a:cubicBezTo>
                  <a:cubicBezTo>
                    <a:pt x="348253" y="76235"/>
                    <a:pt x="345722" y="112128"/>
                    <a:pt x="366222" y="112201"/>
                  </a:cubicBezTo>
                  <a:cubicBezTo>
                    <a:pt x="386722" y="112274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3970" y="94368"/>
                    <a:pt x="449249" y="122081"/>
                  </a:cubicBezTo>
                  <a:cubicBezTo>
                    <a:pt x="454528" y="149794"/>
                    <a:pt x="448699" y="272842"/>
                    <a:pt x="448459" y="336418"/>
                  </a:cubicBezTo>
                  <a:cubicBezTo>
                    <a:pt x="448219" y="399994"/>
                    <a:pt x="483280" y="469462"/>
                    <a:pt x="442414" y="498168"/>
                  </a:cubicBezTo>
                  <a:cubicBezTo>
                    <a:pt x="401548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67561" y="116096"/>
                    <a:pt x="93674" y="117877"/>
                  </a:cubicBezTo>
                  <a:cubicBezTo>
                    <a:pt x="119787" y="119658"/>
                    <a:pt x="114964" y="76141"/>
                    <a:pt x="117530" y="55751"/>
                  </a:cubicBezTo>
                  <a:cubicBezTo>
                    <a:pt x="120096" y="35361"/>
                    <a:pt x="120050" y="884"/>
                    <a:pt x="140631" y="1528"/>
                  </a:cubicBezTo>
                  <a:cubicBezTo>
                    <a:pt x="161212" y="2172"/>
                    <a:pt x="150224" y="37435"/>
                    <a:pt x="147777" y="57618"/>
                  </a:cubicBezTo>
                  <a:cubicBezTo>
                    <a:pt x="145330" y="77801"/>
                    <a:pt x="143292" y="108831"/>
                    <a:pt x="158942" y="110635"/>
                  </a:cubicBezTo>
                  <a:cubicBezTo>
                    <a:pt x="174592" y="112439"/>
                    <a:pt x="179482" y="72633"/>
                    <a:pt x="184299" y="51451"/>
                  </a:cubicBezTo>
                  <a:cubicBezTo>
                    <a:pt x="189116" y="30269"/>
                    <a:pt x="199517" y="-1273"/>
                    <a:pt x="217969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CED7678-ED32-6D23-04C1-CA4FF5CE256A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7AC8B2CD-447D-561B-273E-866F93A4CA48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47" name="Oval 3">
                <a:extLst>
                  <a:ext uri="{FF2B5EF4-FFF2-40B4-BE49-F238E27FC236}">
                    <a16:creationId xmlns:a16="http://schemas.microsoft.com/office/drawing/2014/main" id="{A66C08CC-7E15-5A7E-5F5C-5AB32A56DDF2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8" name="Oval 3">
                <a:extLst>
                  <a:ext uri="{FF2B5EF4-FFF2-40B4-BE49-F238E27FC236}">
                    <a16:creationId xmlns:a16="http://schemas.microsoft.com/office/drawing/2014/main" id="{CD6B3376-9FD9-144B-ECA6-4C0DF71CB8F5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9" name="Oval 3">
                <a:extLst>
                  <a:ext uri="{FF2B5EF4-FFF2-40B4-BE49-F238E27FC236}">
                    <a16:creationId xmlns:a16="http://schemas.microsoft.com/office/drawing/2014/main" id="{C1C5A5C8-2ECB-EA68-891D-045629C233FD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A8ABE384-0D1E-6C46-5190-E3E23637E971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Oval 52">
              <a:extLst>
                <a:ext uri="{FF2B5EF4-FFF2-40B4-BE49-F238E27FC236}">
                  <a16:creationId xmlns:a16="http://schemas.microsoft.com/office/drawing/2014/main" id="{B65526A0-E332-3A7F-A55C-41E02FCE16AD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Oval 54">
              <a:extLst>
                <a:ext uri="{FF2B5EF4-FFF2-40B4-BE49-F238E27FC236}">
                  <a16:creationId xmlns:a16="http://schemas.microsoft.com/office/drawing/2014/main" id="{AF8B753B-984D-8326-FB4D-0E6399683B14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3" name="Oval 442">
              <a:extLst>
                <a:ext uri="{FF2B5EF4-FFF2-40B4-BE49-F238E27FC236}">
                  <a16:creationId xmlns:a16="http://schemas.microsoft.com/office/drawing/2014/main" id="{F5A2B316-FD2A-077B-46EE-18E4FB00ED5F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85407046-BE7C-4FD6-57DF-D40D4F2C2086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45" name="Oval 33">
                <a:extLst>
                  <a:ext uri="{FF2B5EF4-FFF2-40B4-BE49-F238E27FC236}">
                    <a16:creationId xmlns:a16="http://schemas.microsoft.com/office/drawing/2014/main" id="{4FC53A6B-30A6-47E5-87FB-389A826DD3C7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6" name="Oval 33">
                <a:extLst>
                  <a:ext uri="{FF2B5EF4-FFF2-40B4-BE49-F238E27FC236}">
                    <a16:creationId xmlns:a16="http://schemas.microsoft.com/office/drawing/2014/main" id="{38B7481C-503D-D073-CCDF-E81CB9DB04F2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DDE4D226-8151-3406-DA5B-56F4AC982849}"/>
              </a:ext>
            </a:extLst>
          </p:cNvPr>
          <p:cNvGrpSpPr/>
          <p:nvPr/>
        </p:nvGrpSpPr>
        <p:grpSpPr>
          <a:xfrm>
            <a:off x="1965844" y="1802115"/>
            <a:ext cx="600413" cy="833304"/>
            <a:chOff x="3726300" y="3039468"/>
            <a:chExt cx="1978025" cy="3185054"/>
          </a:xfrm>
        </p:grpSpPr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BB7EEE7-17BB-ABBC-48E0-5C9F80C28C60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1414BE2-72D6-FFD2-5729-FD83F7320DCD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ECBB6E1F-C5D9-56F2-F966-259B568B4A3B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61" name="Oval 3">
                <a:extLst>
                  <a:ext uri="{FF2B5EF4-FFF2-40B4-BE49-F238E27FC236}">
                    <a16:creationId xmlns:a16="http://schemas.microsoft.com/office/drawing/2014/main" id="{658572F2-F089-F44B-7424-FF6D15A81697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2" name="Oval 3">
                <a:extLst>
                  <a:ext uri="{FF2B5EF4-FFF2-40B4-BE49-F238E27FC236}">
                    <a16:creationId xmlns:a16="http://schemas.microsoft.com/office/drawing/2014/main" id="{E9CA35B3-F172-C56D-5A0B-3288343DC289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3" name="Oval 3">
                <a:extLst>
                  <a:ext uri="{FF2B5EF4-FFF2-40B4-BE49-F238E27FC236}">
                    <a16:creationId xmlns:a16="http://schemas.microsoft.com/office/drawing/2014/main" id="{30883A0F-7734-15BD-A80F-079791AC7F99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299B427D-08E3-BCFF-98DB-CE6738FD29F7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5" name="Oval 52">
              <a:extLst>
                <a:ext uri="{FF2B5EF4-FFF2-40B4-BE49-F238E27FC236}">
                  <a16:creationId xmlns:a16="http://schemas.microsoft.com/office/drawing/2014/main" id="{A04DC781-C895-1A55-9841-0A0DD58B74D4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6" name="Oval 54">
              <a:extLst>
                <a:ext uri="{FF2B5EF4-FFF2-40B4-BE49-F238E27FC236}">
                  <a16:creationId xmlns:a16="http://schemas.microsoft.com/office/drawing/2014/main" id="{B96305B8-568B-03EF-C5A4-135A770A7480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5EE7406F-3E0E-DEB1-AD13-94E2E748B882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589342EA-08E6-8DA6-06B2-8DB0456B87D7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59" name="Oval 33">
                <a:extLst>
                  <a:ext uri="{FF2B5EF4-FFF2-40B4-BE49-F238E27FC236}">
                    <a16:creationId xmlns:a16="http://schemas.microsoft.com/office/drawing/2014/main" id="{0206F6A8-8F0F-F253-3201-76B6E07F3A03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0" name="Oval 33">
                <a:extLst>
                  <a:ext uri="{FF2B5EF4-FFF2-40B4-BE49-F238E27FC236}">
                    <a16:creationId xmlns:a16="http://schemas.microsoft.com/office/drawing/2014/main" id="{8A383A29-12F3-4762-FB71-4288A75416FF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57D4FE80-A3BA-0234-DBCC-48C751F441FF}"/>
              </a:ext>
            </a:extLst>
          </p:cNvPr>
          <p:cNvGrpSpPr/>
          <p:nvPr/>
        </p:nvGrpSpPr>
        <p:grpSpPr>
          <a:xfrm>
            <a:off x="4318198" y="1795848"/>
            <a:ext cx="611749" cy="840613"/>
            <a:chOff x="1810056" y="3012467"/>
            <a:chExt cx="2015371" cy="3212991"/>
          </a:xfrm>
        </p:grpSpPr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C216BF3-6640-A238-9CE8-0433060E450D}"/>
                </a:ext>
              </a:extLst>
            </p:cNvPr>
            <p:cNvSpPr/>
            <p:nvPr/>
          </p:nvSpPr>
          <p:spPr>
            <a:xfrm>
              <a:off x="1810056" y="3654218"/>
              <a:ext cx="2015371" cy="2571240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43876 w 452902"/>
                <a:gd name="connsiteY23" fmla="*/ 62171 h 538191"/>
                <a:gd name="connsiteX24" fmla="*/ 81023 w 452902"/>
                <a:gd name="connsiteY24" fmla="*/ 73601 h 538191"/>
                <a:gd name="connsiteX25" fmla="*/ 96940 w 452902"/>
                <a:gd name="connsiteY25" fmla="*/ 137753 h 538191"/>
                <a:gd name="connsiteX26" fmla="*/ 119123 w 452902"/>
                <a:gd name="connsiteY26" fmla="*/ 45978 h 538191"/>
                <a:gd name="connsiteX27" fmla="*/ 157525 w 452902"/>
                <a:gd name="connsiteY27" fmla="*/ 3844 h 538191"/>
                <a:gd name="connsiteX28" fmla="*/ 148652 w 452902"/>
                <a:gd name="connsiteY28" fmla="*/ 62170 h 538191"/>
                <a:gd name="connsiteX29" fmla="*/ 157904 w 452902"/>
                <a:gd name="connsiteY29" fmla="*/ 129345 h 538191"/>
                <a:gd name="connsiteX30" fmla="*/ 190561 w 452902"/>
                <a:gd name="connsiteY30" fmla="*/ 43120 h 538191"/>
                <a:gd name="connsiteX31" fmla="*/ 226177 w 452902"/>
                <a:gd name="connsiteY31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96940 w 452900"/>
                <a:gd name="connsiteY24" fmla="*/ 137753 h 538191"/>
                <a:gd name="connsiteX25" fmla="*/ 119123 w 452900"/>
                <a:gd name="connsiteY25" fmla="*/ 45978 h 538191"/>
                <a:gd name="connsiteX26" fmla="*/ 157525 w 452900"/>
                <a:gd name="connsiteY26" fmla="*/ 3844 h 538191"/>
                <a:gd name="connsiteX27" fmla="*/ 148652 w 452900"/>
                <a:gd name="connsiteY27" fmla="*/ 62170 h 538191"/>
                <a:gd name="connsiteX28" fmla="*/ 157904 w 452900"/>
                <a:gd name="connsiteY28" fmla="*/ 129345 h 538191"/>
                <a:gd name="connsiteX29" fmla="*/ 190561 w 452900"/>
                <a:gd name="connsiteY29" fmla="*/ 43120 h 538191"/>
                <a:gd name="connsiteX30" fmla="*/ 226177 w 452900"/>
                <a:gd name="connsiteY30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525 w 452902"/>
                <a:gd name="connsiteY25" fmla="*/ 3844 h 538191"/>
                <a:gd name="connsiteX26" fmla="*/ 148652 w 452902"/>
                <a:gd name="connsiteY26" fmla="*/ 62170 h 538191"/>
                <a:gd name="connsiteX27" fmla="*/ 157904 w 452902"/>
                <a:gd name="connsiteY27" fmla="*/ 129345 h 538191"/>
                <a:gd name="connsiteX28" fmla="*/ 190561 w 452902"/>
                <a:gd name="connsiteY28" fmla="*/ 43120 h 538191"/>
                <a:gd name="connsiteX29" fmla="*/ 226177 w 452902"/>
                <a:gd name="connsiteY29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19123 w 452900"/>
                <a:gd name="connsiteY24" fmla="*/ 45978 h 538191"/>
                <a:gd name="connsiteX25" fmla="*/ 157525 w 452900"/>
                <a:gd name="connsiteY25" fmla="*/ 3844 h 538191"/>
                <a:gd name="connsiteX26" fmla="*/ 157904 w 452900"/>
                <a:gd name="connsiteY26" fmla="*/ 129345 h 538191"/>
                <a:gd name="connsiteX27" fmla="*/ 190561 w 452900"/>
                <a:gd name="connsiteY27" fmla="*/ 43120 h 538191"/>
                <a:gd name="connsiteX28" fmla="*/ 226177 w 452900"/>
                <a:gd name="connsiteY28" fmla="*/ 3306 h 538191"/>
                <a:gd name="connsiteX0" fmla="*/ 226177 w 452902"/>
                <a:gd name="connsiteY0" fmla="*/ 3306 h 538191"/>
                <a:gd name="connsiteX1" fmla="*/ 217231 w 452902"/>
                <a:gd name="connsiteY1" fmla="*/ 68838 h 538191"/>
                <a:gd name="connsiteX2" fmla="*/ 219638 w 452902"/>
                <a:gd name="connsiteY2" fmla="*/ 130155 h 538191"/>
                <a:gd name="connsiteX3" fmla="*/ 247711 w 452902"/>
                <a:gd name="connsiteY3" fmla="*/ 62171 h 538191"/>
                <a:gd name="connsiteX4" fmla="*/ 284015 w 452902"/>
                <a:gd name="connsiteY4" fmla="*/ 12044 h 538191"/>
                <a:gd name="connsiteX5" fmla="*/ 284858 w 452902"/>
                <a:gd name="connsiteY5" fmla="*/ 73601 h 538191"/>
                <a:gd name="connsiteX6" fmla="*/ 299824 w 452902"/>
                <a:gd name="connsiteY6" fmla="*/ 125370 h 538191"/>
                <a:gd name="connsiteX7" fmla="*/ 322958 w 452902"/>
                <a:gd name="connsiteY7" fmla="*/ 45978 h 538191"/>
                <a:gd name="connsiteX8" fmla="*/ 353160 w 452902"/>
                <a:gd name="connsiteY8" fmla="*/ 9560 h 538191"/>
                <a:gd name="connsiteX9" fmla="*/ 352487 w 452902"/>
                <a:gd name="connsiteY9" fmla="*/ 62170 h 538191"/>
                <a:gd name="connsiteX10" fmla="*/ 364228 w 452902"/>
                <a:gd name="connsiteY10" fmla="*/ 124582 h 538191"/>
                <a:gd name="connsiteX11" fmla="*/ 394396 w 452902"/>
                <a:gd name="connsiteY11" fmla="*/ 43120 h 538191"/>
                <a:gd name="connsiteX12" fmla="*/ 430011 w 452902"/>
                <a:gd name="connsiteY12" fmla="*/ 9974 h 538191"/>
                <a:gd name="connsiteX13" fmla="*/ 421066 w 452902"/>
                <a:gd name="connsiteY13" fmla="*/ 68838 h 538191"/>
                <a:gd name="connsiteX14" fmla="*/ 442593 w 452902"/>
                <a:gd name="connsiteY14" fmla="*/ 129202 h 538191"/>
                <a:gd name="connsiteX15" fmla="*/ 448200 w 452902"/>
                <a:gd name="connsiteY15" fmla="*/ 229801 h 538191"/>
                <a:gd name="connsiteX16" fmla="*/ 421775 w 452902"/>
                <a:gd name="connsiteY16" fmla="*/ 358186 h 538191"/>
                <a:gd name="connsiteX17" fmla="*/ 440659 w 452902"/>
                <a:gd name="connsiteY17" fmla="*/ 519710 h 538191"/>
                <a:gd name="connsiteX18" fmla="*/ 201510 w 452902"/>
                <a:gd name="connsiteY18" fmla="*/ 530197 h 538191"/>
                <a:gd name="connsiteX19" fmla="*/ 26706 w 452902"/>
                <a:gd name="connsiteY19" fmla="*/ 521427 h 538191"/>
                <a:gd name="connsiteX20" fmla="*/ 6923 w 452902"/>
                <a:gd name="connsiteY20" fmla="*/ 341499 h 538191"/>
                <a:gd name="connsiteX21" fmla="*/ 483 w 452902"/>
                <a:gd name="connsiteY21" fmla="*/ 231859 h 538191"/>
                <a:gd name="connsiteX22" fmla="*/ 16564 w 452902"/>
                <a:gd name="connsiteY22" fmla="*/ 151625 h 538191"/>
                <a:gd name="connsiteX23" fmla="*/ 96940 w 452902"/>
                <a:gd name="connsiteY23" fmla="*/ 137753 h 538191"/>
                <a:gd name="connsiteX24" fmla="*/ 119123 w 452902"/>
                <a:gd name="connsiteY24" fmla="*/ 45978 h 538191"/>
                <a:gd name="connsiteX25" fmla="*/ 157904 w 452902"/>
                <a:gd name="connsiteY25" fmla="*/ 129345 h 538191"/>
                <a:gd name="connsiteX26" fmla="*/ 190561 w 452902"/>
                <a:gd name="connsiteY26" fmla="*/ 43120 h 538191"/>
                <a:gd name="connsiteX27" fmla="*/ 226177 w 452902"/>
                <a:gd name="connsiteY27" fmla="*/ 3306 h 53819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96940 w 452900"/>
                <a:gd name="connsiteY23" fmla="*/ 137753 h 538191"/>
                <a:gd name="connsiteX24" fmla="*/ 157904 w 452900"/>
                <a:gd name="connsiteY24" fmla="*/ 129345 h 538191"/>
                <a:gd name="connsiteX25" fmla="*/ 190561 w 452900"/>
                <a:gd name="connsiteY25" fmla="*/ 43120 h 538191"/>
                <a:gd name="connsiteX26" fmla="*/ 226177 w 452900"/>
                <a:gd name="connsiteY26" fmla="*/ 3306 h 538191"/>
                <a:gd name="connsiteX0" fmla="*/ 190561 w 452902"/>
                <a:gd name="connsiteY0" fmla="*/ 36853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47711 w 452902"/>
                <a:gd name="connsiteY3" fmla="*/ 55904 h 531924"/>
                <a:gd name="connsiteX4" fmla="*/ 284015 w 452902"/>
                <a:gd name="connsiteY4" fmla="*/ 5777 h 531924"/>
                <a:gd name="connsiteX5" fmla="*/ 284858 w 452902"/>
                <a:gd name="connsiteY5" fmla="*/ 67334 h 531924"/>
                <a:gd name="connsiteX6" fmla="*/ 299824 w 452902"/>
                <a:gd name="connsiteY6" fmla="*/ 119103 h 531924"/>
                <a:gd name="connsiteX7" fmla="*/ 322958 w 452902"/>
                <a:gd name="connsiteY7" fmla="*/ 39711 h 531924"/>
                <a:gd name="connsiteX8" fmla="*/ 353160 w 452902"/>
                <a:gd name="connsiteY8" fmla="*/ 3293 h 531924"/>
                <a:gd name="connsiteX9" fmla="*/ 352487 w 452902"/>
                <a:gd name="connsiteY9" fmla="*/ 55903 h 531924"/>
                <a:gd name="connsiteX10" fmla="*/ 364228 w 452902"/>
                <a:gd name="connsiteY10" fmla="*/ 118315 h 531924"/>
                <a:gd name="connsiteX11" fmla="*/ 394396 w 452902"/>
                <a:gd name="connsiteY11" fmla="*/ 36853 h 531924"/>
                <a:gd name="connsiteX12" fmla="*/ 430011 w 452902"/>
                <a:gd name="connsiteY12" fmla="*/ 3707 h 531924"/>
                <a:gd name="connsiteX13" fmla="*/ 421066 w 452902"/>
                <a:gd name="connsiteY13" fmla="*/ 62571 h 531924"/>
                <a:gd name="connsiteX14" fmla="*/ 442593 w 452902"/>
                <a:gd name="connsiteY14" fmla="*/ 122935 h 531924"/>
                <a:gd name="connsiteX15" fmla="*/ 448200 w 452902"/>
                <a:gd name="connsiteY15" fmla="*/ 223534 h 531924"/>
                <a:gd name="connsiteX16" fmla="*/ 421775 w 452902"/>
                <a:gd name="connsiteY16" fmla="*/ 351919 h 531924"/>
                <a:gd name="connsiteX17" fmla="*/ 440659 w 452902"/>
                <a:gd name="connsiteY17" fmla="*/ 513443 h 531924"/>
                <a:gd name="connsiteX18" fmla="*/ 201510 w 452902"/>
                <a:gd name="connsiteY18" fmla="*/ 523930 h 531924"/>
                <a:gd name="connsiteX19" fmla="*/ 26706 w 452902"/>
                <a:gd name="connsiteY19" fmla="*/ 515160 h 531924"/>
                <a:gd name="connsiteX20" fmla="*/ 6923 w 452902"/>
                <a:gd name="connsiteY20" fmla="*/ 335232 h 531924"/>
                <a:gd name="connsiteX21" fmla="*/ 483 w 452902"/>
                <a:gd name="connsiteY21" fmla="*/ 225592 h 531924"/>
                <a:gd name="connsiteX22" fmla="*/ 16564 w 452902"/>
                <a:gd name="connsiteY22" fmla="*/ 145358 h 531924"/>
                <a:gd name="connsiteX23" fmla="*/ 96940 w 452902"/>
                <a:gd name="connsiteY23" fmla="*/ 131486 h 531924"/>
                <a:gd name="connsiteX24" fmla="*/ 157904 w 452902"/>
                <a:gd name="connsiteY24" fmla="*/ 123078 h 531924"/>
                <a:gd name="connsiteX25" fmla="*/ 190561 w 452902"/>
                <a:gd name="connsiteY25" fmla="*/ 36853 h 531924"/>
                <a:gd name="connsiteX0" fmla="*/ 157904 w 452900"/>
                <a:gd name="connsiteY0" fmla="*/ 123078 h 531924"/>
                <a:gd name="connsiteX1" fmla="*/ 217231 w 452900"/>
                <a:gd name="connsiteY1" fmla="*/ 62571 h 531924"/>
                <a:gd name="connsiteX2" fmla="*/ 219638 w 452900"/>
                <a:gd name="connsiteY2" fmla="*/ 123888 h 531924"/>
                <a:gd name="connsiteX3" fmla="*/ 247711 w 452900"/>
                <a:gd name="connsiteY3" fmla="*/ 55904 h 531924"/>
                <a:gd name="connsiteX4" fmla="*/ 284015 w 452900"/>
                <a:gd name="connsiteY4" fmla="*/ 5777 h 531924"/>
                <a:gd name="connsiteX5" fmla="*/ 284858 w 452900"/>
                <a:gd name="connsiteY5" fmla="*/ 67334 h 531924"/>
                <a:gd name="connsiteX6" fmla="*/ 299824 w 452900"/>
                <a:gd name="connsiteY6" fmla="*/ 119103 h 531924"/>
                <a:gd name="connsiteX7" fmla="*/ 322958 w 452900"/>
                <a:gd name="connsiteY7" fmla="*/ 39711 h 531924"/>
                <a:gd name="connsiteX8" fmla="*/ 353160 w 452900"/>
                <a:gd name="connsiteY8" fmla="*/ 3293 h 531924"/>
                <a:gd name="connsiteX9" fmla="*/ 352487 w 452900"/>
                <a:gd name="connsiteY9" fmla="*/ 55903 h 531924"/>
                <a:gd name="connsiteX10" fmla="*/ 364228 w 452900"/>
                <a:gd name="connsiteY10" fmla="*/ 118315 h 531924"/>
                <a:gd name="connsiteX11" fmla="*/ 394396 w 452900"/>
                <a:gd name="connsiteY11" fmla="*/ 36853 h 531924"/>
                <a:gd name="connsiteX12" fmla="*/ 430011 w 452900"/>
                <a:gd name="connsiteY12" fmla="*/ 3707 h 531924"/>
                <a:gd name="connsiteX13" fmla="*/ 421066 w 452900"/>
                <a:gd name="connsiteY13" fmla="*/ 62571 h 531924"/>
                <a:gd name="connsiteX14" fmla="*/ 442593 w 452900"/>
                <a:gd name="connsiteY14" fmla="*/ 122935 h 531924"/>
                <a:gd name="connsiteX15" fmla="*/ 448200 w 452900"/>
                <a:gd name="connsiteY15" fmla="*/ 223534 h 531924"/>
                <a:gd name="connsiteX16" fmla="*/ 421775 w 452900"/>
                <a:gd name="connsiteY16" fmla="*/ 351919 h 531924"/>
                <a:gd name="connsiteX17" fmla="*/ 440659 w 452900"/>
                <a:gd name="connsiteY17" fmla="*/ 513443 h 531924"/>
                <a:gd name="connsiteX18" fmla="*/ 201510 w 452900"/>
                <a:gd name="connsiteY18" fmla="*/ 523930 h 531924"/>
                <a:gd name="connsiteX19" fmla="*/ 26706 w 452900"/>
                <a:gd name="connsiteY19" fmla="*/ 515160 h 531924"/>
                <a:gd name="connsiteX20" fmla="*/ 6923 w 452900"/>
                <a:gd name="connsiteY20" fmla="*/ 335232 h 531924"/>
                <a:gd name="connsiteX21" fmla="*/ 483 w 452900"/>
                <a:gd name="connsiteY21" fmla="*/ 225592 h 531924"/>
                <a:gd name="connsiteX22" fmla="*/ 16564 w 452900"/>
                <a:gd name="connsiteY22" fmla="*/ 145358 h 531924"/>
                <a:gd name="connsiteX23" fmla="*/ 96940 w 452900"/>
                <a:gd name="connsiteY23" fmla="*/ 131486 h 531924"/>
                <a:gd name="connsiteX24" fmla="*/ 157904 w 452900"/>
                <a:gd name="connsiteY24" fmla="*/ 123078 h 531924"/>
                <a:gd name="connsiteX0" fmla="*/ 157904 w 452902"/>
                <a:gd name="connsiteY0" fmla="*/ 123078 h 531924"/>
                <a:gd name="connsiteX1" fmla="*/ 217231 w 452902"/>
                <a:gd name="connsiteY1" fmla="*/ 62571 h 531924"/>
                <a:gd name="connsiteX2" fmla="*/ 219638 w 452902"/>
                <a:gd name="connsiteY2" fmla="*/ 123888 h 531924"/>
                <a:gd name="connsiteX3" fmla="*/ 284015 w 452902"/>
                <a:gd name="connsiteY3" fmla="*/ 5777 h 531924"/>
                <a:gd name="connsiteX4" fmla="*/ 284858 w 452902"/>
                <a:gd name="connsiteY4" fmla="*/ 67334 h 531924"/>
                <a:gd name="connsiteX5" fmla="*/ 299824 w 452902"/>
                <a:gd name="connsiteY5" fmla="*/ 119103 h 531924"/>
                <a:gd name="connsiteX6" fmla="*/ 322958 w 452902"/>
                <a:gd name="connsiteY6" fmla="*/ 39711 h 531924"/>
                <a:gd name="connsiteX7" fmla="*/ 353160 w 452902"/>
                <a:gd name="connsiteY7" fmla="*/ 3293 h 531924"/>
                <a:gd name="connsiteX8" fmla="*/ 352487 w 452902"/>
                <a:gd name="connsiteY8" fmla="*/ 55903 h 531924"/>
                <a:gd name="connsiteX9" fmla="*/ 364228 w 452902"/>
                <a:gd name="connsiteY9" fmla="*/ 118315 h 531924"/>
                <a:gd name="connsiteX10" fmla="*/ 394396 w 452902"/>
                <a:gd name="connsiteY10" fmla="*/ 36853 h 531924"/>
                <a:gd name="connsiteX11" fmla="*/ 430011 w 452902"/>
                <a:gd name="connsiteY11" fmla="*/ 3707 h 531924"/>
                <a:gd name="connsiteX12" fmla="*/ 421066 w 452902"/>
                <a:gd name="connsiteY12" fmla="*/ 62571 h 531924"/>
                <a:gd name="connsiteX13" fmla="*/ 442593 w 452902"/>
                <a:gd name="connsiteY13" fmla="*/ 122935 h 531924"/>
                <a:gd name="connsiteX14" fmla="*/ 448200 w 452902"/>
                <a:gd name="connsiteY14" fmla="*/ 223534 h 531924"/>
                <a:gd name="connsiteX15" fmla="*/ 421775 w 452902"/>
                <a:gd name="connsiteY15" fmla="*/ 351919 h 531924"/>
                <a:gd name="connsiteX16" fmla="*/ 440659 w 452902"/>
                <a:gd name="connsiteY16" fmla="*/ 513443 h 531924"/>
                <a:gd name="connsiteX17" fmla="*/ 201510 w 452902"/>
                <a:gd name="connsiteY17" fmla="*/ 523930 h 531924"/>
                <a:gd name="connsiteX18" fmla="*/ 26706 w 452902"/>
                <a:gd name="connsiteY18" fmla="*/ 515160 h 531924"/>
                <a:gd name="connsiteX19" fmla="*/ 6923 w 452902"/>
                <a:gd name="connsiteY19" fmla="*/ 335232 h 531924"/>
                <a:gd name="connsiteX20" fmla="*/ 483 w 452902"/>
                <a:gd name="connsiteY20" fmla="*/ 225592 h 531924"/>
                <a:gd name="connsiteX21" fmla="*/ 16564 w 452902"/>
                <a:gd name="connsiteY21" fmla="*/ 145358 h 531924"/>
                <a:gd name="connsiteX22" fmla="*/ 96940 w 452902"/>
                <a:gd name="connsiteY22" fmla="*/ 131486 h 531924"/>
                <a:gd name="connsiteX23" fmla="*/ 157904 w 452902"/>
                <a:gd name="connsiteY23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84015 w 452900"/>
                <a:gd name="connsiteY2" fmla="*/ 5777 h 531924"/>
                <a:gd name="connsiteX3" fmla="*/ 284858 w 452900"/>
                <a:gd name="connsiteY3" fmla="*/ 67334 h 531924"/>
                <a:gd name="connsiteX4" fmla="*/ 299824 w 452900"/>
                <a:gd name="connsiteY4" fmla="*/ 119103 h 531924"/>
                <a:gd name="connsiteX5" fmla="*/ 322958 w 452900"/>
                <a:gd name="connsiteY5" fmla="*/ 39711 h 531924"/>
                <a:gd name="connsiteX6" fmla="*/ 353160 w 452900"/>
                <a:gd name="connsiteY6" fmla="*/ 3293 h 531924"/>
                <a:gd name="connsiteX7" fmla="*/ 352487 w 452900"/>
                <a:gd name="connsiteY7" fmla="*/ 55903 h 531924"/>
                <a:gd name="connsiteX8" fmla="*/ 364228 w 452900"/>
                <a:gd name="connsiteY8" fmla="*/ 118315 h 531924"/>
                <a:gd name="connsiteX9" fmla="*/ 394396 w 452900"/>
                <a:gd name="connsiteY9" fmla="*/ 36853 h 531924"/>
                <a:gd name="connsiteX10" fmla="*/ 430011 w 452900"/>
                <a:gd name="connsiteY10" fmla="*/ 3707 h 531924"/>
                <a:gd name="connsiteX11" fmla="*/ 421066 w 452900"/>
                <a:gd name="connsiteY11" fmla="*/ 62571 h 531924"/>
                <a:gd name="connsiteX12" fmla="*/ 442593 w 452900"/>
                <a:gd name="connsiteY12" fmla="*/ 122935 h 531924"/>
                <a:gd name="connsiteX13" fmla="*/ 448200 w 452900"/>
                <a:gd name="connsiteY13" fmla="*/ 223534 h 531924"/>
                <a:gd name="connsiteX14" fmla="*/ 421775 w 452900"/>
                <a:gd name="connsiteY14" fmla="*/ 351919 h 531924"/>
                <a:gd name="connsiteX15" fmla="*/ 440659 w 452900"/>
                <a:gd name="connsiteY15" fmla="*/ 513443 h 531924"/>
                <a:gd name="connsiteX16" fmla="*/ 201510 w 452900"/>
                <a:gd name="connsiteY16" fmla="*/ 523930 h 531924"/>
                <a:gd name="connsiteX17" fmla="*/ 26706 w 452900"/>
                <a:gd name="connsiteY17" fmla="*/ 515160 h 531924"/>
                <a:gd name="connsiteX18" fmla="*/ 6923 w 452900"/>
                <a:gd name="connsiteY18" fmla="*/ 335232 h 531924"/>
                <a:gd name="connsiteX19" fmla="*/ 483 w 452900"/>
                <a:gd name="connsiteY19" fmla="*/ 225592 h 531924"/>
                <a:gd name="connsiteX20" fmla="*/ 16564 w 452900"/>
                <a:gd name="connsiteY20" fmla="*/ 145358 h 531924"/>
                <a:gd name="connsiteX21" fmla="*/ 96940 w 452900"/>
                <a:gd name="connsiteY21" fmla="*/ 131486 h 531924"/>
                <a:gd name="connsiteX22" fmla="*/ 157904 w 452900"/>
                <a:gd name="connsiteY22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84858 w 452902"/>
                <a:gd name="connsiteY2" fmla="*/ 67334 h 531924"/>
                <a:gd name="connsiteX3" fmla="*/ 299824 w 452902"/>
                <a:gd name="connsiteY3" fmla="*/ 119103 h 531924"/>
                <a:gd name="connsiteX4" fmla="*/ 322958 w 452902"/>
                <a:gd name="connsiteY4" fmla="*/ 39711 h 531924"/>
                <a:gd name="connsiteX5" fmla="*/ 353160 w 452902"/>
                <a:gd name="connsiteY5" fmla="*/ 3293 h 531924"/>
                <a:gd name="connsiteX6" fmla="*/ 352487 w 452902"/>
                <a:gd name="connsiteY6" fmla="*/ 55903 h 531924"/>
                <a:gd name="connsiteX7" fmla="*/ 364228 w 452902"/>
                <a:gd name="connsiteY7" fmla="*/ 118315 h 531924"/>
                <a:gd name="connsiteX8" fmla="*/ 394396 w 452902"/>
                <a:gd name="connsiteY8" fmla="*/ 36853 h 531924"/>
                <a:gd name="connsiteX9" fmla="*/ 430011 w 452902"/>
                <a:gd name="connsiteY9" fmla="*/ 3707 h 531924"/>
                <a:gd name="connsiteX10" fmla="*/ 421066 w 452902"/>
                <a:gd name="connsiteY10" fmla="*/ 62571 h 531924"/>
                <a:gd name="connsiteX11" fmla="*/ 442593 w 452902"/>
                <a:gd name="connsiteY11" fmla="*/ 122935 h 531924"/>
                <a:gd name="connsiteX12" fmla="*/ 448200 w 452902"/>
                <a:gd name="connsiteY12" fmla="*/ 223534 h 531924"/>
                <a:gd name="connsiteX13" fmla="*/ 421775 w 452902"/>
                <a:gd name="connsiteY13" fmla="*/ 351919 h 531924"/>
                <a:gd name="connsiteX14" fmla="*/ 440659 w 452902"/>
                <a:gd name="connsiteY14" fmla="*/ 513443 h 531924"/>
                <a:gd name="connsiteX15" fmla="*/ 201510 w 452902"/>
                <a:gd name="connsiteY15" fmla="*/ 523930 h 531924"/>
                <a:gd name="connsiteX16" fmla="*/ 26706 w 452902"/>
                <a:gd name="connsiteY16" fmla="*/ 515160 h 531924"/>
                <a:gd name="connsiteX17" fmla="*/ 6923 w 452902"/>
                <a:gd name="connsiteY17" fmla="*/ 335232 h 531924"/>
                <a:gd name="connsiteX18" fmla="*/ 483 w 452902"/>
                <a:gd name="connsiteY18" fmla="*/ 225592 h 531924"/>
                <a:gd name="connsiteX19" fmla="*/ 16564 w 452902"/>
                <a:gd name="connsiteY19" fmla="*/ 145358 h 531924"/>
                <a:gd name="connsiteX20" fmla="*/ 96940 w 452902"/>
                <a:gd name="connsiteY20" fmla="*/ 131486 h 531924"/>
                <a:gd name="connsiteX21" fmla="*/ 157904 w 452902"/>
                <a:gd name="connsiteY21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22958 w 452900"/>
                <a:gd name="connsiteY3" fmla="*/ 39711 h 531924"/>
                <a:gd name="connsiteX4" fmla="*/ 353160 w 452900"/>
                <a:gd name="connsiteY4" fmla="*/ 3293 h 531924"/>
                <a:gd name="connsiteX5" fmla="*/ 352487 w 452900"/>
                <a:gd name="connsiteY5" fmla="*/ 55903 h 531924"/>
                <a:gd name="connsiteX6" fmla="*/ 364228 w 452900"/>
                <a:gd name="connsiteY6" fmla="*/ 118315 h 531924"/>
                <a:gd name="connsiteX7" fmla="*/ 394396 w 452900"/>
                <a:gd name="connsiteY7" fmla="*/ 36853 h 531924"/>
                <a:gd name="connsiteX8" fmla="*/ 430011 w 452900"/>
                <a:gd name="connsiteY8" fmla="*/ 3707 h 531924"/>
                <a:gd name="connsiteX9" fmla="*/ 421066 w 452900"/>
                <a:gd name="connsiteY9" fmla="*/ 62571 h 531924"/>
                <a:gd name="connsiteX10" fmla="*/ 442593 w 452900"/>
                <a:gd name="connsiteY10" fmla="*/ 122935 h 531924"/>
                <a:gd name="connsiteX11" fmla="*/ 448200 w 452900"/>
                <a:gd name="connsiteY11" fmla="*/ 223534 h 531924"/>
                <a:gd name="connsiteX12" fmla="*/ 421775 w 452900"/>
                <a:gd name="connsiteY12" fmla="*/ 351919 h 531924"/>
                <a:gd name="connsiteX13" fmla="*/ 440659 w 452900"/>
                <a:gd name="connsiteY13" fmla="*/ 513443 h 531924"/>
                <a:gd name="connsiteX14" fmla="*/ 201510 w 452900"/>
                <a:gd name="connsiteY14" fmla="*/ 523930 h 531924"/>
                <a:gd name="connsiteX15" fmla="*/ 26706 w 452900"/>
                <a:gd name="connsiteY15" fmla="*/ 515160 h 531924"/>
                <a:gd name="connsiteX16" fmla="*/ 6923 w 452900"/>
                <a:gd name="connsiteY16" fmla="*/ 335232 h 531924"/>
                <a:gd name="connsiteX17" fmla="*/ 483 w 452900"/>
                <a:gd name="connsiteY17" fmla="*/ 225592 h 531924"/>
                <a:gd name="connsiteX18" fmla="*/ 16564 w 452900"/>
                <a:gd name="connsiteY18" fmla="*/ 145358 h 531924"/>
                <a:gd name="connsiteX19" fmla="*/ 96940 w 452900"/>
                <a:gd name="connsiteY19" fmla="*/ 131486 h 531924"/>
                <a:gd name="connsiteX20" fmla="*/ 157904 w 452900"/>
                <a:gd name="connsiteY20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53160 w 452902"/>
                <a:gd name="connsiteY3" fmla="*/ 3293 h 531924"/>
                <a:gd name="connsiteX4" fmla="*/ 352487 w 452902"/>
                <a:gd name="connsiteY4" fmla="*/ 55903 h 531924"/>
                <a:gd name="connsiteX5" fmla="*/ 364228 w 452902"/>
                <a:gd name="connsiteY5" fmla="*/ 118315 h 531924"/>
                <a:gd name="connsiteX6" fmla="*/ 394396 w 452902"/>
                <a:gd name="connsiteY6" fmla="*/ 36853 h 531924"/>
                <a:gd name="connsiteX7" fmla="*/ 430011 w 452902"/>
                <a:gd name="connsiteY7" fmla="*/ 3707 h 531924"/>
                <a:gd name="connsiteX8" fmla="*/ 421066 w 452902"/>
                <a:gd name="connsiteY8" fmla="*/ 62571 h 531924"/>
                <a:gd name="connsiteX9" fmla="*/ 442593 w 452902"/>
                <a:gd name="connsiteY9" fmla="*/ 122935 h 531924"/>
                <a:gd name="connsiteX10" fmla="*/ 448200 w 452902"/>
                <a:gd name="connsiteY10" fmla="*/ 223534 h 531924"/>
                <a:gd name="connsiteX11" fmla="*/ 421775 w 452902"/>
                <a:gd name="connsiteY11" fmla="*/ 351919 h 531924"/>
                <a:gd name="connsiteX12" fmla="*/ 440659 w 452902"/>
                <a:gd name="connsiteY12" fmla="*/ 513443 h 531924"/>
                <a:gd name="connsiteX13" fmla="*/ 201510 w 452902"/>
                <a:gd name="connsiteY13" fmla="*/ 523930 h 531924"/>
                <a:gd name="connsiteX14" fmla="*/ 26706 w 452902"/>
                <a:gd name="connsiteY14" fmla="*/ 515160 h 531924"/>
                <a:gd name="connsiteX15" fmla="*/ 6923 w 452902"/>
                <a:gd name="connsiteY15" fmla="*/ 335232 h 531924"/>
                <a:gd name="connsiteX16" fmla="*/ 483 w 452902"/>
                <a:gd name="connsiteY16" fmla="*/ 225592 h 531924"/>
                <a:gd name="connsiteX17" fmla="*/ 16564 w 452902"/>
                <a:gd name="connsiteY17" fmla="*/ 145358 h 531924"/>
                <a:gd name="connsiteX18" fmla="*/ 96940 w 452902"/>
                <a:gd name="connsiteY18" fmla="*/ 131486 h 531924"/>
                <a:gd name="connsiteX19" fmla="*/ 157904 w 452902"/>
                <a:gd name="connsiteY19" fmla="*/ 123078 h 531924"/>
                <a:gd name="connsiteX0" fmla="*/ 157904 w 452900"/>
                <a:gd name="connsiteY0" fmla="*/ 123078 h 531924"/>
                <a:gd name="connsiteX1" fmla="*/ 219638 w 452900"/>
                <a:gd name="connsiteY1" fmla="*/ 123888 h 531924"/>
                <a:gd name="connsiteX2" fmla="*/ 299824 w 452900"/>
                <a:gd name="connsiteY2" fmla="*/ 119103 h 531924"/>
                <a:gd name="connsiteX3" fmla="*/ 352487 w 452900"/>
                <a:gd name="connsiteY3" fmla="*/ 55903 h 531924"/>
                <a:gd name="connsiteX4" fmla="*/ 364228 w 452900"/>
                <a:gd name="connsiteY4" fmla="*/ 118315 h 531924"/>
                <a:gd name="connsiteX5" fmla="*/ 394396 w 452900"/>
                <a:gd name="connsiteY5" fmla="*/ 36853 h 531924"/>
                <a:gd name="connsiteX6" fmla="*/ 430011 w 452900"/>
                <a:gd name="connsiteY6" fmla="*/ 3707 h 531924"/>
                <a:gd name="connsiteX7" fmla="*/ 421066 w 452900"/>
                <a:gd name="connsiteY7" fmla="*/ 62571 h 531924"/>
                <a:gd name="connsiteX8" fmla="*/ 442593 w 452900"/>
                <a:gd name="connsiteY8" fmla="*/ 122935 h 531924"/>
                <a:gd name="connsiteX9" fmla="*/ 448200 w 452900"/>
                <a:gd name="connsiteY9" fmla="*/ 223534 h 531924"/>
                <a:gd name="connsiteX10" fmla="*/ 421775 w 452900"/>
                <a:gd name="connsiteY10" fmla="*/ 351919 h 531924"/>
                <a:gd name="connsiteX11" fmla="*/ 440659 w 452900"/>
                <a:gd name="connsiteY11" fmla="*/ 513443 h 531924"/>
                <a:gd name="connsiteX12" fmla="*/ 201510 w 452900"/>
                <a:gd name="connsiteY12" fmla="*/ 523930 h 531924"/>
                <a:gd name="connsiteX13" fmla="*/ 26706 w 452900"/>
                <a:gd name="connsiteY13" fmla="*/ 515160 h 531924"/>
                <a:gd name="connsiteX14" fmla="*/ 6923 w 452900"/>
                <a:gd name="connsiteY14" fmla="*/ 335232 h 531924"/>
                <a:gd name="connsiteX15" fmla="*/ 483 w 452900"/>
                <a:gd name="connsiteY15" fmla="*/ 225592 h 531924"/>
                <a:gd name="connsiteX16" fmla="*/ 16564 w 452900"/>
                <a:gd name="connsiteY16" fmla="*/ 145358 h 531924"/>
                <a:gd name="connsiteX17" fmla="*/ 96940 w 452900"/>
                <a:gd name="connsiteY17" fmla="*/ 131486 h 531924"/>
                <a:gd name="connsiteX18" fmla="*/ 157904 w 452900"/>
                <a:gd name="connsiteY18" fmla="*/ 123078 h 531924"/>
                <a:gd name="connsiteX0" fmla="*/ 157904 w 452902"/>
                <a:gd name="connsiteY0" fmla="*/ 123078 h 531924"/>
                <a:gd name="connsiteX1" fmla="*/ 219638 w 452902"/>
                <a:gd name="connsiteY1" fmla="*/ 123888 h 531924"/>
                <a:gd name="connsiteX2" fmla="*/ 299824 w 452902"/>
                <a:gd name="connsiteY2" fmla="*/ 119103 h 531924"/>
                <a:gd name="connsiteX3" fmla="*/ 364228 w 452902"/>
                <a:gd name="connsiteY3" fmla="*/ 118315 h 531924"/>
                <a:gd name="connsiteX4" fmla="*/ 394396 w 452902"/>
                <a:gd name="connsiteY4" fmla="*/ 36853 h 531924"/>
                <a:gd name="connsiteX5" fmla="*/ 430011 w 452902"/>
                <a:gd name="connsiteY5" fmla="*/ 3707 h 531924"/>
                <a:gd name="connsiteX6" fmla="*/ 421066 w 452902"/>
                <a:gd name="connsiteY6" fmla="*/ 62571 h 531924"/>
                <a:gd name="connsiteX7" fmla="*/ 442593 w 452902"/>
                <a:gd name="connsiteY7" fmla="*/ 122935 h 531924"/>
                <a:gd name="connsiteX8" fmla="*/ 448200 w 452902"/>
                <a:gd name="connsiteY8" fmla="*/ 223534 h 531924"/>
                <a:gd name="connsiteX9" fmla="*/ 421775 w 452902"/>
                <a:gd name="connsiteY9" fmla="*/ 351919 h 531924"/>
                <a:gd name="connsiteX10" fmla="*/ 440659 w 452902"/>
                <a:gd name="connsiteY10" fmla="*/ 513443 h 531924"/>
                <a:gd name="connsiteX11" fmla="*/ 201510 w 452902"/>
                <a:gd name="connsiteY11" fmla="*/ 523930 h 531924"/>
                <a:gd name="connsiteX12" fmla="*/ 26706 w 452902"/>
                <a:gd name="connsiteY12" fmla="*/ 515160 h 531924"/>
                <a:gd name="connsiteX13" fmla="*/ 6923 w 452902"/>
                <a:gd name="connsiteY13" fmla="*/ 335232 h 531924"/>
                <a:gd name="connsiteX14" fmla="*/ 483 w 452902"/>
                <a:gd name="connsiteY14" fmla="*/ 225592 h 531924"/>
                <a:gd name="connsiteX15" fmla="*/ 16564 w 452902"/>
                <a:gd name="connsiteY15" fmla="*/ 145358 h 531924"/>
                <a:gd name="connsiteX16" fmla="*/ 96940 w 452902"/>
                <a:gd name="connsiteY16" fmla="*/ 131486 h 531924"/>
                <a:gd name="connsiteX17" fmla="*/ 157904 w 452902"/>
                <a:gd name="connsiteY17" fmla="*/ 123078 h 531924"/>
                <a:gd name="connsiteX0" fmla="*/ 157904 w 452900"/>
                <a:gd name="connsiteY0" fmla="*/ 120546 h 529392"/>
                <a:gd name="connsiteX1" fmla="*/ 219638 w 452900"/>
                <a:gd name="connsiteY1" fmla="*/ 121356 h 529392"/>
                <a:gd name="connsiteX2" fmla="*/ 299824 w 452900"/>
                <a:gd name="connsiteY2" fmla="*/ 116571 h 529392"/>
                <a:gd name="connsiteX3" fmla="*/ 364228 w 452900"/>
                <a:gd name="connsiteY3" fmla="*/ 115783 h 529392"/>
                <a:gd name="connsiteX4" fmla="*/ 430011 w 452900"/>
                <a:gd name="connsiteY4" fmla="*/ 1175 h 529392"/>
                <a:gd name="connsiteX5" fmla="*/ 421066 w 452900"/>
                <a:gd name="connsiteY5" fmla="*/ 60039 h 529392"/>
                <a:gd name="connsiteX6" fmla="*/ 442593 w 452900"/>
                <a:gd name="connsiteY6" fmla="*/ 120403 h 529392"/>
                <a:gd name="connsiteX7" fmla="*/ 448200 w 452900"/>
                <a:gd name="connsiteY7" fmla="*/ 221002 h 529392"/>
                <a:gd name="connsiteX8" fmla="*/ 421775 w 452900"/>
                <a:gd name="connsiteY8" fmla="*/ 349387 h 529392"/>
                <a:gd name="connsiteX9" fmla="*/ 440659 w 452900"/>
                <a:gd name="connsiteY9" fmla="*/ 510911 h 529392"/>
                <a:gd name="connsiteX10" fmla="*/ 201510 w 452900"/>
                <a:gd name="connsiteY10" fmla="*/ 521398 h 529392"/>
                <a:gd name="connsiteX11" fmla="*/ 26706 w 452900"/>
                <a:gd name="connsiteY11" fmla="*/ 512628 h 529392"/>
                <a:gd name="connsiteX12" fmla="*/ 6923 w 452900"/>
                <a:gd name="connsiteY12" fmla="*/ 332700 h 529392"/>
                <a:gd name="connsiteX13" fmla="*/ 483 w 452900"/>
                <a:gd name="connsiteY13" fmla="*/ 223060 h 529392"/>
                <a:gd name="connsiteX14" fmla="*/ 16564 w 452900"/>
                <a:gd name="connsiteY14" fmla="*/ 142826 h 529392"/>
                <a:gd name="connsiteX15" fmla="*/ 96940 w 452900"/>
                <a:gd name="connsiteY15" fmla="*/ 128954 h 529392"/>
                <a:gd name="connsiteX16" fmla="*/ 157904 w 452900"/>
                <a:gd name="connsiteY16" fmla="*/ 120546 h 529392"/>
                <a:gd name="connsiteX0" fmla="*/ 157904 w 452902"/>
                <a:gd name="connsiteY0" fmla="*/ 60517 h 469363"/>
                <a:gd name="connsiteX1" fmla="*/ 219638 w 452902"/>
                <a:gd name="connsiteY1" fmla="*/ 61327 h 469363"/>
                <a:gd name="connsiteX2" fmla="*/ 299824 w 452902"/>
                <a:gd name="connsiteY2" fmla="*/ 56542 h 469363"/>
                <a:gd name="connsiteX3" fmla="*/ 364228 w 452902"/>
                <a:gd name="connsiteY3" fmla="*/ 55754 h 469363"/>
                <a:gd name="connsiteX4" fmla="*/ 421066 w 452902"/>
                <a:gd name="connsiteY4" fmla="*/ 10 h 469363"/>
                <a:gd name="connsiteX5" fmla="*/ 442593 w 452902"/>
                <a:gd name="connsiteY5" fmla="*/ 60374 h 469363"/>
                <a:gd name="connsiteX6" fmla="*/ 448200 w 452902"/>
                <a:gd name="connsiteY6" fmla="*/ 160973 h 469363"/>
                <a:gd name="connsiteX7" fmla="*/ 421775 w 452902"/>
                <a:gd name="connsiteY7" fmla="*/ 289358 h 469363"/>
                <a:gd name="connsiteX8" fmla="*/ 440659 w 452902"/>
                <a:gd name="connsiteY8" fmla="*/ 450882 h 469363"/>
                <a:gd name="connsiteX9" fmla="*/ 201510 w 452902"/>
                <a:gd name="connsiteY9" fmla="*/ 461369 h 469363"/>
                <a:gd name="connsiteX10" fmla="*/ 26706 w 452902"/>
                <a:gd name="connsiteY10" fmla="*/ 452599 h 469363"/>
                <a:gd name="connsiteX11" fmla="*/ 6923 w 452902"/>
                <a:gd name="connsiteY11" fmla="*/ 272671 h 469363"/>
                <a:gd name="connsiteX12" fmla="*/ 483 w 452902"/>
                <a:gd name="connsiteY12" fmla="*/ 163031 h 469363"/>
                <a:gd name="connsiteX13" fmla="*/ 16564 w 452902"/>
                <a:gd name="connsiteY13" fmla="*/ 82797 h 469363"/>
                <a:gd name="connsiteX14" fmla="*/ 96940 w 452902"/>
                <a:gd name="connsiteY14" fmla="*/ 68925 h 469363"/>
                <a:gd name="connsiteX15" fmla="*/ 157904 w 452902"/>
                <a:gd name="connsiteY15" fmla="*/ 60517 h 469363"/>
                <a:gd name="connsiteX0" fmla="*/ 157904 w 452900"/>
                <a:gd name="connsiteY0" fmla="*/ 9162 h 418008"/>
                <a:gd name="connsiteX1" fmla="*/ 219638 w 452900"/>
                <a:gd name="connsiteY1" fmla="*/ 9972 h 418008"/>
                <a:gd name="connsiteX2" fmla="*/ 299824 w 452900"/>
                <a:gd name="connsiteY2" fmla="*/ 5187 h 418008"/>
                <a:gd name="connsiteX3" fmla="*/ 364228 w 452900"/>
                <a:gd name="connsiteY3" fmla="*/ 4399 h 418008"/>
                <a:gd name="connsiteX4" fmla="*/ 442593 w 452900"/>
                <a:gd name="connsiteY4" fmla="*/ 9019 h 418008"/>
                <a:gd name="connsiteX5" fmla="*/ 448200 w 452900"/>
                <a:gd name="connsiteY5" fmla="*/ 109618 h 418008"/>
                <a:gd name="connsiteX6" fmla="*/ 421775 w 452900"/>
                <a:gd name="connsiteY6" fmla="*/ 238003 h 418008"/>
                <a:gd name="connsiteX7" fmla="*/ 440659 w 452900"/>
                <a:gd name="connsiteY7" fmla="*/ 399527 h 418008"/>
                <a:gd name="connsiteX8" fmla="*/ 201510 w 452900"/>
                <a:gd name="connsiteY8" fmla="*/ 410014 h 418008"/>
                <a:gd name="connsiteX9" fmla="*/ 26706 w 452900"/>
                <a:gd name="connsiteY9" fmla="*/ 401244 h 418008"/>
                <a:gd name="connsiteX10" fmla="*/ 6923 w 452900"/>
                <a:gd name="connsiteY10" fmla="*/ 221316 h 418008"/>
                <a:gd name="connsiteX11" fmla="*/ 483 w 452900"/>
                <a:gd name="connsiteY11" fmla="*/ 111676 h 418008"/>
                <a:gd name="connsiteX12" fmla="*/ 16564 w 452900"/>
                <a:gd name="connsiteY12" fmla="*/ 31442 h 418008"/>
                <a:gd name="connsiteX13" fmla="*/ 96940 w 452900"/>
                <a:gd name="connsiteY13" fmla="*/ 17570 h 418008"/>
                <a:gd name="connsiteX14" fmla="*/ 157904 w 452900"/>
                <a:gd name="connsiteY14" fmla="*/ 9162 h 418008"/>
                <a:gd name="connsiteX0" fmla="*/ 157904 w 456276"/>
                <a:gd name="connsiteY0" fmla="*/ 9059 h 417905"/>
                <a:gd name="connsiteX1" fmla="*/ 219638 w 456276"/>
                <a:gd name="connsiteY1" fmla="*/ 9869 h 417905"/>
                <a:gd name="connsiteX2" fmla="*/ 299824 w 456276"/>
                <a:gd name="connsiteY2" fmla="*/ 5084 h 417905"/>
                <a:gd name="connsiteX3" fmla="*/ 442593 w 456276"/>
                <a:gd name="connsiteY3" fmla="*/ 8916 h 417905"/>
                <a:gd name="connsiteX4" fmla="*/ 448200 w 456276"/>
                <a:gd name="connsiteY4" fmla="*/ 109515 h 417905"/>
                <a:gd name="connsiteX5" fmla="*/ 421775 w 456276"/>
                <a:gd name="connsiteY5" fmla="*/ 237900 h 417905"/>
                <a:gd name="connsiteX6" fmla="*/ 440659 w 456276"/>
                <a:gd name="connsiteY6" fmla="*/ 399424 h 417905"/>
                <a:gd name="connsiteX7" fmla="*/ 201510 w 456276"/>
                <a:gd name="connsiteY7" fmla="*/ 409911 h 417905"/>
                <a:gd name="connsiteX8" fmla="*/ 26706 w 456276"/>
                <a:gd name="connsiteY8" fmla="*/ 401141 h 417905"/>
                <a:gd name="connsiteX9" fmla="*/ 6923 w 456276"/>
                <a:gd name="connsiteY9" fmla="*/ 221213 h 417905"/>
                <a:gd name="connsiteX10" fmla="*/ 483 w 456276"/>
                <a:gd name="connsiteY10" fmla="*/ 111573 h 417905"/>
                <a:gd name="connsiteX11" fmla="*/ 16564 w 456276"/>
                <a:gd name="connsiteY11" fmla="*/ 31339 h 417905"/>
                <a:gd name="connsiteX12" fmla="*/ 96940 w 456276"/>
                <a:gd name="connsiteY12" fmla="*/ 17467 h 417905"/>
                <a:gd name="connsiteX13" fmla="*/ 157904 w 456276"/>
                <a:gd name="connsiteY13" fmla="*/ 9059 h 417905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96940 w 462037"/>
                <a:gd name="connsiteY11" fmla="*/ 15699 h 416137"/>
                <a:gd name="connsiteX12" fmla="*/ 157904 w 462037"/>
                <a:gd name="connsiteY12" fmla="*/ 7291 h 416137"/>
                <a:gd name="connsiteX0" fmla="*/ 157904 w 462037"/>
                <a:gd name="connsiteY0" fmla="*/ 7291 h 416137"/>
                <a:gd name="connsiteX1" fmla="*/ 219638 w 462037"/>
                <a:gd name="connsiteY1" fmla="*/ 8101 h 416137"/>
                <a:gd name="connsiteX2" fmla="*/ 442593 w 462037"/>
                <a:gd name="connsiteY2" fmla="*/ 7148 h 416137"/>
                <a:gd name="connsiteX3" fmla="*/ 448200 w 462037"/>
                <a:gd name="connsiteY3" fmla="*/ 107747 h 416137"/>
                <a:gd name="connsiteX4" fmla="*/ 421775 w 462037"/>
                <a:gd name="connsiteY4" fmla="*/ 236132 h 416137"/>
                <a:gd name="connsiteX5" fmla="*/ 440659 w 462037"/>
                <a:gd name="connsiteY5" fmla="*/ 397656 h 416137"/>
                <a:gd name="connsiteX6" fmla="*/ 201510 w 462037"/>
                <a:gd name="connsiteY6" fmla="*/ 408143 h 416137"/>
                <a:gd name="connsiteX7" fmla="*/ 26706 w 462037"/>
                <a:gd name="connsiteY7" fmla="*/ 399373 h 416137"/>
                <a:gd name="connsiteX8" fmla="*/ 6923 w 462037"/>
                <a:gd name="connsiteY8" fmla="*/ 219445 h 416137"/>
                <a:gd name="connsiteX9" fmla="*/ 483 w 462037"/>
                <a:gd name="connsiteY9" fmla="*/ 109805 h 416137"/>
                <a:gd name="connsiteX10" fmla="*/ 16564 w 462037"/>
                <a:gd name="connsiteY10" fmla="*/ 29571 h 416137"/>
                <a:gd name="connsiteX11" fmla="*/ 157904 w 462037"/>
                <a:gd name="connsiteY11" fmla="*/ 7291 h 416137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2037"/>
                <a:gd name="connsiteY0" fmla="*/ 30418 h 416984"/>
                <a:gd name="connsiteX1" fmla="*/ 219638 w 462037"/>
                <a:gd name="connsiteY1" fmla="*/ 8948 h 416984"/>
                <a:gd name="connsiteX2" fmla="*/ 442593 w 462037"/>
                <a:gd name="connsiteY2" fmla="*/ 7995 h 416984"/>
                <a:gd name="connsiteX3" fmla="*/ 448200 w 462037"/>
                <a:gd name="connsiteY3" fmla="*/ 108594 h 416984"/>
                <a:gd name="connsiteX4" fmla="*/ 421775 w 462037"/>
                <a:gd name="connsiteY4" fmla="*/ 236979 h 416984"/>
                <a:gd name="connsiteX5" fmla="*/ 440659 w 462037"/>
                <a:gd name="connsiteY5" fmla="*/ 398503 h 416984"/>
                <a:gd name="connsiteX6" fmla="*/ 201510 w 462037"/>
                <a:gd name="connsiteY6" fmla="*/ 408990 h 416984"/>
                <a:gd name="connsiteX7" fmla="*/ 26706 w 462037"/>
                <a:gd name="connsiteY7" fmla="*/ 400220 h 416984"/>
                <a:gd name="connsiteX8" fmla="*/ 6923 w 462037"/>
                <a:gd name="connsiteY8" fmla="*/ 220292 h 416984"/>
                <a:gd name="connsiteX9" fmla="*/ 483 w 462037"/>
                <a:gd name="connsiteY9" fmla="*/ 110652 h 416984"/>
                <a:gd name="connsiteX10" fmla="*/ 16564 w 462037"/>
                <a:gd name="connsiteY10" fmla="*/ 30418 h 416984"/>
                <a:gd name="connsiteX0" fmla="*/ 16564 w 461149"/>
                <a:gd name="connsiteY0" fmla="*/ 30418 h 416984"/>
                <a:gd name="connsiteX1" fmla="*/ 219638 w 461149"/>
                <a:gd name="connsiteY1" fmla="*/ 8948 h 416984"/>
                <a:gd name="connsiteX2" fmla="*/ 442593 w 461149"/>
                <a:gd name="connsiteY2" fmla="*/ 7995 h 416984"/>
                <a:gd name="connsiteX3" fmla="*/ 448200 w 461149"/>
                <a:gd name="connsiteY3" fmla="*/ 108594 h 416984"/>
                <a:gd name="connsiteX4" fmla="*/ 441703 w 461149"/>
                <a:gd name="connsiteY4" fmla="*/ 239503 h 416984"/>
                <a:gd name="connsiteX5" fmla="*/ 440659 w 461149"/>
                <a:gd name="connsiteY5" fmla="*/ 398503 h 416984"/>
                <a:gd name="connsiteX6" fmla="*/ 201510 w 461149"/>
                <a:gd name="connsiteY6" fmla="*/ 408990 h 416984"/>
                <a:gd name="connsiteX7" fmla="*/ 26706 w 461149"/>
                <a:gd name="connsiteY7" fmla="*/ 400220 h 416984"/>
                <a:gd name="connsiteX8" fmla="*/ 6923 w 461149"/>
                <a:gd name="connsiteY8" fmla="*/ 220292 h 416984"/>
                <a:gd name="connsiteX9" fmla="*/ 483 w 461149"/>
                <a:gd name="connsiteY9" fmla="*/ 110652 h 416984"/>
                <a:gd name="connsiteX10" fmla="*/ 16564 w 461149"/>
                <a:gd name="connsiteY10" fmla="*/ 30418 h 416984"/>
                <a:gd name="connsiteX0" fmla="*/ 20280 w 464864"/>
                <a:gd name="connsiteY0" fmla="*/ 30418 h 416984"/>
                <a:gd name="connsiteX1" fmla="*/ 223354 w 464864"/>
                <a:gd name="connsiteY1" fmla="*/ 8948 h 416984"/>
                <a:gd name="connsiteX2" fmla="*/ 446309 w 464864"/>
                <a:gd name="connsiteY2" fmla="*/ 7995 h 416984"/>
                <a:gd name="connsiteX3" fmla="*/ 451916 w 464864"/>
                <a:gd name="connsiteY3" fmla="*/ 108594 h 416984"/>
                <a:gd name="connsiteX4" fmla="*/ 445419 w 464864"/>
                <a:gd name="connsiteY4" fmla="*/ 239503 h 416984"/>
                <a:gd name="connsiteX5" fmla="*/ 444375 w 464864"/>
                <a:gd name="connsiteY5" fmla="*/ 398503 h 416984"/>
                <a:gd name="connsiteX6" fmla="*/ 205226 w 464864"/>
                <a:gd name="connsiteY6" fmla="*/ 408990 h 416984"/>
                <a:gd name="connsiteX7" fmla="*/ 30422 w 464864"/>
                <a:gd name="connsiteY7" fmla="*/ 400220 h 416984"/>
                <a:gd name="connsiteX8" fmla="*/ 2772 w 464864"/>
                <a:gd name="connsiteY8" fmla="*/ 220292 h 416984"/>
                <a:gd name="connsiteX9" fmla="*/ 4199 w 464864"/>
                <a:gd name="connsiteY9" fmla="*/ 110652 h 416984"/>
                <a:gd name="connsiteX10" fmla="*/ 20280 w 464864"/>
                <a:gd name="connsiteY10" fmla="*/ 30418 h 416984"/>
                <a:gd name="connsiteX0" fmla="*/ 23276 w 467860"/>
                <a:gd name="connsiteY0" fmla="*/ 30418 h 416984"/>
                <a:gd name="connsiteX1" fmla="*/ 226350 w 467860"/>
                <a:gd name="connsiteY1" fmla="*/ 8948 h 416984"/>
                <a:gd name="connsiteX2" fmla="*/ 449305 w 467860"/>
                <a:gd name="connsiteY2" fmla="*/ 7995 h 416984"/>
                <a:gd name="connsiteX3" fmla="*/ 454912 w 467860"/>
                <a:gd name="connsiteY3" fmla="*/ 108594 h 416984"/>
                <a:gd name="connsiteX4" fmla="*/ 448415 w 467860"/>
                <a:gd name="connsiteY4" fmla="*/ 239503 h 416984"/>
                <a:gd name="connsiteX5" fmla="*/ 447371 w 467860"/>
                <a:gd name="connsiteY5" fmla="*/ 398503 h 416984"/>
                <a:gd name="connsiteX6" fmla="*/ 208222 w 467860"/>
                <a:gd name="connsiteY6" fmla="*/ 408990 h 416984"/>
                <a:gd name="connsiteX7" fmla="*/ 33418 w 467860"/>
                <a:gd name="connsiteY7" fmla="*/ 400220 h 416984"/>
                <a:gd name="connsiteX8" fmla="*/ 5768 w 467860"/>
                <a:gd name="connsiteY8" fmla="*/ 220292 h 416984"/>
                <a:gd name="connsiteX9" fmla="*/ 2522 w 467860"/>
                <a:gd name="connsiteY9" fmla="*/ 110652 h 416984"/>
                <a:gd name="connsiteX10" fmla="*/ 23276 w 467860"/>
                <a:gd name="connsiteY10" fmla="*/ 30418 h 416984"/>
                <a:gd name="connsiteX0" fmla="*/ 23575 w 468159"/>
                <a:gd name="connsiteY0" fmla="*/ 30418 h 416984"/>
                <a:gd name="connsiteX1" fmla="*/ 226649 w 468159"/>
                <a:gd name="connsiteY1" fmla="*/ 8948 h 416984"/>
                <a:gd name="connsiteX2" fmla="*/ 449604 w 468159"/>
                <a:gd name="connsiteY2" fmla="*/ 7995 h 416984"/>
                <a:gd name="connsiteX3" fmla="*/ 455211 w 468159"/>
                <a:gd name="connsiteY3" fmla="*/ 108594 h 416984"/>
                <a:gd name="connsiteX4" fmla="*/ 448714 w 468159"/>
                <a:gd name="connsiteY4" fmla="*/ 239503 h 416984"/>
                <a:gd name="connsiteX5" fmla="*/ 447670 w 468159"/>
                <a:gd name="connsiteY5" fmla="*/ 398503 h 416984"/>
                <a:gd name="connsiteX6" fmla="*/ 208521 w 468159"/>
                <a:gd name="connsiteY6" fmla="*/ 408990 h 416984"/>
                <a:gd name="connsiteX7" fmla="*/ 33717 w 468159"/>
                <a:gd name="connsiteY7" fmla="*/ 400220 h 416984"/>
                <a:gd name="connsiteX8" fmla="*/ 10740 w 468159"/>
                <a:gd name="connsiteY8" fmla="*/ 220292 h 416984"/>
                <a:gd name="connsiteX9" fmla="*/ 2821 w 468159"/>
                <a:gd name="connsiteY9" fmla="*/ 110652 h 416984"/>
                <a:gd name="connsiteX10" fmla="*/ 23575 w 468159"/>
                <a:gd name="connsiteY10" fmla="*/ 30418 h 416984"/>
                <a:gd name="connsiteX0" fmla="*/ 23575 w 468692"/>
                <a:gd name="connsiteY0" fmla="*/ 30418 h 416984"/>
                <a:gd name="connsiteX1" fmla="*/ 226649 w 468692"/>
                <a:gd name="connsiteY1" fmla="*/ 8948 h 416984"/>
                <a:gd name="connsiteX2" fmla="*/ 449604 w 468692"/>
                <a:gd name="connsiteY2" fmla="*/ 7995 h 416984"/>
                <a:gd name="connsiteX3" fmla="*/ 455211 w 468692"/>
                <a:gd name="connsiteY3" fmla="*/ 108594 h 416984"/>
                <a:gd name="connsiteX4" fmla="*/ 436608 w 468692"/>
                <a:gd name="connsiteY4" fmla="*/ 238449 h 416984"/>
                <a:gd name="connsiteX5" fmla="*/ 447670 w 468692"/>
                <a:gd name="connsiteY5" fmla="*/ 398503 h 416984"/>
                <a:gd name="connsiteX6" fmla="*/ 208521 w 468692"/>
                <a:gd name="connsiteY6" fmla="*/ 408990 h 416984"/>
                <a:gd name="connsiteX7" fmla="*/ 33717 w 468692"/>
                <a:gd name="connsiteY7" fmla="*/ 400220 h 416984"/>
                <a:gd name="connsiteX8" fmla="*/ 10740 w 468692"/>
                <a:gd name="connsiteY8" fmla="*/ 220292 h 416984"/>
                <a:gd name="connsiteX9" fmla="*/ 2821 w 468692"/>
                <a:gd name="connsiteY9" fmla="*/ 110652 h 416984"/>
                <a:gd name="connsiteX10" fmla="*/ 23575 w 468692"/>
                <a:gd name="connsiteY10" fmla="*/ 30418 h 416984"/>
                <a:gd name="connsiteX0" fmla="*/ 23846 w 468963"/>
                <a:gd name="connsiteY0" fmla="*/ 30418 h 416865"/>
                <a:gd name="connsiteX1" fmla="*/ 226920 w 468963"/>
                <a:gd name="connsiteY1" fmla="*/ 8948 h 416865"/>
                <a:gd name="connsiteX2" fmla="*/ 449875 w 468963"/>
                <a:gd name="connsiteY2" fmla="*/ 7995 h 416865"/>
                <a:gd name="connsiteX3" fmla="*/ 455482 w 468963"/>
                <a:gd name="connsiteY3" fmla="*/ 108594 h 416865"/>
                <a:gd name="connsiteX4" fmla="*/ 436879 w 468963"/>
                <a:gd name="connsiteY4" fmla="*/ 238449 h 416865"/>
                <a:gd name="connsiteX5" fmla="*/ 447941 w 468963"/>
                <a:gd name="connsiteY5" fmla="*/ 398503 h 416865"/>
                <a:gd name="connsiteX6" fmla="*/ 208792 w 468963"/>
                <a:gd name="connsiteY6" fmla="*/ 408990 h 416865"/>
                <a:gd name="connsiteX7" fmla="*/ 33988 w 468963"/>
                <a:gd name="connsiteY7" fmla="*/ 400220 h 416865"/>
                <a:gd name="connsiteX8" fmla="*/ 15193 w 468963"/>
                <a:gd name="connsiteY8" fmla="*/ 221957 h 416865"/>
                <a:gd name="connsiteX9" fmla="*/ 3092 w 468963"/>
                <a:gd name="connsiteY9" fmla="*/ 110652 h 416865"/>
                <a:gd name="connsiteX10" fmla="*/ 23846 w 468963"/>
                <a:gd name="connsiteY10" fmla="*/ 30418 h 41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8963" h="416865">
                  <a:moveTo>
                    <a:pt x="23846" y="30418"/>
                  </a:moveTo>
                  <a:cubicBezTo>
                    <a:pt x="61151" y="13467"/>
                    <a:pt x="155915" y="12685"/>
                    <a:pt x="226920" y="8948"/>
                  </a:cubicBezTo>
                  <a:cubicBezTo>
                    <a:pt x="297925" y="5211"/>
                    <a:pt x="411781" y="-8613"/>
                    <a:pt x="449875" y="7995"/>
                  </a:cubicBezTo>
                  <a:cubicBezTo>
                    <a:pt x="487969" y="24603"/>
                    <a:pt x="457648" y="70185"/>
                    <a:pt x="455482" y="108594"/>
                  </a:cubicBezTo>
                  <a:cubicBezTo>
                    <a:pt x="453316" y="147003"/>
                    <a:pt x="439041" y="195811"/>
                    <a:pt x="436879" y="238449"/>
                  </a:cubicBezTo>
                  <a:cubicBezTo>
                    <a:pt x="434717" y="281087"/>
                    <a:pt x="485955" y="370080"/>
                    <a:pt x="447941" y="398503"/>
                  </a:cubicBezTo>
                  <a:cubicBezTo>
                    <a:pt x="409927" y="426926"/>
                    <a:pt x="277784" y="408704"/>
                    <a:pt x="208792" y="408990"/>
                  </a:cubicBezTo>
                  <a:cubicBezTo>
                    <a:pt x="139800" y="409276"/>
                    <a:pt x="66254" y="431392"/>
                    <a:pt x="33988" y="400220"/>
                  </a:cubicBezTo>
                  <a:cubicBezTo>
                    <a:pt x="1722" y="369048"/>
                    <a:pt x="20771" y="265590"/>
                    <a:pt x="15193" y="221957"/>
                  </a:cubicBezTo>
                  <a:cubicBezTo>
                    <a:pt x="9615" y="178324"/>
                    <a:pt x="1650" y="142575"/>
                    <a:pt x="3092" y="110652"/>
                  </a:cubicBezTo>
                  <a:cubicBezTo>
                    <a:pt x="4534" y="78729"/>
                    <a:pt x="-13459" y="47369"/>
                    <a:pt x="23846" y="30418"/>
                  </a:cubicBezTo>
                  <a:close/>
                </a:path>
              </a:pathLst>
            </a:custGeom>
            <a:solidFill>
              <a:srgbClr val="9362B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1F0D297-C8EA-F647-9BB5-869EDC216F13}"/>
                </a:ext>
              </a:extLst>
            </p:cNvPr>
            <p:cNvSpPr/>
            <p:nvPr/>
          </p:nvSpPr>
          <p:spPr>
            <a:xfrm>
              <a:off x="1863604" y="3610864"/>
              <a:ext cx="1857877" cy="215753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0726 w 449126"/>
                <a:gd name="connsiteY24" fmla="*/ 73864 h 519887"/>
                <a:gd name="connsiteX25" fmla="*/ 94715 w 449126"/>
                <a:gd name="connsiteY25" fmla="*/ 170979 h 519887"/>
                <a:gd name="connsiteX26" fmla="*/ 118826 w 449126"/>
                <a:gd name="connsiteY26" fmla="*/ 46241 h 519887"/>
                <a:gd name="connsiteX27" fmla="*/ 157228 w 449126"/>
                <a:gd name="connsiteY27" fmla="*/ 4107 h 519887"/>
                <a:gd name="connsiteX28" fmla="*/ 148355 w 449126"/>
                <a:gd name="connsiteY28" fmla="*/ 62433 h 519887"/>
                <a:gd name="connsiteX29" fmla="*/ 159534 w 449126"/>
                <a:gd name="connsiteY29" fmla="*/ 151106 h 519887"/>
                <a:gd name="connsiteX30" fmla="*/ 190264 w 449126"/>
                <a:gd name="connsiteY30" fmla="*/ 43383 h 519887"/>
                <a:gd name="connsiteX31" fmla="*/ 225880 w 449126"/>
                <a:gd name="connsiteY31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94715 w 449126"/>
                <a:gd name="connsiteY24" fmla="*/ 170979 h 519887"/>
                <a:gd name="connsiteX25" fmla="*/ 118826 w 449126"/>
                <a:gd name="connsiteY25" fmla="*/ 46241 h 519887"/>
                <a:gd name="connsiteX26" fmla="*/ 157228 w 449126"/>
                <a:gd name="connsiteY26" fmla="*/ 4107 h 519887"/>
                <a:gd name="connsiteX27" fmla="*/ 148355 w 449126"/>
                <a:gd name="connsiteY27" fmla="*/ 62433 h 519887"/>
                <a:gd name="connsiteX28" fmla="*/ 159534 w 449126"/>
                <a:gd name="connsiteY28" fmla="*/ 151106 h 519887"/>
                <a:gd name="connsiteX29" fmla="*/ 190264 w 449126"/>
                <a:gd name="connsiteY29" fmla="*/ 43383 h 519887"/>
                <a:gd name="connsiteX30" fmla="*/ 225880 w 449126"/>
                <a:gd name="connsiteY30" fmla="*/ 3569 h 519887"/>
                <a:gd name="connsiteX0" fmla="*/ 226196 w 449442"/>
                <a:gd name="connsiteY0" fmla="*/ 3569 h 519887"/>
                <a:gd name="connsiteX1" fmla="*/ 217250 w 449442"/>
                <a:gd name="connsiteY1" fmla="*/ 69101 h 519887"/>
                <a:gd name="connsiteX2" fmla="*/ 219657 w 449442"/>
                <a:gd name="connsiteY2" fmla="*/ 147615 h 519887"/>
                <a:gd name="connsiteX3" fmla="*/ 247730 w 449442"/>
                <a:gd name="connsiteY3" fmla="*/ 62434 h 519887"/>
                <a:gd name="connsiteX4" fmla="*/ 284034 w 449442"/>
                <a:gd name="connsiteY4" fmla="*/ 12307 h 519887"/>
                <a:gd name="connsiteX5" fmla="*/ 284877 w 449442"/>
                <a:gd name="connsiteY5" fmla="*/ 73864 h 519887"/>
                <a:gd name="connsiteX6" fmla="*/ 294060 w 449442"/>
                <a:gd name="connsiteY6" fmla="*/ 148563 h 519887"/>
                <a:gd name="connsiteX7" fmla="*/ 322977 w 449442"/>
                <a:gd name="connsiteY7" fmla="*/ 46241 h 519887"/>
                <a:gd name="connsiteX8" fmla="*/ 353179 w 449442"/>
                <a:gd name="connsiteY8" fmla="*/ 9823 h 519887"/>
                <a:gd name="connsiteX9" fmla="*/ 352506 w 449442"/>
                <a:gd name="connsiteY9" fmla="*/ 62433 h 519887"/>
                <a:gd name="connsiteX10" fmla="*/ 368103 w 449442"/>
                <a:gd name="connsiteY10" fmla="*/ 156374 h 519887"/>
                <a:gd name="connsiteX11" fmla="*/ 394415 w 449442"/>
                <a:gd name="connsiteY11" fmla="*/ 43383 h 519887"/>
                <a:gd name="connsiteX12" fmla="*/ 430030 w 449442"/>
                <a:gd name="connsiteY12" fmla="*/ 10237 h 519887"/>
                <a:gd name="connsiteX13" fmla="*/ 421085 w 449442"/>
                <a:gd name="connsiteY13" fmla="*/ 69101 h 519887"/>
                <a:gd name="connsiteX14" fmla="*/ 442612 w 449442"/>
                <a:gd name="connsiteY14" fmla="*/ 129465 h 519887"/>
                <a:gd name="connsiteX15" fmla="*/ 448219 w 449442"/>
                <a:gd name="connsiteY15" fmla="*/ 230064 h 519887"/>
                <a:gd name="connsiteX16" fmla="*/ 421794 w 449442"/>
                <a:gd name="connsiteY16" fmla="*/ 358449 h 519887"/>
                <a:gd name="connsiteX17" fmla="*/ 392822 w 449442"/>
                <a:gd name="connsiteY17" fmla="*/ 461530 h 519887"/>
                <a:gd name="connsiteX18" fmla="*/ 228239 w 449442"/>
                <a:gd name="connsiteY18" fmla="*/ 519877 h 519887"/>
                <a:gd name="connsiteX19" fmla="*/ 51324 w 449442"/>
                <a:gd name="connsiteY19" fmla="*/ 465258 h 519887"/>
                <a:gd name="connsiteX20" fmla="*/ 26869 w 449442"/>
                <a:gd name="connsiteY20" fmla="*/ 345550 h 519887"/>
                <a:gd name="connsiteX21" fmla="*/ 502 w 449442"/>
                <a:gd name="connsiteY21" fmla="*/ 232122 h 519887"/>
                <a:gd name="connsiteX22" fmla="*/ 16583 w 449442"/>
                <a:gd name="connsiteY22" fmla="*/ 151888 h 519887"/>
                <a:gd name="connsiteX23" fmla="*/ 95031 w 449442"/>
                <a:gd name="connsiteY23" fmla="*/ 170979 h 519887"/>
                <a:gd name="connsiteX24" fmla="*/ 119142 w 449442"/>
                <a:gd name="connsiteY24" fmla="*/ 46241 h 519887"/>
                <a:gd name="connsiteX25" fmla="*/ 157544 w 449442"/>
                <a:gd name="connsiteY25" fmla="*/ 4107 h 519887"/>
                <a:gd name="connsiteX26" fmla="*/ 148671 w 449442"/>
                <a:gd name="connsiteY26" fmla="*/ 62433 h 519887"/>
                <a:gd name="connsiteX27" fmla="*/ 159850 w 449442"/>
                <a:gd name="connsiteY27" fmla="*/ 151106 h 519887"/>
                <a:gd name="connsiteX28" fmla="*/ 190580 w 449442"/>
                <a:gd name="connsiteY28" fmla="*/ 43383 h 519887"/>
                <a:gd name="connsiteX29" fmla="*/ 226196 w 449442"/>
                <a:gd name="connsiteY29" fmla="*/ 3569 h 519887"/>
                <a:gd name="connsiteX0" fmla="*/ 226196 w 449442"/>
                <a:gd name="connsiteY0" fmla="*/ 4461 h 520779"/>
                <a:gd name="connsiteX1" fmla="*/ 217250 w 449442"/>
                <a:gd name="connsiteY1" fmla="*/ 69993 h 520779"/>
                <a:gd name="connsiteX2" fmla="*/ 219657 w 449442"/>
                <a:gd name="connsiteY2" fmla="*/ 148507 h 520779"/>
                <a:gd name="connsiteX3" fmla="*/ 247730 w 449442"/>
                <a:gd name="connsiteY3" fmla="*/ 63326 h 520779"/>
                <a:gd name="connsiteX4" fmla="*/ 284034 w 449442"/>
                <a:gd name="connsiteY4" fmla="*/ 13199 h 520779"/>
                <a:gd name="connsiteX5" fmla="*/ 284877 w 449442"/>
                <a:gd name="connsiteY5" fmla="*/ 74756 h 520779"/>
                <a:gd name="connsiteX6" fmla="*/ 294060 w 449442"/>
                <a:gd name="connsiteY6" fmla="*/ 149455 h 520779"/>
                <a:gd name="connsiteX7" fmla="*/ 322977 w 449442"/>
                <a:gd name="connsiteY7" fmla="*/ 47133 h 520779"/>
                <a:gd name="connsiteX8" fmla="*/ 353179 w 449442"/>
                <a:gd name="connsiteY8" fmla="*/ 10715 h 520779"/>
                <a:gd name="connsiteX9" fmla="*/ 352506 w 449442"/>
                <a:gd name="connsiteY9" fmla="*/ 63325 h 520779"/>
                <a:gd name="connsiteX10" fmla="*/ 368103 w 449442"/>
                <a:gd name="connsiteY10" fmla="*/ 157266 h 520779"/>
                <a:gd name="connsiteX11" fmla="*/ 394415 w 449442"/>
                <a:gd name="connsiteY11" fmla="*/ 44275 h 520779"/>
                <a:gd name="connsiteX12" fmla="*/ 430030 w 449442"/>
                <a:gd name="connsiteY12" fmla="*/ 11129 h 520779"/>
                <a:gd name="connsiteX13" fmla="*/ 421085 w 449442"/>
                <a:gd name="connsiteY13" fmla="*/ 69993 h 520779"/>
                <a:gd name="connsiteX14" fmla="*/ 442612 w 449442"/>
                <a:gd name="connsiteY14" fmla="*/ 130357 h 520779"/>
                <a:gd name="connsiteX15" fmla="*/ 448219 w 449442"/>
                <a:gd name="connsiteY15" fmla="*/ 230956 h 520779"/>
                <a:gd name="connsiteX16" fmla="*/ 421794 w 449442"/>
                <a:gd name="connsiteY16" fmla="*/ 359341 h 520779"/>
                <a:gd name="connsiteX17" fmla="*/ 392822 w 449442"/>
                <a:gd name="connsiteY17" fmla="*/ 462422 h 520779"/>
                <a:gd name="connsiteX18" fmla="*/ 228239 w 449442"/>
                <a:gd name="connsiteY18" fmla="*/ 520769 h 520779"/>
                <a:gd name="connsiteX19" fmla="*/ 51324 w 449442"/>
                <a:gd name="connsiteY19" fmla="*/ 466150 h 520779"/>
                <a:gd name="connsiteX20" fmla="*/ 26869 w 449442"/>
                <a:gd name="connsiteY20" fmla="*/ 346442 h 520779"/>
                <a:gd name="connsiteX21" fmla="*/ 502 w 449442"/>
                <a:gd name="connsiteY21" fmla="*/ 233014 h 520779"/>
                <a:gd name="connsiteX22" fmla="*/ 16583 w 449442"/>
                <a:gd name="connsiteY22" fmla="*/ 152780 h 520779"/>
                <a:gd name="connsiteX23" fmla="*/ 95031 w 449442"/>
                <a:gd name="connsiteY23" fmla="*/ 171871 h 520779"/>
                <a:gd name="connsiteX24" fmla="*/ 119142 w 449442"/>
                <a:gd name="connsiteY24" fmla="*/ 47133 h 520779"/>
                <a:gd name="connsiteX25" fmla="*/ 157544 w 449442"/>
                <a:gd name="connsiteY25" fmla="*/ 4999 h 520779"/>
                <a:gd name="connsiteX26" fmla="*/ 159850 w 449442"/>
                <a:gd name="connsiteY26" fmla="*/ 151998 h 520779"/>
                <a:gd name="connsiteX27" fmla="*/ 190580 w 449442"/>
                <a:gd name="connsiteY27" fmla="*/ 44275 h 520779"/>
                <a:gd name="connsiteX28" fmla="*/ 226196 w 449442"/>
                <a:gd name="connsiteY28" fmla="*/ 4461 h 520779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19142 w 449442"/>
                <a:gd name="connsiteY24" fmla="*/ 46242 h 519888"/>
                <a:gd name="connsiteX25" fmla="*/ 159850 w 449442"/>
                <a:gd name="connsiteY25" fmla="*/ 151107 h 519888"/>
                <a:gd name="connsiteX26" fmla="*/ 190580 w 449442"/>
                <a:gd name="connsiteY26" fmla="*/ 43384 h 519888"/>
                <a:gd name="connsiteX27" fmla="*/ 226196 w 449442"/>
                <a:gd name="connsiteY27" fmla="*/ 3570 h 519888"/>
                <a:gd name="connsiteX0" fmla="*/ 226196 w 449442"/>
                <a:gd name="connsiteY0" fmla="*/ 3570 h 519888"/>
                <a:gd name="connsiteX1" fmla="*/ 217250 w 449442"/>
                <a:gd name="connsiteY1" fmla="*/ 69102 h 519888"/>
                <a:gd name="connsiteX2" fmla="*/ 219657 w 449442"/>
                <a:gd name="connsiteY2" fmla="*/ 147616 h 519888"/>
                <a:gd name="connsiteX3" fmla="*/ 247730 w 449442"/>
                <a:gd name="connsiteY3" fmla="*/ 62435 h 519888"/>
                <a:gd name="connsiteX4" fmla="*/ 284034 w 449442"/>
                <a:gd name="connsiteY4" fmla="*/ 12308 h 519888"/>
                <a:gd name="connsiteX5" fmla="*/ 284877 w 449442"/>
                <a:gd name="connsiteY5" fmla="*/ 73865 h 519888"/>
                <a:gd name="connsiteX6" fmla="*/ 294060 w 449442"/>
                <a:gd name="connsiteY6" fmla="*/ 148564 h 519888"/>
                <a:gd name="connsiteX7" fmla="*/ 322977 w 449442"/>
                <a:gd name="connsiteY7" fmla="*/ 46242 h 519888"/>
                <a:gd name="connsiteX8" fmla="*/ 353179 w 449442"/>
                <a:gd name="connsiteY8" fmla="*/ 9824 h 519888"/>
                <a:gd name="connsiteX9" fmla="*/ 352506 w 449442"/>
                <a:gd name="connsiteY9" fmla="*/ 62434 h 519888"/>
                <a:gd name="connsiteX10" fmla="*/ 368103 w 449442"/>
                <a:gd name="connsiteY10" fmla="*/ 156375 h 519888"/>
                <a:gd name="connsiteX11" fmla="*/ 394415 w 449442"/>
                <a:gd name="connsiteY11" fmla="*/ 43384 h 519888"/>
                <a:gd name="connsiteX12" fmla="*/ 430030 w 449442"/>
                <a:gd name="connsiteY12" fmla="*/ 10238 h 519888"/>
                <a:gd name="connsiteX13" fmla="*/ 421085 w 449442"/>
                <a:gd name="connsiteY13" fmla="*/ 69102 h 519888"/>
                <a:gd name="connsiteX14" fmla="*/ 442612 w 449442"/>
                <a:gd name="connsiteY14" fmla="*/ 129466 h 519888"/>
                <a:gd name="connsiteX15" fmla="*/ 448219 w 449442"/>
                <a:gd name="connsiteY15" fmla="*/ 230065 h 519888"/>
                <a:gd name="connsiteX16" fmla="*/ 421794 w 449442"/>
                <a:gd name="connsiteY16" fmla="*/ 358450 h 519888"/>
                <a:gd name="connsiteX17" fmla="*/ 392822 w 449442"/>
                <a:gd name="connsiteY17" fmla="*/ 461531 h 519888"/>
                <a:gd name="connsiteX18" fmla="*/ 228239 w 449442"/>
                <a:gd name="connsiteY18" fmla="*/ 519878 h 519888"/>
                <a:gd name="connsiteX19" fmla="*/ 51324 w 449442"/>
                <a:gd name="connsiteY19" fmla="*/ 465259 h 519888"/>
                <a:gd name="connsiteX20" fmla="*/ 26869 w 449442"/>
                <a:gd name="connsiteY20" fmla="*/ 345551 h 519888"/>
                <a:gd name="connsiteX21" fmla="*/ 502 w 449442"/>
                <a:gd name="connsiteY21" fmla="*/ 232123 h 519888"/>
                <a:gd name="connsiteX22" fmla="*/ 16583 w 449442"/>
                <a:gd name="connsiteY22" fmla="*/ 151889 h 519888"/>
                <a:gd name="connsiteX23" fmla="*/ 95031 w 449442"/>
                <a:gd name="connsiteY23" fmla="*/ 170980 h 519888"/>
                <a:gd name="connsiteX24" fmla="*/ 159850 w 449442"/>
                <a:gd name="connsiteY24" fmla="*/ 151107 h 519888"/>
                <a:gd name="connsiteX25" fmla="*/ 190580 w 449442"/>
                <a:gd name="connsiteY25" fmla="*/ 43384 h 519888"/>
                <a:gd name="connsiteX26" fmla="*/ 226196 w 449442"/>
                <a:gd name="connsiteY26" fmla="*/ 3570 h 519888"/>
                <a:gd name="connsiteX0" fmla="*/ 190580 w 449442"/>
                <a:gd name="connsiteY0" fmla="*/ 37351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25" fmla="*/ 190580 w 449442"/>
                <a:gd name="connsiteY25" fmla="*/ 37351 h 513855"/>
                <a:gd name="connsiteX0" fmla="*/ 159850 w 449442"/>
                <a:gd name="connsiteY0" fmla="*/ 145074 h 513855"/>
                <a:gd name="connsiteX1" fmla="*/ 217250 w 449442"/>
                <a:gd name="connsiteY1" fmla="*/ 63069 h 513855"/>
                <a:gd name="connsiteX2" fmla="*/ 219657 w 449442"/>
                <a:gd name="connsiteY2" fmla="*/ 141583 h 513855"/>
                <a:gd name="connsiteX3" fmla="*/ 247730 w 449442"/>
                <a:gd name="connsiteY3" fmla="*/ 56402 h 513855"/>
                <a:gd name="connsiteX4" fmla="*/ 284034 w 449442"/>
                <a:gd name="connsiteY4" fmla="*/ 6275 h 513855"/>
                <a:gd name="connsiteX5" fmla="*/ 284877 w 449442"/>
                <a:gd name="connsiteY5" fmla="*/ 67832 h 513855"/>
                <a:gd name="connsiteX6" fmla="*/ 294060 w 449442"/>
                <a:gd name="connsiteY6" fmla="*/ 142531 h 513855"/>
                <a:gd name="connsiteX7" fmla="*/ 322977 w 449442"/>
                <a:gd name="connsiteY7" fmla="*/ 40209 h 513855"/>
                <a:gd name="connsiteX8" fmla="*/ 353179 w 449442"/>
                <a:gd name="connsiteY8" fmla="*/ 3791 h 513855"/>
                <a:gd name="connsiteX9" fmla="*/ 352506 w 449442"/>
                <a:gd name="connsiteY9" fmla="*/ 56401 h 513855"/>
                <a:gd name="connsiteX10" fmla="*/ 368103 w 449442"/>
                <a:gd name="connsiteY10" fmla="*/ 150342 h 513855"/>
                <a:gd name="connsiteX11" fmla="*/ 394415 w 449442"/>
                <a:gd name="connsiteY11" fmla="*/ 37351 h 513855"/>
                <a:gd name="connsiteX12" fmla="*/ 430030 w 449442"/>
                <a:gd name="connsiteY12" fmla="*/ 4205 h 513855"/>
                <a:gd name="connsiteX13" fmla="*/ 421085 w 449442"/>
                <a:gd name="connsiteY13" fmla="*/ 63069 h 513855"/>
                <a:gd name="connsiteX14" fmla="*/ 442612 w 449442"/>
                <a:gd name="connsiteY14" fmla="*/ 123433 h 513855"/>
                <a:gd name="connsiteX15" fmla="*/ 448219 w 449442"/>
                <a:gd name="connsiteY15" fmla="*/ 224032 h 513855"/>
                <a:gd name="connsiteX16" fmla="*/ 421794 w 449442"/>
                <a:gd name="connsiteY16" fmla="*/ 352417 h 513855"/>
                <a:gd name="connsiteX17" fmla="*/ 392822 w 449442"/>
                <a:gd name="connsiteY17" fmla="*/ 455498 h 513855"/>
                <a:gd name="connsiteX18" fmla="*/ 228239 w 449442"/>
                <a:gd name="connsiteY18" fmla="*/ 513845 h 513855"/>
                <a:gd name="connsiteX19" fmla="*/ 51324 w 449442"/>
                <a:gd name="connsiteY19" fmla="*/ 459226 h 513855"/>
                <a:gd name="connsiteX20" fmla="*/ 26869 w 449442"/>
                <a:gd name="connsiteY20" fmla="*/ 339518 h 513855"/>
                <a:gd name="connsiteX21" fmla="*/ 502 w 449442"/>
                <a:gd name="connsiteY21" fmla="*/ 226090 h 513855"/>
                <a:gd name="connsiteX22" fmla="*/ 16583 w 449442"/>
                <a:gd name="connsiteY22" fmla="*/ 145856 h 513855"/>
                <a:gd name="connsiteX23" fmla="*/ 95031 w 449442"/>
                <a:gd name="connsiteY23" fmla="*/ 164947 h 513855"/>
                <a:gd name="connsiteX24" fmla="*/ 159850 w 449442"/>
                <a:gd name="connsiteY24" fmla="*/ 145074 h 513855"/>
                <a:gd name="connsiteX0" fmla="*/ 159850 w 449442"/>
                <a:gd name="connsiteY0" fmla="*/ 145074 h 513855"/>
                <a:gd name="connsiteX1" fmla="*/ 219657 w 449442"/>
                <a:gd name="connsiteY1" fmla="*/ 141583 h 513855"/>
                <a:gd name="connsiteX2" fmla="*/ 247730 w 449442"/>
                <a:gd name="connsiteY2" fmla="*/ 56402 h 513855"/>
                <a:gd name="connsiteX3" fmla="*/ 284034 w 449442"/>
                <a:gd name="connsiteY3" fmla="*/ 6275 h 513855"/>
                <a:gd name="connsiteX4" fmla="*/ 284877 w 449442"/>
                <a:gd name="connsiteY4" fmla="*/ 67832 h 513855"/>
                <a:gd name="connsiteX5" fmla="*/ 294060 w 449442"/>
                <a:gd name="connsiteY5" fmla="*/ 142531 h 513855"/>
                <a:gd name="connsiteX6" fmla="*/ 322977 w 449442"/>
                <a:gd name="connsiteY6" fmla="*/ 40209 h 513855"/>
                <a:gd name="connsiteX7" fmla="*/ 353179 w 449442"/>
                <a:gd name="connsiteY7" fmla="*/ 3791 h 513855"/>
                <a:gd name="connsiteX8" fmla="*/ 352506 w 449442"/>
                <a:gd name="connsiteY8" fmla="*/ 56401 h 513855"/>
                <a:gd name="connsiteX9" fmla="*/ 368103 w 449442"/>
                <a:gd name="connsiteY9" fmla="*/ 150342 h 513855"/>
                <a:gd name="connsiteX10" fmla="*/ 394415 w 449442"/>
                <a:gd name="connsiteY10" fmla="*/ 37351 h 513855"/>
                <a:gd name="connsiteX11" fmla="*/ 430030 w 449442"/>
                <a:gd name="connsiteY11" fmla="*/ 4205 h 513855"/>
                <a:gd name="connsiteX12" fmla="*/ 421085 w 449442"/>
                <a:gd name="connsiteY12" fmla="*/ 63069 h 513855"/>
                <a:gd name="connsiteX13" fmla="*/ 442612 w 449442"/>
                <a:gd name="connsiteY13" fmla="*/ 123433 h 513855"/>
                <a:gd name="connsiteX14" fmla="*/ 448219 w 449442"/>
                <a:gd name="connsiteY14" fmla="*/ 224032 h 513855"/>
                <a:gd name="connsiteX15" fmla="*/ 421794 w 449442"/>
                <a:gd name="connsiteY15" fmla="*/ 352417 h 513855"/>
                <a:gd name="connsiteX16" fmla="*/ 392822 w 449442"/>
                <a:gd name="connsiteY16" fmla="*/ 455498 h 513855"/>
                <a:gd name="connsiteX17" fmla="*/ 228239 w 449442"/>
                <a:gd name="connsiteY17" fmla="*/ 513845 h 513855"/>
                <a:gd name="connsiteX18" fmla="*/ 51324 w 449442"/>
                <a:gd name="connsiteY18" fmla="*/ 459226 h 513855"/>
                <a:gd name="connsiteX19" fmla="*/ 26869 w 449442"/>
                <a:gd name="connsiteY19" fmla="*/ 339518 h 513855"/>
                <a:gd name="connsiteX20" fmla="*/ 502 w 449442"/>
                <a:gd name="connsiteY20" fmla="*/ 226090 h 513855"/>
                <a:gd name="connsiteX21" fmla="*/ 16583 w 449442"/>
                <a:gd name="connsiteY21" fmla="*/ 145856 h 513855"/>
                <a:gd name="connsiteX22" fmla="*/ 95031 w 449442"/>
                <a:gd name="connsiteY22" fmla="*/ 164947 h 513855"/>
                <a:gd name="connsiteX23" fmla="*/ 159850 w 449442"/>
                <a:gd name="connsiteY23" fmla="*/ 145074 h 513855"/>
                <a:gd name="connsiteX0" fmla="*/ 159850 w 449442"/>
                <a:gd name="connsiteY0" fmla="*/ 145074 h 513855"/>
                <a:gd name="connsiteX1" fmla="*/ 247730 w 449442"/>
                <a:gd name="connsiteY1" fmla="*/ 56402 h 513855"/>
                <a:gd name="connsiteX2" fmla="*/ 284034 w 449442"/>
                <a:gd name="connsiteY2" fmla="*/ 6275 h 513855"/>
                <a:gd name="connsiteX3" fmla="*/ 284877 w 449442"/>
                <a:gd name="connsiteY3" fmla="*/ 67832 h 513855"/>
                <a:gd name="connsiteX4" fmla="*/ 294060 w 449442"/>
                <a:gd name="connsiteY4" fmla="*/ 142531 h 513855"/>
                <a:gd name="connsiteX5" fmla="*/ 322977 w 449442"/>
                <a:gd name="connsiteY5" fmla="*/ 40209 h 513855"/>
                <a:gd name="connsiteX6" fmla="*/ 353179 w 449442"/>
                <a:gd name="connsiteY6" fmla="*/ 3791 h 513855"/>
                <a:gd name="connsiteX7" fmla="*/ 352506 w 449442"/>
                <a:gd name="connsiteY7" fmla="*/ 56401 h 513855"/>
                <a:gd name="connsiteX8" fmla="*/ 368103 w 449442"/>
                <a:gd name="connsiteY8" fmla="*/ 150342 h 513855"/>
                <a:gd name="connsiteX9" fmla="*/ 394415 w 449442"/>
                <a:gd name="connsiteY9" fmla="*/ 37351 h 513855"/>
                <a:gd name="connsiteX10" fmla="*/ 430030 w 449442"/>
                <a:gd name="connsiteY10" fmla="*/ 4205 h 513855"/>
                <a:gd name="connsiteX11" fmla="*/ 421085 w 449442"/>
                <a:gd name="connsiteY11" fmla="*/ 63069 h 513855"/>
                <a:gd name="connsiteX12" fmla="*/ 442612 w 449442"/>
                <a:gd name="connsiteY12" fmla="*/ 123433 h 513855"/>
                <a:gd name="connsiteX13" fmla="*/ 448219 w 449442"/>
                <a:gd name="connsiteY13" fmla="*/ 224032 h 513855"/>
                <a:gd name="connsiteX14" fmla="*/ 421794 w 449442"/>
                <a:gd name="connsiteY14" fmla="*/ 352417 h 513855"/>
                <a:gd name="connsiteX15" fmla="*/ 392822 w 449442"/>
                <a:gd name="connsiteY15" fmla="*/ 455498 h 513855"/>
                <a:gd name="connsiteX16" fmla="*/ 228239 w 449442"/>
                <a:gd name="connsiteY16" fmla="*/ 513845 h 513855"/>
                <a:gd name="connsiteX17" fmla="*/ 51324 w 449442"/>
                <a:gd name="connsiteY17" fmla="*/ 459226 h 513855"/>
                <a:gd name="connsiteX18" fmla="*/ 26869 w 449442"/>
                <a:gd name="connsiteY18" fmla="*/ 339518 h 513855"/>
                <a:gd name="connsiteX19" fmla="*/ 502 w 449442"/>
                <a:gd name="connsiteY19" fmla="*/ 226090 h 513855"/>
                <a:gd name="connsiteX20" fmla="*/ 16583 w 449442"/>
                <a:gd name="connsiteY20" fmla="*/ 145856 h 513855"/>
                <a:gd name="connsiteX21" fmla="*/ 95031 w 449442"/>
                <a:gd name="connsiteY21" fmla="*/ 164947 h 513855"/>
                <a:gd name="connsiteX22" fmla="*/ 159850 w 449442"/>
                <a:gd name="connsiteY22" fmla="*/ 145074 h 513855"/>
                <a:gd name="connsiteX0" fmla="*/ 159850 w 449442"/>
                <a:gd name="connsiteY0" fmla="*/ 145074 h 513855"/>
                <a:gd name="connsiteX1" fmla="*/ 284034 w 449442"/>
                <a:gd name="connsiteY1" fmla="*/ 6275 h 513855"/>
                <a:gd name="connsiteX2" fmla="*/ 284877 w 449442"/>
                <a:gd name="connsiteY2" fmla="*/ 67832 h 513855"/>
                <a:gd name="connsiteX3" fmla="*/ 294060 w 449442"/>
                <a:gd name="connsiteY3" fmla="*/ 142531 h 513855"/>
                <a:gd name="connsiteX4" fmla="*/ 322977 w 449442"/>
                <a:gd name="connsiteY4" fmla="*/ 40209 h 513855"/>
                <a:gd name="connsiteX5" fmla="*/ 353179 w 449442"/>
                <a:gd name="connsiteY5" fmla="*/ 3791 h 513855"/>
                <a:gd name="connsiteX6" fmla="*/ 352506 w 449442"/>
                <a:gd name="connsiteY6" fmla="*/ 56401 h 513855"/>
                <a:gd name="connsiteX7" fmla="*/ 368103 w 449442"/>
                <a:gd name="connsiteY7" fmla="*/ 150342 h 513855"/>
                <a:gd name="connsiteX8" fmla="*/ 394415 w 449442"/>
                <a:gd name="connsiteY8" fmla="*/ 37351 h 513855"/>
                <a:gd name="connsiteX9" fmla="*/ 430030 w 449442"/>
                <a:gd name="connsiteY9" fmla="*/ 4205 h 513855"/>
                <a:gd name="connsiteX10" fmla="*/ 421085 w 449442"/>
                <a:gd name="connsiteY10" fmla="*/ 63069 h 513855"/>
                <a:gd name="connsiteX11" fmla="*/ 442612 w 449442"/>
                <a:gd name="connsiteY11" fmla="*/ 123433 h 513855"/>
                <a:gd name="connsiteX12" fmla="*/ 448219 w 449442"/>
                <a:gd name="connsiteY12" fmla="*/ 224032 h 513855"/>
                <a:gd name="connsiteX13" fmla="*/ 421794 w 449442"/>
                <a:gd name="connsiteY13" fmla="*/ 352417 h 513855"/>
                <a:gd name="connsiteX14" fmla="*/ 392822 w 449442"/>
                <a:gd name="connsiteY14" fmla="*/ 455498 h 513855"/>
                <a:gd name="connsiteX15" fmla="*/ 228239 w 449442"/>
                <a:gd name="connsiteY15" fmla="*/ 513845 h 513855"/>
                <a:gd name="connsiteX16" fmla="*/ 51324 w 449442"/>
                <a:gd name="connsiteY16" fmla="*/ 459226 h 513855"/>
                <a:gd name="connsiteX17" fmla="*/ 26869 w 449442"/>
                <a:gd name="connsiteY17" fmla="*/ 339518 h 513855"/>
                <a:gd name="connsiteX18" fmla="*/ 502 w 449442"/>
                <a:gd name="connsiteY18" fmla="*/ 226090 h 513855"/>
                <a:gd name="connsiteX19" fmla="*/ 16583 w 449442"/>
                <a:gd name="connsiteY19" fmla="*/ 145856 h 513855"/>
                <a:gd name="connsiteX20" fmla="*/ 95031 w 449442"/>
                <a:gd name="connsiteY20" fmla="*/ 164947 h 513855"/>
                <a:gd name="connsiteX21" fmla="*/ 159850 w 449442"/>
                <a:gd name="connsiteY21" fmla="*/ 145074 h 513855"/>
                <a:gd name="connsiteX0" fmla="*/ 159850 w 449442"/>
                <a:gd name="connsiteY0" fmla="*/ 145074 h 513855"/>
                <a:gd name="connsiteX1" fmla="*/ 284877 w 449442"/>
                <a:gd name="connsiteY1" fmla="*/ 67832 h 513855"/>
                <a:gd name="connsiteX2" fmla="*/ 294060 w 449442"/>
                <a:gd name="connsiteY2" fmla="*/ 142531 h 513855"/>
                <a:gd name="connsiteX3" fmla="*/ 322977 w 449442"/>
                <a:gd name="connsiteY3" fmla="*/ 40209 h 513855"/>
                <a:gd name="connsiteX4" fmla="*/ 353179 w 449442"/>
                <a:gd name="connsiteY4" fmla="*/ 3791 h 513855"/>
                <a:gd name="connsiteX5" fmla="*/ 352506 w 449442"/>
                <a:gd name="connsiteY5" fmla="*/ 56401 h 513855"/>
                <a:gd name="connsiteX6" fmla="*/ 368103 w 449442"/>
                <a:gd name="connsiteY6" fmla="*/ 150342 h 513855"/>
                <a:gd name="connsiteX7" fmla="*/ 394415 w 449442"/>
                <a:gd name="connsiteY7" fmla="*/ 37351 h 513855"/>
                <a:gd name="connsiteX8" fmla="*/ 430030 w 449442"/>
                <a:gd name="connsiteY8" fmla="*/ 4205 h 513855"/>
                <a:gd name="connsiteX9" fmla="*/ 421085 w 449442"/>
                <a:gd name="connsiteY9" fmla="*/ 63069 h 513855"/>
                <a:gd name="connsiteX10" fmla="*/ 442612 w 449442"/>
                <a:gd name="connsiteY10" fmla="*/ 123433 h 513855"/>
                <a:gd name="connsiteX11" fmla="*/ 448219 w 449442"/>
                <a:gd name="connsiteY11" fmla="*/ 224032 h 513855"/>
                <a:gd name="connsiteX12" fmla="*/ 421794 w 449442"/>
                <a:gd name="connsiteY12" fmla="*/ 352417 h 513855"/>
                <a:gd name="connsiteX13" fmla="*/ 392822 w 449442"/>
                <a:gd name="connsiteY13" fmla="*/ 455498 h 513855"/>
                <a:gd name="connsiteX14" fmla="*/ 228239 w 449442"/>
                <a:gd name="connsiteY14" fmla="*/ 513845 h 513855"/>
                <a:gd name="connsiteX15" fmla="*/ 51324 w 449442"/>
                <a:gd name="connsiteY15" fmla="*/ 459226 h 513855"/>
                <a:gd name="connsiteX16" fmla="*/ 26869 w 449442"/>
                <a:gd name="connsiteY16" fmla="*/ 339518 h 513855"/>
                <a:gd name="connsiteX17" fmla="*/ 502 w 449442"/>
                <a:gd name="connsiteY17" fmla="*/ 226090 h 513855"/>
                <a:gd name="connsiteX18" fmla="*/ 16583 w 449442"/>
                <a:gd name="connsiteY18" fmla="*/ 145856 h 513855"/>
                <a:gd name="connsiteX19" fmla="*/ 95031 w 449442"/>
                <a:gd name="connsiteY19" fmla="*/ 164947 h 513855"/>
                <a:gd name="connsiteX20" fmla="*/ 159850 w 449442"/>
                <a:gd name="connsiteY20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22977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17194 w 449442"/>
                <a:gd name="connsiteY2" fmla="*/ 40209 h 513855"/>
                <a:gd name="connsiteX3" fmla="*/ 353179 w 449442"/>
                <a:gd name="connsiteY3" fmla="*/ 3791 h 513855"/>
                <a:gd name="connsiteX4" fmla="*/ 352506 w 449442"/>
                <a:gd name="connsiteY4" fmla="*/ 56401 h 513855"/>
                <a:gd name="connsiteX5" fmla="*/ 368103 w 449442"/>
                <a:gd name="connsiteY5" fmla="*/ 150342 h 513855"/>
                <a:gd name="connsiteX6" fmla="*/ 394415 w 449442"/>
                <a:gd name="connsiteY6" fmla="*/ 37351 h 513855"/>
                <a:gd name="connsiteX7" fmla="*/ 430030 w 449442"/>
                <a:gd name="connsiteY7" fmla="*/ 4205 h 513855"/>
                <a:gd name="connsiteX8" fmla="*/ 421085 w 449442"/>
                <a:gd name="connsiteY8" fmla="*/ 63069 h 513855"/>
                <a:gd name="connsiteX9" fmla="*/ 442612 w 449442"/>
                <a:gd name="connsiteY9" fmla="*/ 123433 h 513855"/>
                <a:gd name="connsiteX10" fmla="*/ 448219 w 449442"/>
                <a:gd name="connsiteY10" fmla="*/ 224032 h 513855"/>
                <a:gd name="connsiteX11" fmla="*/ 421794 w 449442"/>
                <a:gd name="connsiteY11" fmla="*/ 352417 h 513855"/>
                <a:gd name="connsiteX12" fmla="*/ 392822 w 449442"/>
                <a:gd name="connsiteY12" fmla="*/ 455498 h 513855"/>
                <a:gd name="connsiteX13" fmla="*/ 228239 w 449442"/>
                <a:gd name="connsiteY13" fmla="*/ 513845 h 513855"/>
                <a:gd name="connsiteX14" fmla="*/ 51324 w 449442"/>
                <a:gd name="connsiteY14" fmla="*/ 459226 h 513855"/>
                <a:gd name="connsiteX15" fmla="*/ 26869 w 449442"/>
                <a:gd name="connsiteY15" fmla="*/ 339518 h 513855"/>
                <a:gd name="connsiteX16" fmla="*/ 502 w 449442"/>
                <a:gd name="connsiteY16" fmla="*/ 226090 h 513855"/>
                <a:gd name="connsiteX17" fmla="*/ 16583 w 449442"/>
                <a:gd name="connsiteY17" fmla="*/ 145856 h 513855"/>
                <a:gd name="connsiteX18" fmla="*/ 95031 w 449442"/>
                <a:gd name="connsiteY18" fmla="*/ 164947 h 513855"/>
                <a:gd name="connsiteX19" fmla="*/ 159850 w 449442"/>
                <a:gd name="connsiteY19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3179 w 449442"/>
                <a:gd name="connsiteY2" fmla="*/ 3791 h 513855"/>
                <a:gd name="connsiteX3" fmla="*/ 352506 w 449442"/>
                <a:gd name="connsiteY3" fmla="*/ 56401 h 513855"/>
                <a:gd name="connsiteX4" fmla="*/ 368103 w 449442"/>
                <a:gd name="connsiteY4" fmla="*/ 150342 h 513855"/>
                <a:gd name="connsiteX5" fmla="*/ 394415 w 449442"/>
                <a:gd name="connsiteY5" fmla="*/ 37351 h 513855"/>
                <a:gd name="connsiteX6" fmla="*/ 430030 w 449442"/>
                <a:gd name="connsiteY6" fmla="*/ 4205 h 513855"/>
                <a:gd name="connsiteX7" fmla="*/ 421085 w 449442"/>
                <a:gd name="connsiteY7" fmla="*/ 63069 h 513855"/>
                <a:gd name="connsiteX8" fmla="*/ 442612 w 449442"/>
                <a:gd name="connsiteY8" fmla="*/ 123433 h 513855"/>
                <a:gd name="connsiteX9" fmla="*/ 448219 w 449442"/>
                <a:gd name="connsiteY9" fmla="*/ 224032 h 513855"/>
                <a:gd name="connsiteX10" fmla="*/ 421794 w 449442"/>
                <a:gd name="connsiteY10" fmla="*/ 352417 h 513855"/>
                <a:gd name="connsiteX11" fmla="*/ 392822 w 449442"/>
                <a:gd name="connsiteY11" fmla="*/ 455498 h 513855"/>
                <a:gd name="connsiteX12" fmla="*/ 228239 w 449442"/>
                <a:gd name="connsiteY12" fmla="*/ 513845 h 513855"/>
                <a:gd name="connsiteX13" fmla="*/ 51324 w 449442"/>
                <a:gd name="connsiteY13" fmla="*/ 459226 h 513855"/>
                <a:gd name="connsiteX14" fmla="*/ 26869 w 449442"/>
                <a:gd name="connsiteY14" fmla="*/ 339518 h 513855"/>
                <a:gd name="connsiteX15" fmla="*/ 502 w 449442"/>
                <a:gd name="connsiteY15" fmla="*/ 226090 h 513855"/>
                <a:gd name="connsiteX16" fmla="*/ 16583 w 449442"/>
                <a:gd name="connsiteY16" fmla="*/ 145856 h 513855"/>
                <a:gd name="connsiteX17" fmla="*/ 95031 w 449442"/>
                <a:gd name="connsiteY17" fmla="*/ 164947 h 513855"/>
                <a:gd name="connsiteX18" fmla="*/ 159850 w 449442"/>
                <a:gd name="connsiteY18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52506 w 449442"/>
                <a:gd name="connsiteY2" fmla="*/ 56401 h 513855"/>
                <a:gd name="connsiteX3" fmla="*/ 368103 w 449442"/>
                <a:gd name="connsiteY3" fmla="*/ 150342 h 513855"/>
                <a:gd name="connsiteX4" fmla="*/ 394415 w 449442"/>
                <a:gd name="connsiteY4" fmla="*/ 37351 h 513855"/>
                <a:gd name="connsiteX5" fmla="*/ 430030 w 449442"/>
                <a:gd name="connsiteY5" fmla="*/ 4205 h 513855"/>
                <a:gd name="connsiteX6" fmla="*/ 421085 w 449442"/>
                <a:gd name="connsiteY6" fmla="*/ 63069 h 513855"/>
                <a:gd name="connsiteX7" fmla="*/ 442612 w 449442"/>
                <a:gd name="connsiteY7" fmla="*/ 123433 h 513855"/>
                <a:gd name="connsiteX8" fmla="*/ 448219 w 449442"/>
                <a:gd name="connsiteY8" fmla="*/ 224032 h 513855"/>
                <a:gd name="connsiteX9" fmla="*/ 421794 w 449442"/>
                <a:gd name="connsiteY9" fmla="*/ 352417 h 513855"/>
                <a:gd name="connsiteX10" fmla="*/ 392822 w 449442"/>
                <a:gd name="connsiteY10" fmla="*/ 455498 h 513855"/>
                <a:gd name="connsiteX11" fmla="*/ 228239 w 449442"/>
                <a:gd name="connsiteY11" fmla="*/ 513845 h 513855"/>
                <a:gd name="connsiteX12" fmla="*/ 51324 w 449442"/>
                <a:gd name="connsiteY12" fmla="*/ 459226 h 513855"/>
                <a:gd name="connsiteX13" fmla="*/ 26869 w 449442"/>
                <a:gd name="connsiteY13" fmla="*/ 339518 h 513855"/>
                <a:gd name="connsiteX14" fmla="*/ 502 w 449442"/>
                <a:gd name="connsiteY14" fmla="*/ 226090 h 513855"/>
                <a:gd name="connsiteX15" fmla="*/ 16583 w 449442"/>
                <a:gd name="connsiteY15" fmla="*/ 145856 h 513855"/>
                <a:gd name="connsiteX16" fmla="*/ 95031 w 449442"/>
                <a:gd name="connsiteY16" fmla="*/ 164947 h 513855"/>
                <a:gd name="connsiteX17" fmla="*/ 159850 w 449442"/>
                <a:gd name="connsiteY17" fmla="*/ 145074 h 513855"/>
                <a:gd name="connsiteX0" fmla="*/ 159850 w 449442"/>
                <a:gd name="connsiteY0" fmla="*/ 145074 h 513855"/>
                <a:gd name="connsiteX1" fmla="*/ 294060 w 449442"/>
                <a:gd name="connsiteY1" fmla="*/ 142531 h 513855"/>
                <a:gd name="connsiteX2" fmla="*/ 368103 w 449442"/>
                <a:gd name="connsiteY2" fmla="*/ 150342 h 513855"/>
                <a:gd name="connsiteX3" fmla="*/ 394415 w 449442"/>
                <a:gd name="connsiteY3" fmla="*/ 37351 h 513855"/>
                <a:gd name="connsiteX4" fmla="*/ 430030 w 449442"/>
                <a:gd name="connsiteY4" fmla="*/ 4205 h 513855"/>
                <a:gd name="connsiteX5" fmla="*/ 421085 w 449442"/>
                <a:gd name="connsiteY5" fmla="*/ 63069 h 513855"/>
                <a:gd name="connsiteX6" fmla="*/ 442612 w 449442"/>
                <a:gd name="connsiteY6" fmla="*/ 123433 h 513855"/>
                <a:gd name="connsiteX7" fmla="*/ 448219 w 449442"/>
                <a:gd name="connsiteY7" fmla="*/ 224032 h 513855"/>
                <a:gd name="connsiteX8" fmla="*/ 421794 w 449442"/>
                <a:gd name="connsiteY8" fmla="*/ 352417 h 513855"/>
                <a:gd name="connsiteX9" fmla="*/ 392822 w 449442"/>
                <a:gd name="connsiteY9" fmla="*/ 455498 h 513855"/>
                <a:gd name="connsiteX10" fmla="*/ 228239 w 449442"/>
                <a:gd name="connsiteY10" fmla="*/ 513845 h 513855"/>
                <a:gd name="connsiteX11" fmla="*/ 51324 w 449442"/>
                <a:gd name="connsiteY11" fmla="*/ 459226 h 513855"/>
                <a:gd name="connsiteX12" fmla="*/ 26869 w 449442"/>
                <a:gd name="connsiteY12" fmla="*/ 339518 h 513855"/>
                <a:gd name="connsiteX13" fmla="*/ 502 w 449442"/>
                <a:gd name="connsiteY13" fmla="*/ 226090 h 513855"/>
                <a:gd name="connsiteX14" fmla="*/ 16583 w 449442"/>
                <a:gd name="connsiteY14" fmla="*/ 145856 h 513855"/>
                <a:gd name="connsiteX15" fmla="*/ 95031 w 449442"/>
                <a:gd name="connsiteY15" fmla="*/ 164947 h 513855"/>
                <a:gd name="connsiteX16" fmla="*/ 159850 w 449442"/>
                <a:gd name="connsiteY16" fmla="*/ 145074 h 513855"/>
                <a:gd name="connsiteX0" fmla="*/ 159850 w 449442"/>
                <a:gd name="connsiteY0" fmla="*/ 143342 h 512123"/>
                <a:gd name="connsiteX1" fmla="*/ 294060 w 449442"/>
                <a:gd name="connsiteY1" fmla="*/ 140799 h 512123"/>
                <a:gd name="connsiteX2" fmla="*/ 368103 w 449442"/>
                <a:gd name="connsiteY2" fmla="*/ 148610 h 512123"/>
                <a:gd name="connsiteX3" fmla="*/ 430030 w 449442"/>
                <a:gd name="connsiteY3" fmla="*/ 2473 h 512123"/>
                <a:gd name="connsiteX4" fmla="*/ 421085 w 449442"/>
                <a:gd name="connsiteY4" fmla="*/ 61337 h 512123"/>
                <a:gd name="connsiteX5" fmla="*/ 442612 w 449442"/>
                <a:gd name="connsiteY5" fmla="*/ 121701 h 512123"/>
                <a:gd name="connsiteX6" fmla="*/ 448219 w 449442"/>
                <a:gd name="connsiteY6" fmla="*/ 222300 h 512123"/>
                <a:gd name="connsiteX7" fmla="*/ 421794 w 449442"/>
                <a:gd name="connsiteY7" fmla="*/ 350685 h 512123"/>
                <a:gd name="connsiteX8" fmla="*/ 392822 w 449442"/>
                <a:gd name="connsiteY8" fmla="*/ 453766 h 512123"/>
                <a:gd name="connsiteX9" fmla="*/ 228239 w 449442"/>
                <a:gd name="connsiteY9" fmla="*/ 512113 h 512123"/>
                <a:gd name="connsiteX10" fmla="*/ 51324 w 449442"/>
                <a:gd name="connsiteY10" fmla="*/ 457494 h 512123"/>
                <a:gd name="connsiteX11" fmla="*/ 26869 w 449442"/>
                <a:gd name="connsiteY11" fmla="*/ 337786 h 512123"/>
                <a:gd name="connsiteX12" fmla="*/ 502 w 449442"/>
                <a:gd name="connsiteY12" fmla="*/ 224358 h 512123"/>
                <a:gd name="connsiteX13" fmla="*/ 16583 w 449442"/>
                <a:gd name="connsiteY13" fmla="*/ 144124 h 512123"/>
                <a:gd name="connsiteX14" fmla="*/ 95031 w 449442"/>
                <a:gd name="connsiteY14" fmla="*/ 163215 h 512123"/>
                <a:gd name="connsiteX15" fmla="*/ 159850 w 449442"/>
                <a:gd name="connsiteY15" fmla="*/ 143342 h 512123"/>
                <a:gd name="connsiteX0" fmla="*/ 159850 w 449442"/>
                <a:gd name="connsiteY0" fmla="*/ 82369 h 451150"/>
                <a:gd name="connsiteX1" fmla="*/ 294060 w 449442"/>
                <a:gd name="connsiteY1" fmla="*/ 79826 h 451150"/>
                <a:gd name="connsiteX2" fmla="*/ 368103 w 449442"/>
                <a:gd name="connsiteY2" fmla="*/ 87637 h 451150"/>
                <a:gd name="connsiteX3" fmla="*/ 421085 w 449442"/>
                <a:gd name="connsiteY3" fmla="*/ 364 h 451150"/>
                <a:gd name="connsiteX4" fmla="*/ 442612 w 449442"/>
                <a:gd name="connsiteY4" fmla="*/ 60728 h 451150"/>
                <a:gd name="connsiteX5" fmla="*/ 448219 w 449442"/>
                <a:gd name="connsiteY5" fmla="*/ 161327 h 451150"/>
                <a:gd name="connsiteX6" fmla="*/ 421794 w 449442"/>
                <a:gd name="connsiteY6" fmla="*/ 289712 h 451150"/>
                <a:gd name="connsiteX7" fmla="*/ 392822 w 449442"/>
                <a:gd name="connsiteY7" fmla="*/ 392793 h 451150"/>
                <a:gd name="connsiteX8" fmla="*/ 228239 w 449442"/>
                <a:gd name="connsiteY8" fmla="*/ 451140 h 451150"/>
                <a:gd name="connsiteX9" fmla="*/ 51324 w 449442"/>
                <a:gd name="connsiteY9" fmla="*/ 396521 h 451150"/>
                <a:gd name="connsiteX10" fmla="*/ 26869 w 449442"/>
                <a:gd name="connsiteY10" fmla="*/ 276813 h 451150"/>
                <a:gd name="connsiteX11" fmla="*/ 502 w 449442"/>
                <a:gd name="connsiteY11" fmla="*/ 163385 h 451150"/>
                <a:gd name="connsiteX12" fmla="*/ 16583 w 449442"/>
                <a:gd name="connsiteY12" fmla="*/ 83151 h 451150"/>
                <a:gd name="connsiteX13" fmla="*/ 95031 w 449442"/>
                <a:gd name="connsiteY13" fmla="*/ 102242 h 451150"/>
                <a:gd name="connsiteX14" fmla="*/ 159850 w 449442"/>
                <a:gd name="connsiteY14" fmla="*/ 82369 h 451150"/>
                <a:gd name="connsiteX0" fmla="*/ 159850 w 451734"/>
                <a:gd name="connsiteY0" fmla="*/ 24186 h 392967"/>
                <a:gd name="connsiteX1" fmla="*/ 294060 w 451734"/>
                <a:gd name="connsiteY1" fmla="*/ 21643 h 392967"/>
                <a:gd name="connsiteX2" fmla="*/ 368103 w 451734"/>
                <a:gd name="connsiteY2" fmla="*/ 29454 h 392967"/>
                <a:gd name="connsiteX3" fmla="*/ 442612 w 451734"/>
                <a:gd name="connsiteY3" fmla="*/ 2545 h 392967"/>
                <a:gd name="connsiteX4" fmla="*/ 448219 w 451734"/>
                <a:gd name="connsiteY4" fmla="*/ 103144 h 392967"/>
                <a:gd name="connsiteX5" fmla="*/ 421794 w 451734"/>
                <a:gd name="connsiteY5" fmla="*/ 231529 h 392967"/>
                <a:gd name="connsiteX6" fmla="*/ 392822 w 451734"/>
                <a:gd name="connsiteY6" fmla="*/ 334610 h 392967"/>
                <a:gd name="connsiteX7" fmla="*/ 228239 w 451734"/>
                <a:gd name="connsiteY7" fmla="*/ 392957 h 392967"/>
                <a:gd name="connsiteX8" fmla="*/ 51324 w 451734"/>
                <a:gd name="connsiteY8" fmla="*/ 338338 h 392967"/>
                <a:gd name="connsiteX9" fmla="*/ 26869 w 451734"/>
                <a:gd name="connsiteY9" fmla="*/ 218630 h 392967"/>
                <a:gd name="connsiteX10" fmla="*/ 502 w 451734"/>
                <a:gd name="connsiteY10" fmla="*/ 105202 h 392967"/>
                <a:gd name="connsiteX11" fmla="*/ 16583 w 451734"/>
                <a:gd name="connsiteY11" fmla="*/ 24968 h 392967"/>
                <a:gd name="connsiteX12" fmla="*/ 95031 w 451734"/>
                <a:gd name="connsiteY12" fmla="*/ 44059 h 392967"/>
                <a:gd name="connsiteX13" fmla="*/ 159850 w 451734"/>
                <a:gd name="connsiteY13" fmla="*/ 24186 h 392967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95031 w 456702"/>
                <a:gd name="connsiteY11" fmla="*/ 45105 h 394013"/>
                <a:gd name="connsiteX12" fmla="*/ 159850 w 456702"/>
                <a:gd name="connsiteY12" fmla="*/ 25232 h 394013"/>
                <a:gd name="connsiteX0" fmla="*/ 159850 w 456702"/>
                <a:gd name="connsiteY0" fmla="*/ 25232 h 394013"/>
                <a:gd name="connsiteX1" fmla="*/ 294060 w 456702"/>
                <a:gd name="connsiteY1" fmla="*/ 22689 h 394013"/>
                <a:gd name="connsiteX2" fmla="*/ 442612 w 456702"/>
                <a:gd name="connsiteY2" fmla="*/ 3591 h 394013"/>
                <a:gd name="connsiteX3" fmla="*/ 448219 w 456702"/>
                <a:gd name="connsiteY3" fmla="*/ 104190 h 394013"/>
                <a:gd name="connsiteX4" fmla="*/ 421794 w 456702"/>
                <a:gd name="connsiteY4" fmla="*/ 232575 h 394013"/>
                <a:gd name="connsiteX5" fmla="*/ 392822 w 456702"/>
                <a:gd name="connsiteY5" fmla="*/ 335656 h 394013"/>
                <a:gd name="connsiteX6" fmla="*/ 228239 w 456702"/>
                <a:gd name="connsiteY6" fmla="*/ 394003 h 394013"/>
                <a:gd name="connsiteX7" fmla="*/ 51324 w 456702"/>
                <a:gd name="connsiteY7" fmla="*/ 339384 h 394013"/>
                <a:gd name="connsiteX8" fmla="*/ 26869 w 456702"/>
                <a:gd name="connsiteY8" fmla="*/ 219676 h 394013"/>
                <a:gd name="connsiteX9" fmla="*/ 502 w 456702"/>
                <a:gd name="connsiteY9" fmla="*/ 106248 h 394013"/>
                <a:gd name="connsiteX10" fmla="*/ 16583 w 456702"/>
                <a:gd name="connsiteY10" fmla="*/ 26014 h 394013"/>
                <a:gd name="connsiteX11" fmla="*/ 159850 w 456702"/>
                <a:gd name="connsiteY11" fmla="*/ 25232 h 394013"/>
                <a:gd name="connsiteX0" fmla="*/ 159850 w 456702"/>
                <a:gd name="connsiteY0" fmla="*/ 21641 h 390422"/>
                <a:gd name="connsiteX1" fmla="*/ 442612 w 456702"/>
                <a:gd name="connsiteY1" fmla="*/ 0 h 390422"/>
                <a:gd name="connsiteX2" fmla="*/ 448219 w 456702"/>
                <a:gd name="connsiteY2" fmla="*/ 100599 h 390422"/>
                <a:gd name="connsiteX3" fmla="*/ 421794 w 456702"/>
                <a:gd name="connsiteY3" fmla="*/ 228984 h 390422"/>
                <a:gd name="connsiteX4" fmla="*/ 392822 w 456702"/>
                <a:gd name="connsiteY4" fmla="*/ 332065 h 390422"/>
                <a:gd name="connsiteX5" fmla="*/ 228239 w 456702"/>
                <a:gd name="connsiteY5" fmla="*/ 390412 h 390422"/>
                <a:gd name="connsiteX6" fmla="*/ 51324 w 456702"/>
                <a:gd name="connsiteY6" fmla="*/ 335793 h 390422"/>
                <a:gd name="connsiteX7" fmla="*/ 26869 w 456702"/>
                <a:gd name="connsiteY7" fmla="*/ 216085 h 390422"/>
                <a:gd name="connsiteX8" fmla="*/ 502 w 456702"/>
                <a:gd name="connsiteY8" fmla="*/ 102657 h 390422"/>
                <a:gd name="connsiteX9" fmla="*/ 16583 w 456702"/>
                <a:gd name="connsiteY9" fmla="*/ 22423 h 390422"/>
                <a:gd name="connsiteX10" fmla="*/ 159850 w 456702"/>
                <a:gd name="connsiteY10" fmla="*/ 21641 h 390422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9544 w 467839"/>
                <a:gd name="connsiteY0" fmla="*/ 23900 h 394114"/>
                <a:gd name="connsiteX1" fmla="*/ 448673 w 467839"/>
                <a:gd name="connsiteY1" fmla="*/ 3692 h 394114"/>
                <a:gd name="connsiteX2" fmla="*/ 454280 w 467839"/>
                <a:gd name="connsiteY2" fmla="*/ 104291 h 394114"/>
                <a:gd name="connsiteX3" fmla="*/ 427855 w 467839"/>
                <a:gd name="connsiteY3" fmla="*/ 232676 h 394114"/>
                <a:gd name="connsiteX4" fmla="*/ 398883 w 467839"/>
                <a:gd name="connsiteY4" fmla="*/ 335757 h 394114"/>
                <a:gd name="connsiteX5" fmla="*/ 234300 w 467839"/>
                <a:gd name="connsiteY5" fmla="*/ 394104 h 394114"/>
                <a:gd name="connsiteX6" fmla="*/ 57385 w 467839"/>
                <a:gd name="connsiteY6" fmla="*/ 339485 h 394114"/>
                <a:gd name="connsiteX7" fmla="*/ 32930 w 467839"/>
                <a:gd name="connsiteY7" fmla="*/ 219777 h 394114"/>
                <a:gd name="connsiteX8" fmla="*/ 6563 w 467839"/>
                <a:gd name="connsiteY8" fmla="*/ 106349 h 394114"/>
                <a:gd name="connsiteX9" fmla="*/ 22644 w 467839"/>
                <a:gd name="connsiteY9" fmla="*/ 26115 h 394114"/>
                <a:gd name="connsiteX10" fmla="*/ 229544 w 467839"/>
                <a:gd name="connsiteY10" fmla="*/ 23900 h 394114"/>
                <a:gd name="connsiteX0" fmla="*/ 223386 w 467886"/>
                <a:gd name="connsiteY0" fmla="*/ 19229 h 395175"/>
                <a:gd name="connsiteX1" fmla="*/ 448300 w 467886"/>
                <a:gd name="connsiteY1" fmla="*/ 4753 h 395175"/>
                <a:gd name="connsiteX2" fmla="*/ 453907 w 467886"/>
                <a:gd name="connsiteY2" fmla="*/ 105352 h 395175"/>
                <a:gd name="connsiteX3" fmla="*/ 427482 w 467886"/>
                <a:gd name="connsiteY3" fmla="*/ 233737 h 395175"/>
                <a:gd name="connsiteX4" fmla="*/ 398510 w 467886"/>
                <a:gd name="connsiteY4" fmla="*/ 336818 h 395175"/>
                <a:gd name="connsiteX5" fmla="*/ 233927 w 467886"/>
                <a:gd name="connsiteY5" fmla="*/ 395165 h 395175"/>
                <a:gd name="connsiteX6" fmla="*/ 57012 w 467886"/>
                <a:gd name="connsiteY6" fmla="*/ 340546 h 395175"/>
                <a:gd name="connsiteX7" fmla="*/ 32557 w 467886"/>
                <a:gd name="connsiteY7" fmla="*/ 220838 h 395175"/>
                <a:gd name="connsiteX8" fmla="*/ 6190 w 467886"/>
                <a:gd name="connsiteY8" fmla="*/ 107410 h 395175"/>
                <a:gd name="connsiteX9" fmla="*/ 22271 w 467886"/>
                <a:gd name="connsiteY9" fmla="*/ 27176 h 395175"/>
                <a:gd name="connsiteX10" fmla="*/ 223386 w 467886"/>
                <a:gd name="connsiteY10" fmla="*/ 19229 h 395175"/>
                <a:gd name="connsiteX0" fmla="*/ 229543 w 467839"/>
                <a:gd name="connsiteY0" fmla="*/ 11915 h 397892"/>
                <a:gd name="connsiteX1" fmla="*/ 448673 w 467839"/>
                <a:gd name="connsiteY1" fmla="*/ 7470 h 397892"/>
                <a:gd name="connsiteX2" fmla="*/ 454280 w 467839"/>
                <a:gd name="connsiteY2" fmla="*/ 108069 h 397892"/>
                <a:gd name="connsiteX3" fmla="*/ 427855 w 467839"/>
                <a:gd name="connsiteY3" fmla="*/ 236454 h 397892"/>
                <a:gd name="connsiteX4" fmla="*/ 398883 w 467839"/>
                <a:gd name="connsiteY4" fmla="*/ 339535 h 397892"/>
                <a:gd name="connsiteX5" fmla="*/ 234300 w 467839"/>
                <a:gd name="connsiteY5" fmla="*/ 397882 h 397892"/>
                <a:gd name="connsiteX6" fmla="*/ 57385 w 467839"/>
                <a:gd name="connsiteY6" fmla="*/ 343263 h 397892"/>
                <a:gd name="connsiteX7" fmla="*/ 32930 w 467839"/>
                <a:gd name="connsiteY7" fmla="*/ 223555 h 397892"/>
                <a:gd name="connsiteX8" fmla="*/ 6563 w 467839"/>
                <a:gd name="connsiteY8" fmla="*/ 110127 h 397892"/>
                <a:gd name="connsiteX9" fmla="*/ 22644 w 467839"/>
                <a:gd name="connsiteY9" fmla="*/ 29893 h 397892"/>
                <a:gd name="connsiteX10" fmla="*/ 229543 w 467839"/>
                <a:gd name="connsiteY10" fmla="*/ 11915 h 397892"/>
                <a:gd name="connsiteX0" fmla="*/ 229543 w 460158"/>
                <a:gd name="connsiteY0" fmla="*/ 11173 h 397150"/>
                <a:gd name="connsiteX1" fmla="*/ 448673 w 460158"/>
                <a:gd name="connsiteY1" fmla="*/ 6728 h 397150"/>
                <a:gd name="connsiteX2" fmla="*/ 429212 w 460158"/>
                <a:gd name="connsiteY2" fmla="*/ 97296 h 397150"/>
                <a:gd name="connsiteX3" fmla="*/ 427855 w 460158"/>
                <a:gd name="connsiteY3" fmla="*/ 235712 h 397150"/>
                <a:gd name="connsiteX4" fmla="*/ 398883 w 460158"/>
                <a:gd name="connsiteY4" fmla="*/ 338793 h 397150"/>
                <a:gd name="connsiteX5" fmla="*/ 234300 w 460158"/>
                <a:gd name="connsiteY5" fmla="*/ 397140 h 397150"/>
                <a:gd name="connsiteX6" fmla="*/ 57385 w 460158"/>
                <a:gd name="connsiteY6" fmla="*/ 342521 h 397150"/>
                <a:gd name="connsiteX7" fmla="*/ 32930 w 460158"/>
                <a:gd name="connsiteY7" fmla="*/ 222813 h 397150"/>
                <a:gd name="connsiteX8" fmla="*/ 6563 w 460158"/>
                <a:gd name="connsiteY8" fmla="*/ 109385 h 397150"/>
                <a:gd name="connsiteX9" fmla="*/ 22644 w 460158"/>
                <a:gd name="connsiteY9" fmla="*/ 29151 h 397150"/>
                <a:gd name="connsiteX10" fmla="*/ 229543 w 460158"/>
                <a:gd name="connsiteY10" fmla="*/ 11173 h 39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158" h="397150">
                  <a:moveTo>
                    <a:pt x="229543" y="11173"/>
                  </a:moveTo>
                  <a:cubicBezTo>
                    <a:pt x="302586" y="4437"/>
                    <a:pt x="415395" y="-7626"/>
                    <a:pt x="448673" y="6728"/>
                  </a:cubicBezTo>
                  <a:cubicBezTo>
                    <a:pt x="481951" y="21082"/>
                    <a:pt x="432682" y="59132"/>
                    <a:pt x="429212" y="97296"/>
                  </a:cubicBezTo>
                  <a:cubicBezTo>
                    <a:pt x="425742" y="135460"/>
                    <a:pt x="430017" y="193074"/>
                    <a:pt x="427855" y="235712"/>
                  </a:cubicBezTo>
                  <a:cubicBezTo>
                    <a:pt x="425693" y="278350"/>
                    <a:pt x="431142" y="311888"/>
                    <a:pt x="398883" y="338793"/>
                  </a:cubicBezTo>
                  <a:cubicBezTo>
                    <a:pt x="366624" y="365698"/>
                    <a:pt x="291216" y="396519"/>
                    <a:pt x="234300" y="397140"/>
                  </a:cubicBezTo>
                  <a:cubicBezTo>
                    <a:pt x="177384" y="397761"/>
                    <a:pt x="90947" y="371576"/>
                    <a:pt x="57385" y="342521"/>
                  </a:cubicBezTo>
                  <a:cubicBezTo>
                    <a:pt x="23823" y="313467"/>
                    <a:pt x="38508" y="266446"/>
                    <a:pt x="32930" y="222813"/>
                  </a:cubicBezTo>
                  <a:cubicBezTo>
                    <a:pt x="27352" y="179180"/>
                    <a:pt x="8277" y="141662"/>
                    <a:pt x="6563" y="109385"/>
                  </a:cubicBezTo>
                  <a:cubicBezTo>
                    <a:pt x="4849" y="77108"/>
                    <a:pt x="-14519" y="45520"/>
                    <a:pt x="22644" y="29151"/>
                  </a:cubicBezTo>
                  <a:cubicBezTo>
                    <a:pt x="59807" y="12782"/>
                    <a:pt x="156500" y="17909"/>
                    <a:pt x="229543" y="11173"/>
                  </a:cubicBezTo>
                  <a:close/>
                </a:path>
              </a:pathLst>
            </a:custGeom>
            <a:solidFill>
              <a:srgbClr val="BB9BD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67" name="Group 466">
              <a:extLst>
                <a:ext uri="{FF2B5EF4-FFF2-40B4-BE49-F238E27FC236}">
                  <a16:creationId xmlns:a16="http://schemas.microsoft.com/office/drawing/2014/main" id="{722A27F4-48FE-8112-AB91-2730604D7F9A}"/>
                </a:ext>
              </a:extLst>
            </p:cNvPr>
            <p:cNvGrpSpPr/>
            <p:nvPr/>
          </p:nvGrpSpPr>
          <p:grpSpPr>
            <a:xfrm>
              <a:off x="2326623" y="4602543"/>
              <a:ext cx="963422" cy="915811"/>
              <a:chOff x="4282682" y="2332578"/>
              <a:chExt cx="147396" cy="140112"/>
            </a:xfrm>
          </p:grpSpPr>
          <p:sp>
            <p:nvSpPr>
              <p:cNvPr id="484" name="Oval 3">
                <a:extLst>
                  <a:ext uri="{FF2B5EF4-FFF2-40B4-BE49-F238E27FC236}">
                    <a16:creationId xmlns:a16="http://schemas.microsoft.com/office/drawing/2014/main" id="{167A3A56-7660-B204-72AC-357509918DDB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Oval 3">
                <a:extLst>
                  <a:ext uri="{FF2B5EF4-FFF2-40B4-BE49-F238E27FC236}">
                    <a16:creationId xmlns:a16="http://schemas.microsoft.com/office/drawing/2014/main" id="{A1BBC1D3-47E7-659D-B63A-22FE4A43746F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Oval 3">
                <a:extLst>
                  <a:ext uri="{FF2B5EF4-FFF2-40B4-BE49-F238E27FC236}">
                    <a16:creationId xmlns:a16="http://schemas.microsoft.com/office/drawing/2014/main" id="{D6DC9EF6-96F1-BE72-C883-74ADC0BE170E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066ED177-03E1-FE69-8F33-806C887EB4B5}"/>
                </a:ext>
              </a:extLst>
            </p:cNvPr>
            <p:cNvSpPr/>
            <p:nvPr/>
          </p:nvSpPr>
          <p:spPr>
            <a:xfrm rot="18926144">
              <a:off x="2141056" y="5595708"/>
              <a:ext cx="451559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07269713-E9E2-0711-E355-4F019EACFBCC}"/>
                </a:ext>
              </a:extLst>
            </p:cNvPr>
            <p:cNvSpPr/>
            <p:nvPr/>
          </p:nvSpPr>
          <p:spPr>
            <a:xfrm rot="18926144">
              <a:off x="2103235" y="4264567"/>
              <a:ext cx="373696" cy="373696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A532D70E-B97F-5376-BCCC-8C8CE954B9D2}"/>
                </a:ext>
              </a:extLst>
            </p:cNvPr>
            <p:cNvSpPr/>
            <p:nvPr/>
          </p:nvSpPr>
          <p:spPr>
            <a:xfrm rot="18926144">
              <a:off x="3215682" y="4327202"/>
              <a:ext cx="29425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E83C18E7-AEF9-C297-981A-9D85804ECEE5}"/>
                </a:ext>
              </a:extLst>
            </p:cNvPr>
            <p:cNvSpPr/>
            <p:nvPr/>
          </p:nvSpPr>
          <p:spPr>
            <a:xfrm rot="18926144">
              <a:off x="3234635" y="5399566"/>
              <a:ext cx="235405" cy="23540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2" name="Oval 33">
              <a:extLst>
                <a:ext uri="{FF2B5EF4-FFF2-40B4-BE49-F238E27FC236}">
                  <a16:creationId xmlns:a16="http://schemas.microsoft.com/office/drawing/2014/main" id="{35DD871A-C0F7-8DB9-D1F8-E3068FD20E5C}"/>
                </a:ext>
              </a:extLst>
            </p:cNvPr>
            <p:cNvSpPr/>
            <p:nvPr/>
          </p:nvSpPr>
          <p:spPr>
            <a:xfrm rot="21441036">
              <a:off x="2115365" y="3793302"/>
              <a:ext cx="876756" cy="303206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3" name="Oval 33">
              <a:extLst>
                <a:ext uri="{FF2B5EF4-FFF2-40B4-BE49-F238E27FC236}">
                  <a16:creationId xmlns:a16="http://schemas.microsoft.com/office/drawing/2014/main" id="{E1530A12-0962-6F4A-3784-441D20D69970}"/>
                </a:ext>
              </a:extLst>
            </p:cNvPr>
            <p:cNvSpPr/>
            <p:nvPr/>
          </p:nvSpPr>
          <p:spPr>
            <a:xfrm rot="21441036">
              <a:off x="3150930" y="3791194"/>
              <a:ext cx="294255" cy="294255"/>
            </a:xfrm>
            <a:custGeom>
              <a:avLst/>
              <a:gdLst>
                <a:gd name="connsiteX0" fmla="*/ 0 w 102542"/>
                <a:gd name="connsiteY0" fmla="*/ 22860 h 45719"/>
                <a:gd name="connsiteX1" fmla="*/ 51271 w 102542"/>
                <a:gd name="connsiteY1" fmla="*/ 0 h 45719"/>
                <a:gd name="connsiteX2" fmla="*/ 102542 w 102542"/>
                <a:gd name="connsiteY2" fmla="*/ 22860 h 45719"/>
                <a:gd name="connsiteX3" fmla="*/ 51271 w 102542"/>
                <a:gd name="connsiteY3" fmla="*/ 45720 h 45719"/>
                <a:gd name="connsiteX4" fmla="*/ 0 w 102542"/>
                <a:gd name="connsiteY4" fmla="*/ 22860 h 45719"/>
                <a:gd name="connsiteX0" fmla="*/ 0 w 102542"/>
                <a:gd name="connsiteY0" fmla="*/ 22860 h 37095"/>
                <a:gd name="connsiteX1" fmla="*/ 51271 w 102542"/>
                <a:gd name="connsiteY1" fmla="*/ 0 h 37095"/>
                <a:gd name="connsiteX2" fmla="*/ 102542 w 102542"/>
                <a:gd name="connsiteY2" fmla="*/ 22860 h 37095"/>
                <a:gd name="connsiteX3" fmla="*/ 51118 w 102542"/>
                <a:gd name="connsiteY3" fmla="*/ 37095 h 37095"/>
                <a:gd name="connsiteX4" fmla="*/ 0 w 102542"/>
                <a:gd name="connsiteY4" fmla="*/ 22860 h 37095"/>
                <a:gd name="connsiteX0" fmla="*/ 0 w 107265"/>
                <a:gd name="connsiteY0" fmla="*/ 22860 h 37095"/>
                <a:gd name="connsiteX1" fmla="*/ 51271 w 107265"/>
                <a:gd name="connsiteY1" fmla="*/ 0 h 37095"/>
                <a:gd name="connsiteX2" fmla="*/ 107265 w 107265"/>
                <a:gd name="connsiteY2" fmla="*/ 22250 h 37095"/>
                <a:gd name="connsiteX3" fmla="*/ 51118 w 107265"/>
                <a:gd name="connsiteY3" fmla="*/ 37095 h 37095"/>
                <a:gd name="connsiteX4" fmla="*/ 0 w 107265"/>
                <a:gd name="connsiteY4" fmla="*/ 22860 h 3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65" h="37095">
                  <a:moveTo>
                    <a:pt x="0" y="22860"/>
                  </a:moveTo>
                  <a:cubicBezTo>
                    <a:pt x="25" y="16678"/>
                    <a:pt x="33394" y="102"/>
                    <a:pt x="51271" y="0"/>
                  </a:cubicBezTo>
                  <a:cubicBezTo>
                    <a:pt x="69148" y="-102"/>
                    <a:pt x="107265" y="9625"/>
                    <a:pt x="107265" y="22250"/>
                  </a:cubicBezTo>
                  <a:cubicBezTo>
                    <a:pt x="107265" y="34875"/>
                    <a:pt x="68995" y="36993"/>
                    <a:pt x="51118" y="37095"/>
                  </a:cubicBezTo>
                  <a:cubicBezTo>
                    <a:pt x="33241" y="37197"/>
                    <a:pt x="-25" y="29042"/>
                    <a:pt x="0" y="22860"/>
                  </a:cubicBezTo>
                  <a:close/>
                </a:path>
              </a:pathLst>
            </a:custGeom>
            <a:solidFill>
              <a:srgbClr val="DFD0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4" name="Oval 52">
              <a:extLst>
                <a:ext uri="{FF2B5EF4-FFF2-40B4-BE49-F238E27FC236}">
                  <a16:creationId xmlns:a16="http://schemas.microsoft.com/office/drawing/2014/main" id="{A01974A1-8F28-667A-E42D-4DB2CC4D7CA2}"/>
                </a:ext>
              </a:extLst>
            </p:cNvPr>
            <p:cNvSpPr/>
            <p:nvPr/>
          </p:nvSpPr>
          <p:spPr>
            <a:xfrm rot="17222759">
              <a:off x="1984683" y="3356753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5" name="Oval 52">
              <a:extLst>
                <a:ext uri="{FF2B5EF4-FFF2-40B4-BE49-F238E27FC236}">
                  <a16:creationId xmlns:a16="http://schemas.microsoft.com/office/drawing/2014/main" id="{F88E62E9-38B7-B0D7-4CBC-428F18687066}"/>
                </a:ext>
              </a:extLst>
            </p:cNvPr>
            <p:cNvSpPr/>
            <p:nvPr/>
          </p:nvSpPr>
          <p:spPr>
            <a:xfrm rot="17222759">
              <a:off x="2347211" y="307814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6" name="Oval 52">
              <a:extLst>
                <a:ext uri="{FF2B5EF4-FFF2-40B4-BE49-F238E27FC236}">
                  <a16:creationId xmlns:a16="http://schemas.microsoft.com/office/drawing/2014/main" id="{0B6DF011-890B-8AEA-111A-4B165D0B73F9}"/>
                </a:ext>
              </a:extLst>
            </p:cNvPr>
            <p:cNvSpPr/>
            <p:nvPr/>
          </p:nvSpPr>
          <p:spPr>
            <a:xfrm rot="17222759">
              <a:off x="2652676" y="3333254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7" name="Oval 52">
              <a:extLst>
                <a:ext uri="{FF2B5EF4-FFF2-40B4-BE49-F238E27FC236}">
                  <a16:creationId xmlns:a16="http://schemas.microsoft.com/office/drawing/2014/main" id="{DB9327A4-EBCD-C43E-D624-2DA1BF09C250}"/>
                </a:ext>
              </a:extLst>
            </p:cNvPr>
            <p:cNvSpPr/>
            <p:nvPr/>
          </p:nvSpPr>
          <p:spPr>
            <a:xfrm rot="17222759">
              <a:off x="2964855" y="3027788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8" name="Oval 52">
              <a:extLst>
                <a:ext uri="{FF2B5EF4-FFF2-40B4-BE49-F238E27FC236}">
                  <a16:creationId xmlns:a16="http://schemas.microsoft.com/office/drawing/2014/main" id="{C2F39BC9-0AFF-1259-5206-843CA37D941F}"/>
                </a:ext>
              </a:extLst>
            </p:cNvPr>
            <p:cNvSpPr/>
            <p:nvPr/>
          </p:nvSpPr>
          <p:spPr>
            <a:xfrm rot="17222759">
              <a:off x="3381091" y="3289611"/>
              <a:ext cx="297853" cy="267211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9" name="Oval 52">
              <a:extLst>
                <a:ext uri="{FF2B5EF4-FFF2-40B4-BE49-F238E27FC236}">
                  <a16:creationId xmlns:a16="http://schemas.microsoft.com/office/drawing/2014/main" id="{F37F5FBC-AB61-1F99-642B-2048C7311AA2}"/>
                </a:ext>
              </a:extLst>
            </p:cNvPr>
            <p:cNvSpPr/>
            <p:nvPr/>
          </p:nvSpPr>
          <p:spPr>
            <a:xfrm rot="21276950" flipH="1">
              <a:off x="2058975" y="310830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0" name="Oval 52">
              <a:extLst>
                <a:ext uri="{FF2B5EF4-FFF2-40B4-BE49-F238E27FC236}">
                  <a16:creationId xmlns:a16="http://schemas.microsoft.com/office/drawing/2014/main" id="{E14B6E98-DDD5-0963-5F7A-019F179574E8}"/>
                </a:ext>
              </a:extLst>
            </p:cNvPr>
            <p:cNvSpPr/>
            <p:nvPr/>
          </p:nvSpPr>
          <p:spPr>
            <a:xfrm rot="21276950" flipH="1">
              <a:off x="2377860" y="3413773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1" name="Oval 52">
              <a:extLst>
                <a:ext uri="{FF2B5EF4-FFF2-40B4-BE49-F238E27FC236}">
                  <a16:creationId xmlns:a16="http://schemas.microsoft.com/office/drawing/2014/main" id="{9665EF9F-3052-D45D-372F-3A7C06FF20D0}"/>
                </a:ext>
              </a:extLst>
            </p:cNvPr>
            <p:cNvSpPr/>
            <p:nvPr/>
          </p:nvSpPr>
          <p:spPr>
            <a:xfrm rot="21276950" flipH="1">
              <a:off x="2720245" y="3074741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2" name="Oval 52">
              <a:extLst>
                <a:ext uri="{FF2B5EF4-FFF2-40B4-BE49-F238E27FC236}">
                  <a16:creationId xmlns:a16="http://schemas.microsoft.com/office/drawing/2014/main" id="{53F4FD53-039A-EBB2-66DA-1AD484547B4F}"/>
                </a:ext>
              </a:extLst>
            </p:cNvPr>
            <p:cNvSpPr/>
            <p:nvPr/>
          </p:nvSpPr>
          <p:spPr>
            <a:xfrm rot="21276950" flipH="1">
              <a:off x="3065987" y="3356707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3" name="Oval 52">
              <a:extLst>
                <a:ext uri="{FF2B5EF4-FFF2-40B4-BE49-F238E27FC236}">
                  <a16:creationId xmlns:a16="http://schemas.microsoft.com/office/drawing/2014/main" id="{B900A5FA-8DEE-D89E-5DB7-3F81658538DB}"/>
                </a:ext>
              </a:extLst>
            </p:cNvPr>
            <p:cNvSpPr/>
            <p:nvPr/>
          </p:nvSpPr>
          <p:spPr>
            <a:xfrm rot="21276950" flipH="1">
              <a:off x="3344595" y="3051238"/>
              <a:ext cx="186057" cy="173116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  <a:gd name="connsiteX0" fmla="*/ 28 w 40528"/>
                <a:gd name="connsiteY0" fmla="*/ 21878 h 38960"/>
                <a:gd name="connsiteX1" fmla="*/ 17668 w 40528"/>
                <a:gd name="connsiteY1" fmla="*/ 1 h 38960"/>
                <a:gd name="connsiteX2" fmla="*/ 40528 w 40528"/>
                <a:gd name="connsiteY2" fmla="*/ 22861 h 38960"/>
                <a:gd name="connsiteX3" fmla="*/ 21658 w 40528"/>
                <a:gd name="connsiteY3" fmla="*/ 38955 h 38960"/>
                <a:gd name="connsiteX4" fmla="*/ 28 w 40528"/>
                <a:gd name="connsiteY4" fmla="*/ 21878 h 38960"/>
                <a:gd name="connsiteX0" fmla="*/ 513 w 41013"/>
                <a:gd name="connsiteY0" fmla="*/ 21879 h 38961"/>
                <a:gd name="connsiteX1" fmla="*/ 18153 w 41013"/>
                <a:gd name="connsiteY1" fmla="*/ 2 h 38961"/>
                <a:gd name="connsiteX2" fmla="*/ 41013 w 41013"/>
                <a:gd name="connsiteY2" fmla="*/ 22862 h 38961"/>
                <a:gd name="connsiteX3" fmla="*/ 22143 w 41013"/>
                <a:gd name="connsiteY3" fmla="*/ 38956 h 38961"/>
                <a:gd name="connsiteX4" fmla="*/ 513 w 41013"/>
                <a:gd name="connsiteY4" fmla="*/ 21879 h 38961"/>
                <a:gd name="connsiteX0" fmla="*/ 676 w 36278"/>
                <a:gd name="connsiteY0" fmla="*/ 22639 h 38955"/>
                <a:gd name="connsiteX1" fmla="*/ 13418 w 36278"/>
                <a:gd name="connsiteY1" fmla="*/ 1 h 38955"/>
                <a:gd name="connsiteX2" fmla="*/ 36278 w 36278"/>
                <a:gd name="connsiteY2" fmla="*/ 22861 h 38955"/>
                <a:gd name="connsiteX3" fmla="*/ 17408 w 36278"/>
                <a:gd name="connsiteY3" fmla="*/ 38955 h 38955"/>
                <a:gd name="connsiteX4" fmla="*/ 676 w 36278"/>
                <a:gd name="connsiteY4" fmla="*/ 22639 h 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8" h="38955">
                  <a:moveTo>
                    <a:pt x="676" y="22639"/>
                  </a:moveTo>
                  <a:cubicBezTo>
                    <a:pt x="-2719" y="10495"/>
                    <a:pt x="7484" y="-36"/>
                    <a:pt x="13418" y="1"/>
                  </a:cubicBezTo>
                  <a:cubicBezTo>
                    <a:pt x="19352" y="38"/>
                    <a:pt x="36278" y="10236"/>
                    <a:pt x="36278" y="22861"/>
                  </a:cubicBezTo>
                  <a:cubicBezTo>
                    <a:pt x="36278" y="35486"/>
                    <a:pt x="23342" y="38992"/>
                    <a:pt x="17408" y="38955"/>
                  </a:cubicBezTo>
                  <a:cubicBezTo>
                    <a:pt x="11474" y="38918"/>
                    <a:pt x="4071" y="34783"/>
                    <a:pt x="676" y="22639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BB9BD2"/>
                </a:gs>
                <a:gs pos="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96D7BC0D-FBFC-4E46-FF55-FC7A9382FBA6}"/>
              </a:ext>
            </a:extLst>
          </p:cNvPr>
          <p:cNvGrpSpPr/>
          <p:nvPr/>
        </p:nvGrpSpPr>
        <p:grpSpPr>
          <a:xfrm>
            <a:off x="3728678" y="1803157"/>
            <a:ext cx="598776" cy="833304"/>
            <a:chOff x="3717906" y="3039468"/>
            <a:chExt cx="1972632" cy="3185054"/>
          </a:xfrm>
        </p:grpSpPr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033FACC-ED86-AEFE-8FC4-608FAD0E394E}"/>
                </a:ext>
              </a:extLst>
            </p:cNvPr>
            <p:cNvSpPr/>
            <p:nvPr/>
          </p:nvSpPr>
          <p:spPr>
            <a:xfrm>
              <a:off x="3717906" y="3039468"/>
              <a:ext cx="1972632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49700 w 459018"/>
                <a:gd name="connsiteY9" fmla="*/ 58618 h 516380"/>
                <a:gd name="connsiteX10" fmla="*/ 366222 w 459018"/>
                <a:gd name="connsiteY10" fmla="*/ 112201 h 516380"/>
                <a:gd name="connsiteX11" fmla="*/ 393807 w 459018"/>
                <a:gd name="connsiteY11" fmla="*/ 46068 h 516380"/>
                <a:gd name="connsiteX12" fmla="*/ 417968 w 459018"/>
                <a:gd name="connsiteY12" fmla="*/ 12377 h 516380"/>
                <a:gd name="connsiteX13" fmla="*/ 424495 w 459018"/>
                <a:gd name="connsiteY13" fmla="*/ 63787 h 516380"/>
                <a:gd name="connsiteX14" fmla="*/ 449249 w 459018"/>
                <a:gd name="connsiteY14" fmla="*/ 122081 h 516380"/>
                <a:gd name="connsiteX15" fmla="*/ 439112 w 459018"/>
                <a:gd name="connsiteY15" fmla="*/ 336418 h 516380"/>
                <a:gd name="connsiteX16" fmla="*/ 442414 w 459018"/>
                <a:gd name="connsiteY16" fmla="*/ 498168 h 516380"/>
                <a:gd name="connsiteX17" fmla="*/ 203265 w 459018"/>
                <a:gd name="connsiteY17" fmla="*/ 508655 h 516380"/>
                <a:gd name="connsiteX18" fmla="*/ 28461 w 459018"/>
                <a:gd name="connsiteY18" fmla="*/ 499885 h 516380"/>
                <a:gd name="connsiteX19" fmla="*/ 3242 w 459018"/>
                <a:gd name="connsiteY19" fmla="*/ 323743 h 516380"/>
                <a:gd name="connsiteX20" fmla="*/ 2238 w 459018"/>
                <a:gd name="connsiteY20" fmla="*/ 210317 h 516380"/>
                <a:gd name="connsiteX21" fmla="*/ 12848 w 459018"/>
                <a:gd name="connsiteY21" fmla="*/ 127753 h 516380"/>
                <a:gd name="connsiteX22" fmla="*/ 45631 w 459018"/>
                <a:gd name="connsiteY22" fmla="*/ 40629 h 516380"/>
                <a:gd name="connsiteX23" fmla="*/ 79592 w 459018"/>
                <a:gd name="connsiteY23" fmla="*/ 297 h 516380"/>
                <a:gd name="connsiteX24" fmla="*/ 82778 w 459018"/>
                <a:gd name="connsiteY24" fmla="*/ 52059 h 516380"/>
                <a:gd name="connsiteX25" fmla="*/ 93674 w 459018"/>
                <a:gd name="connsiteY25" fmla="*/ 117877 h 516380"/>
                <a:gd name="connsiteX26" fmla="*/ 117530 w 459018"/>
                <a:gd name="connsiteY26" fmla="*/ 55751 h 516380"/>
                <a:gd name="connsiteX27" fmla="*/ 140631 w 459018"/>
                <a:gd name="connsiteY27" fmla="*/ 1528 h 516380"/>
                <a:gd name="connsiteX28" fmla="*/ 147777 w 459018"/>
                <a:gd name="connsiteY28" fmla="*/ 57618 h 516380"/>
                <a:gd name="connsiteX29" fmla="*/ 158942 w 459018"/>
                <a:gd name="connsiteY29" fmla="*/ 110635 h 516380"/>
                <a:gd name="connsiteX30" fmla="*/ 184299 w 459018"/>
                <a:gd name="connsiteY30" fmla="*/ 51451 h 516380"/>
                <a:gd name="connsiteX31" fmla="*/ 217969 w 459018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66222 w 459018"/>
                <a:gd name="connsiteY9" fmla="*/ 112201 h 516380"/>
                <a:gd name="connsiteX10" fmla="*/ 393807 w 459018"/>
                <a:gd name="connsiteY10" fmla="*/ 46068 h 516380"/>
                <a:gd name="connsiteX11" fmla="*/ 417968 w 459018"/>
                <a:gd name="connsiteY11" fmla="*/ 12377 h 516380"/>
                <a:gd name="connsiteX12" fmla="*/ 424495 w 459018"/>
                <a:gd name="connsiteY12" fmla="*/ 63787 h 516380"/>
                <a:gd name="connsiteX13" fmla="*/ 449249 w 459018"/>
                <a:gd name="connsiteY13" fmla="*/ 122081 h 516380"/>
                <a:gd name="connsiteX14" fmla="*/ 439112 w 459018"/>
                <a:gd name="connsiteY14" fmla="*/ 336418 h 516380"/>
                <a:gd name="connsiteX15" fmla="*/ 442414 w 459018"/>
                <a:gd name="connsiteY15" fmla="*/ 498168 h 516380"/>
                <a:gd name="connsiteX16" fmla="*/ 203265 w 459018"/>
                <a:gd name="connsiteY16" fmla="*/ 508655 h 516380"/>
                <a:gd name="connsiteX17" fmla="*/ 28461 w 459018"/>
                <a:gd name="connsiteY17" fmla="*/ 499885 h 516380"/>
                <a:gd name="connsiteX18" fmla="*/ 3242 w 459018"/>
                <a:gd name="connsiteY18" fmla="*/ 323743 h 516380"/>
                <a:gd name="connsiteX19" fmla="*/ 2238 w 459018"/>
                <a:gd name="connsiteY19" fmla="*/ 210317 h 516380"/>
                <a:gd name="connsiteX20" fmla="*/ 12848 w 459018"/>
                <a:gd name="connsiteY20" fmla="*/ 127753 h 516380"/>
                <a:gd name="connsiteX21" fmla="*/ 45631 w 459018"/>
                <a:gd name="connsiteY21" fmla="*/ 40629 h 516380"/>
                <a:gd name="connsiteX22" fmla="*/ 79592 w 459018"/>
                <a:gd name="connsiteY22" fmla="*/ 297 h 516380"/>
                <a:gd name="connsiteX23" fmla="*/ 82778 w 459018"/>
                <a:gd name="connsiteY23" fmla="*/ 52059 h 516380"/>
                <a:gd name="connsiteX24" fmla="*/ 93674 w 459018"/>
                <a:gd name="connsiteY24" fmla="*/ 117877 h 516380"/>
                <a:gd name="connsiteX25" fmla="*/ 117530 w 459018"/>
                <a:gd name="connsiteY25" fmla="*/ 55751 h 516380"/>
                <a:gd name="connsiteX26" fmla="*/ 140631 w 459018"/>
                <a:gd name="connsiteY26" fmla="*/ 1528 h 516380"/>
                <a:gd name="connsiteX27" fmla="*/ 147777 w 459018"/>
                <a:gd name="connsiteY27" fmla="*/ 57618 h 516380"/>
                <a:gd name="connsiteX28" fmla="*/ 158942 w 459018"/>
                <a:gd name="connsiteY28" fmla="*/ 110635 h 516380"/>
                <a:gd name="connsiteX29" fmla="*/ 184299 w 459018"/>
                <a:gd name="connsiteY29" fmla="*/ 51451 h 516380"/>
                <a:gd name="connsiteX30" fmla="*/ 217969 w 459018"/>
                <a:gd name="connsiteY30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43343 w 459018"/>
                <a:gd name="connsiteY7" fmla="*/ 9498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47777 w 459018"/>
                <a:gd name="connsiteY25" fmla="*/ 57618 h 516380"/>
                <a:gd name="connsiteX26" fmla="*/ 158942 w 459018"/>
                <a:gd name="connsiteY26" fmla="*/ 110635 h 516380"/>
                <a:gd name="connsiteX27" fmla="*/ 184299 w 459018"/>
                <a:gd name="connsiteY27" fmla="*/ 51451 h 516380"/>
                <a:gd name="connsiteX28" fmla="*/ 217969 w 459018"/>
                <a:gd name="connsiteY28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9018" h="516380">
                  <a:moveTo>
                    <a:pt x="176746" y="6694"/>
                  </a:moveTo>
                  <a:cubicBezTo>
                    <a:pt x="197563" y="6833"/>
                    <a:pt x="193025" y="28922"/>
                    <a:pt x="201064" y="46464"/>
                  </a:cubicBezTo>
                  <a:cubicBezTo>
                    <a:pt x="209103" y="64006"/>
                    <a:pt x="200901" y="111112"/>
                    <a:pt x="224979" y="111944"/>
                  </a:cubicBezTo>
                  <a:cubicBezTo>
                    <a:pt x="249057" y="112776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76690" y="108426"/>
                    <a:pt x="300384" y="109658"/>
                  </a:cubicBezTo>
                  <a:cubicBezTo>
                    <a:pt x="324078" y="110890"/>
                    <a:pt x="310862" y="84831"/>
                    <a:pt x="331991" y="86920"/>
                  </a:cubicBezTo>
                  <a:cubicBezTo>
                    <a:pt x="353120" y="89009"/>
                    <a:pt x="341581" y="111933"/>
                    <a:pt x="366222" y="112201"/>
                  </a:cubicBezTo>
                  <a:cubicBezTo>
                    <a:pt x="390863" y="112469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6813" y="76643"/>
                    <a:pt x="449249" y="122081"/>
                  </a:cubicBezTo>
                  <a:cubicBezTo>
                    <a:pt x="451685" y="167520"/>
                    <a:pt x="439352" y="272842"/>
                    <a:pt x="439112" y="336418"/>
                  </a:cubicBezTo>
                  <a:cubicBezTo>
                    <a:pt x="438872" y="399994"/>
                    <a:pt x="481722" y="469462"/>
                    <a:pt x="442414" y="498168"/>
                  </a:cubicBezTo>
                  <a:cubicBezTo>
                    <a:pt x="403106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76066" y="113812"/>
                    <a:pt x="93674" y="117877"/>
                  </a:cubicBezTo>
                  <a:cubicBezTo>
                    <a:pt x="111282" y="121942"/>
                    <a:pt x="113025" y="90979"/>
                    <a:pt x="131072" y="91437"/>
                  </a:cubicBezTo>
                  <a:cubicBezTo>
                    <a:pt x="149119" y="91895"/>
                    <a:pt x="138222" y="110362"/>
                    <a:pt x="158942" y="110635"/>
                  </a:cubicBezTo>
                  <a:cubicBezTo>
                    <a:pt x="179662" y="110908"/>
                    <a:pt x="183721" y="73354"/>
                    <a:pt x="176532" y="53117"/>
                  </a:cubicBezTo>
                  <a:cubicBezTo>
                    <a:pt x="169343" y="32880"/>
                    <a:pt x="155929" y="6555"/>
                    <a:pt x="176746" y="6694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714A686-AB65-C9C1-E374-E12AF629339F}"/>
                </a:ext>
              </a:extLst>
            </p:cNvPr>
            <p:cNvSpPr/>
            <p:nvPr/>
          </p:nvSpPr>
          <p:spPr>
            <a:xfrm>
              <a:off x="3773519" y="3053474"/>
              <a:ext cx="1810622" cy="2714926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53000 w 448454"/>
                <a:gd name="connsiteY8" fmla="*/ 60899 h 499816"/>
                <a:gd name="connsiteX9" fmla="*/ 371924 w 448454"/>
                <a:gd name="connsiteY9" fmla="*/ 131977 h 499816"/>
                <a:gd name="connsiteX10" fmla="*/ 409280 w 448454"/>
                <a:gd name="connsiteY10" fmla="*/ 68557 h 499816"/>
                <a:gd name="connsiteX11" fmla="*/ 427199 w 448454"/>
                <a:gd name="connsiteY11" fmla="*/ 12410 h 499816"/>
                <a:gd name="connsiteX12" fmla="*/ 432625 w 448454"/>
                <a:gd name="connsiteY12" fmla="*/ 63619 h 499816"/>
                <a:gd name="connsiteX13" fmla="*/ 439085 w 448454"/>
                <a:gd name="connsiteY13" fmla="*/ 130138 h 499816"/>
                <a:gd name="connsiteX14" fmla="*/ 447882 w 448454"/>
                <a:gd name="connsiteY14" fmla="*/ 209993 h 499816"/>
                <a:gd name="connsiteX15" fmla="*/ 421457 w 448454"/>
                <a:gd name="connsiteY15" fmla="*/ 338378 h 499816"/>
                <a:gd name="connsiteX16" fmla="*/ 392485 w 448454"/>
                <a:gd name="connsiteY16" fmla="*/ 441459 h 499816"/>
                <a:gd name="connsiteX17" fmla="*/ 227902 w 448454"/>
                <a:gd name="connsiteY17" fmla="*/ 499806 h 499816"/>
                <a:gd name="connsiteX18" fmla="*/ 50987 w 448454"/>
                <a:gd name="connsiteY18" fmla="*/ 445187 h 499816"/>
                <a:gd name="connsiteX19" fmla="*/ 26532 w 448454"/>
                <a:gd name="connsiteY19" fmla="*/ 325479 h 499816"/>
                <a:gd name="connsiteX20" fmla="*/ 165 w 448454"/>
                <a:gd name="connsiteY20" fmla="*/ 212051 h 499816"/>
                <a:gd name="connsiteX21" fmla="*/ 16246 w 448454"/>
                <a:gd name="connsiteY21" fmla="*/ 131817 h 499816"/>
                <a:gd name="connsiteX22" fmla="*/ 34412 w 448454"/>
                <a:gd name="connsiteY22" fmla="*/ 62753 h 499816"/>
                <a:gd name="connsiteX23" fmla="*/ 66207 w 448454"/>
                <a:gd name="connsiteY23" fmla="*/ 64 h 499816"/>
                <a:gd name="connsiteX24" fmla="*/ 65739 w 448454"/>
                <a:gd name="connsiteY24" fmla="*/ 69858 h 499816"/>
                <a:gd name="connsiteX25" fmla="*/ 83885 w 448454"/>
                <a:gd name="connsiteY25" fmla="*/ 138550 h 499816"/>
                <a:gd name="connsiteX26" fmla="*/ 114021 w 448454"/>
                <a:gd name="connsiteY26" fmla="*/ 61579 h 499816"/>
                <a:gd name="connsiteX27" fmla="*/ 135590 w 448454"/>
                <a:gd name="connsiteY27" fmla="*/ 101 h 499816"/>
                <a:gd name="connsiteX28" fmla="*/ 139951 w 448454"/>
                <a:gd name="connsiteY28" fmla="*/ 59663 h 499816"/>
                <a:gd name="connsiteX29" fmla="*/ 154524 w 448454"/>
                <a:gd name="connsiteY29" fmla="*/ 132270 h 499816"/>
                <a:gd name="connsiteX30" fmla="*/ 182456 w 448454"/>
                <a:gd name="connsiteY30" fmla="*/ 61835 h 499816"/>
                <a:gd name="connsiteX31" fmla="*/ 215677 w 448454"/>
                <a:gd name="connsiteY31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4148 h 501551"/>
                <a:gd name="connsiteX1" fmla="*/ 210262 w 448454"/>
                <a:gd name="connsiteY1" fmla="*/ 60034 h 501551"/>
                <a:gd name="connsiteX2" fmla="*/ 226802 w 448454"/>
                <a:gd name="connsiteY2" fmla="*/ 129897 h 501551"/>
                <a:gd name="connsiteX3" fmla="*/ 257370 w 448454"/>
                <a:gd name="connsiteY3" fmla="*/ 70049 h 501551"/>
                <a:gd name="connsiteX4" fmla="*/ 282865 w 448454"/>
                <a:gd name="connsiteY4" fmla="*/ 9418 h 501551"/>
                <a:gd name="connsiteX5" fmla="*/ 284540 w 448454"/>
                <a:gd name="connsiteY5" fmla="*/ 55528 h 501551"/>
                <a:gd name="connsiteX6" fmla="*/ 305362 w 448454"/>
                <a:gd name="connsiteY6" fmla="*/ 130227 h 501551"/>
                <a:gd name="connsiteX7" fmla="*/ 341199 w 448454"/>
                <a:gd name="connsiteY7" fmla="*/ 104835 h 501551"/>
                <a:gd name="connsiteX8" fmla="*/ 371924 w 448454"/>
                <a:gd name="connsiteY8" fmla="*/ 133712 h 501551"/>
                <a:gd name="connsiteX9" fmla="*/ 409280 w 448454"/>
                <a:gd name="connsiteY9" fmla="*/ 70292 h 501551"/>
                <a:gd name="connsiteX10" fmla="*/ 427199 w 448454"/>
                <a:gd name="connsiteY10" fmla="*/ 14145 h 501551"/>
                <a:gd name="connsiteX11" fmla="*/ 432625 w 448454"/>
                <a:gd name="connsiteY11" fmla="*/ 65354 h 501551"/>
                <a:gd name="connsiteX12" fmla="*/ 439085 w 448454"/>
                <a:gd name="connsiteY12" fmla="*/ 131873 h 501551"/>
                <a:gd name="connsiteX13" fmla="*/ 447882 w 448454"/>
                <a:gd name="connsiteY13" fmla="*/ 211728 h 501551"/>
                <a:gd name="connsiteX14" fmla="*/ 421457 w 448454"/>
                <a:gd name="connsiteY14" fmla="*/ 340113 h 501551"/>
                <a:gd name="connsiteX15" fmla="*/ 392485 w 448454"/>
                <a:gd name="connsiteY15" fmla="*/ 443194 h 501551"/>
                <a:gd name="connsiteX16" fmla="*/ 227902 w 448454"/>
                <a:gd name="connsiteY16" fmla="*/ 501541 h 501551"/>
                <a:gd name="connsiteX17" fmla="*/ 50987 w 448454"/>
                <a:gd name="connsiteY17" fmla="*/ 446922 h 501551"/>
                <a:gd name="connsiteX18" fmla="*/ 26532 w 448454"/>
                <a:gd name="connsiteY18" fmla="*/ 327214 h 501551"/>
                <a:gd name="connsiteX19" fmla="*/ 165 w 448454"/>
                <a:gd name="connsiteY19" fmla="*/ 213786 h 501551"/>
                <a:gd name="connsiteX20" fmla="*/ 16246 w 448454"/>
                <a:gd name="connsiteY20" fmla="*/ 133552 h 501551"/>
                <a:gd name="connsiteX21" fmla="*/ 34412 w 448454"/>
                <a:gd name="connsiteY21" fmla="*/ 64488 h 501551"/>
                <a:gd name="connsiteX22" fmla="*/ 66207 w 448454"/>
                <a:gd name="connsiteY22" fmla="*/ 1799 h 501551"/>
                <a:gd name="connsiteX23" fmla="*/ 65739 w 448454"/>
                <a:gd name="connsiteY23" fmla="*/ 71593 h 501551"/>
                <a:gd name="connsiteX24" fmla="*/ 83885 w 448454"/>
                <a:gd name="connsiteY24" fmla="*/ 140285 h 501551"/>
                <a:gd name="connsiteX25" fmla="*/ 114021 w 448454"/>
                <a:gd name="connsiteY25" fmla="*/ 63314 h 501551"/>
                <a:gd name="connsiteX26" fmla="*/ 135590 w 448454"/>
                <a:gd name="connsiteY26" fmla="*/ 1836 h 501551"/>
                <a:gd name="connsiteX27" fmla="*/ 154524 w 448454"/>
                <a:gd name="connsiteY27" fmla="*/ 134005 h 501551"/>
                <a:gd name="connsiteX28" fmla="*/ 182456 w 448454"/>
                <a:gd name="connsiteY28" fmla="*/ 63570 h 501551"/>
                <a:gd name="connsiteX29" fmla="*/ 215677 w 448454"/>
                <a:gd name="connsiteY29" fmla="*/ 4148 h 501551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35590 w 448454"/>
                <a:gd name="connsiteY25" fmla="*/ 3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8454" h="499753">
                  <a:moveTo>
                    <a:pt x="169894" y="12275"/>
                  </a:moveTo>
                  <a:cubicBezTo>
                    <a:pt x="196997" y="12080"/>
                    <a:pt x="196326" y="41295"/>
                    <a:pt x="202632" y="60599"/>
                  </a:cubicBezTo>
                  <a:cubicBezTo>
                    <a:pt x="208938" y="79903"/>
                    <a:pt x="201782" y="128714"/>
                    <a:pt x="226802" y="128099"/>
                  </a:cubicBezTo>
                  <a:cubicBezTo>
                    <a:pt x="251822" y="127484"/>
                    <a:pt x="255914" y="91546"/>
                    <a:pt x="257370" y="68251"/>
                  </a:cubicBezTo>
                  <a:cubicBezTo>
                    <a:pt x="258826" y="44956"/>
                    <a:pt x="260047" y="3243"/>
                    <a:pt x="282865" y="7620"/>
                  </a:cubicBezTo>
                  <a:cubicBezTo>
                    <a:pt x="305683" y="11997"/>
                    <a:pt x="285371" y="33973"/>
                    <a:pt x="284540" y="53730"/>
                  </a:cubicBezTo>
                  <a:cubicBezTo>
                    <a:pt x="283709" y="73487"/>
                    <a:pt x="276842" y="127773"/>
                    <a:pt x="305362" y="128429"/>
                  </a:cubicBezTo>
                  <a:cubicBezTo>
                    <a:pt x="333882" y="129085"/>
                    <a:pt x="315480" y="101511"/>
                    <a:pt x="341199" y="103037"/>
                  </a:cubicBezTo>
                  <a:cubicBezTo>
                    <a:pt x="366918" y="104563"/>
                    <a:pt x="345951" y="132473"/>
                    <a:pt x="371924" y="131914"/>
                  </a:cubicBezTo>
                  <a:cubicBezTo>
                    <a:pt x="397897" y="131355"/>
                    <a:pt x="405788" y="92080"/>
                    <a:pt x="409280" y="68494"/>
                  </a:cubicBezTo>
                  <a:cubicBezTo>
                    <a:pt x="412772" y="44908"/>
                    <a:pt x="407531" y="9955"/>
                    <a:pt x="427199" y="12347"/>
                  </a:cubicBezTo>
                  <a:cubicBezTo>
                    <a:pt x="446867" y="14739"/>
                    <a:pt x="430644" y="43935"/>
                    <a:pt x="432625" y="63556"/>
                  </a:cubicBezTo>
                  <a:cubicBezTo>
                    <a:pt x="434606" y="83177"/>
                    <a:pt x="436542" y="105679"/>
                    <a:pt x="439085" y="130075"/>
                  </a:cubicBezTo>
                  <a:cubicBezTo>
                    <a:pt x="441628" y="154471"/>
                    <a:pt x="450820" y="175223"/>
                    <a:pt x="447882" y="209930"/>
                  </a:cubicBezTo>
                  <a:cubicBezTo>
                    <a:pt x="444944" y="244637"/>
                    <a:pt x="423619" y="295677"/>
                    <a:pt x="421457" y="338315"/>
                  </a:cubicBezTo>
                  <a:cubicBezTo>
                    <a:pt x="419295" y="380953"/>
                    <a:pt x="424744" y="414491"/>
                    <a:pt x="392485" y="441396"/>
                  </a:cubicBezTo>
                  <a:cubicBezTo>
                    <a:pt x="360226" y="468301"/>
                    <a:pt x="284818" y="499122"/>
                    <a:pt x="227902" y="499743"/>
                  </a:cubicBezTo>
                  <a:cubicBezTo>
                    <a:pt x="170986" y="500364"/>
                    <a:pt x="84549" y="474179"/>
                    <a:pt x="50987" y="445124"/>
                  </a:cubicBezTo>
                  <a:cubicBezTo>
                    <a:pt x="17425" y="416070"/>
                    <a:pt x="32110" y="369049"/>
                    <a:pt x="26532" y="325416"/>
                  </a:cubicBezTo>
                  <a:cubicBezTo>
                    <a:pt x="20954" y="281783"/>
                    <a:pt x="1879" y="244265"/>
                    <a:pt x="165" y="211988"/>
                  </a:cubicBezTo>
                  <a:cubicBezTo>
                    <a:pt x="-1549" y="179711"/>
                    <a:pt x="10538" y="156637"/>
                    <a:pt x="16246" y="131754"/>
                  </a:cubicBezTo>
                  <a:cubicBezTo>
                    <a:pt x="21954" y="106871"/>
                    <a:pt x="26085" y="84649"/>
                    <a:pt x="34412" y="62690"/>
                  </a:cubicBezTo>
                  <a:cubicBezTo>
                    <a:pt x="42739" y="40731"/>
                    <a:pt x="46021" y="53"/>
                    <a:pt x="66207" y="1"/>
                  </a:cubicBezTo>
                  <a:cubicBezTo>
                    <a:pt x="86393" y="-51"/>
                    <a:pt x="66949" y="46714"/>
                    <a:pt x="65739" y="69795"/>
                  </a:cubicBezTo>
                  <a:cubicBezTo>
                    <a:pt x="64529" y="92876"/>
                    <a:pt x="56558" y="137746"/>
                    <a:pt x="83885" y="138487"/>
                  </a:cubicBezTo>
                  <a:cubicBezTo>
                    <a:pt x="111212" y="139228"/>
                    <a:pt x="108492" y="102153"/>
                    <a:pt x="126688" y="105428"/>
                  </a:cubicBezTo>
                  <a:cubicBezTo>
                    <a:pt x="144884" y="108703"/>
                    <a:pt x="130180" y="131921"/>
                    <a:pt x="154524" y="132207"/>
                  </a:cubicBezTo>
                  <a:cubicBezTo>
                    <a:pt x="178868" y="132493"/>
                    <a:pt x="183710" y="81761"/>
                    <a:pt x="177369" y="61772"/>
                  </a:cubicBezTo>
                  <a:cubicBezTo>
                    <a:pt x="171028" y="41783"/>
                    <a:pt x="142791" y="12470"/>
                    <a:pt x="169894" y="12275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2009A616-EE44-1324-5214-AA5DA9680828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498" name="Oval 3">
                <a:extLst>
                  <a:ext uri="{FF2B5EF4-FFF2-40B4-BE49-F238E27FC236}">
                    <a16:creationId xmlns:a16="http://schemas.microsoft.com/office/drawing/2014/main" id="{90559FD9-6454-E370-2C62-AE902E1156B9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9" name="Oval 3">
                <a:extLst>
                  <a:ext uri="{FF2B5EF4-FFF2-40B4-BE49-F238E27FC236}">
                    <a16:creationId xmlns:a16="http://schemas.microsoft.com/office/drawing/2014/main" id="{CA2B29A7-5D31-EE5F-2893-1BF4A403EE43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0" name="Oval 3">
                <a:extLst>
                  <a:ext uri="{FF2B5EF4-FFF2-40B4-BE49-F238E27FC236}">
                    <a16:creationId xmlns:a16="http://schemas.microsoft.com/office/drawing/2014/main" id="{510D3E12-6D75-2E55-12A9-7DF14AE38B7E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890A159A-8034-FBE6-F753-32F0BB09EA16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2" name="Oval 52">
              <a:extLst>
                <a:ext uri="{FF2B5EF4-FFF2-40B4-BE49-F238E27FC236}">
                  <a16:creationId xmlns:a16="http://schemas.microsoft.com/office/drawing/2014/main" id="{BE53AC96-0E0A-B6BA-5967-A36EC5A7FFE2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3" name="Oval 54">
              <a:extLst>
                <a:ext uri="{FF2B5EF4-FFF2-40B4-BE49-F238E27FC236}">
                  <a16:creationId xmlns:a16="http://schemas.microsoft.com/office/drawing/2014/main" id="{131B6215-509F-C3F0-4C6A-56CA35BE1345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287FD95A-A87A-37C4-8E04-7A8364804245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807329A3-5257-8DEE-F2D4-1D66303B8284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496" name="Oval 33">
                <a:extLst>
                  <a:ext uri="{FF2B5EF4-FFF2-40B4-BE49-F238E27FC236}">
                    <a16:creationId xmlns:a16="http://schemas.microsoft.com/office/drawing/2014/main" id="{FF58CBEF-021C-651C-AA83-83CDB6B37D45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7" name="Oval 33">
                <a:extLst>
                  <a:ext uri="{FF2B5EF4-FFF2-40B4-BE49-F238E27FC236}">
                    <a16:creationId xmlns:a16="http://schemas.microsoft.com/office/drawing/2014/main" id="{30425D59-22F4-FC90-0579-B2BAD42540D7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9B9F47D0-FC14-61CF-85F1-25271F6AFFF0}"/>
              </a:ext>
            </a:extLst>
          </p:cNvPr>
          <p:cNvGrpSpPr/>
          <p:nvPr/>
        </p:nvGrpSpPr>
        <p:grpSpPr>
          <a:xfrm>
            <a:off x="600726" y="1348825"/>
            <a:ext cx="614616" cy="391963"/>
            <a:chOff x="5011954" y="1290719"/>
            <a:chExt cx="606414" cy="448686"/>
          </a:xfrm>
        </p:grpSpPr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700AD461-0333-574F-3758-4EF592568B87}"/>
                </a:ext>
              </a:extLst>
            </p:cNvPr>
            <p:cNvSpPr txBox="1"/>
            <p:nvPr/>
          </p:nvSpPr>
          <p:spPr>
            <a:xfrm>
              <a:off x="5011954" y="1290719"/>
              <a:ext cx="605758" cy="174396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solidFill>
                    <a:srgbClr val="000000"/>
                  </a:solidFill>
                  <a:latin typeface="Calibri"/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Pathogens</a:t>
              </a:r>
            </a:p>
          </p:txBody>
        </p:sp>
        <p:pic>
          <p:nvPicPr>
            <p:cNvPr id="517" name="Picture 516" descr="A planet in space&#10;&#10;Description automatically generated with low confidence">
              <a:extLst>
                <a:ext uri="{FF2B5EF4-FFF2-40B4-BE49-F238E27FC236}">
                  <a16:creationId xmlns:a16="http://schemas.microsoft.com/office/drawing/2014/main" id="{878FF66C-AF58-9A68-5A5C-BF0AF7862A9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39629" y="1478039"/>
              <a:ext cx="578739" cy="261366"/>
            </a:xfrm>
            <a:prstGeom prst="rect">
              <a:avLst/>
            </a:prstGeom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D09D3E2F-E39B-654C-C82F-CA817ED4F400}"/>
              </a:ext>
            </a:extLst>
          </p:cNvPr>
          <p:cNvGrpSpPr/>
          <p:nvPr/>
        </p:nvGrpSpPr>
        <p:grpSpPr>
          <a:xfrm>
            <a:off x="3126071" y="1785405"/>
            <a:ext cx="598776" cy="833304"/>
            <a:chOff x="3717906" y="3039468"/>
            <a:chExt cx="1972632" cy="3185054"/>
          </a:xfrm>
        </p:grpSpPr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8D4A7F7-DEE7-CF9E-0ECC-69D52B456392}"/>
                </a:ext>
              </a:extLst>
            </p:cNvPr>
            <p:cNvSpPr/>
            <p:nvPr/>
          </p:nvSpPr>
          <p:spPr>
            <a:xfrm>
              <a:off x="3717906" y="3039468"/>
              <a:ext cx="1972632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49700 w 459018"/>
                <a:gd name="connsiteY9" fmla="*/ 58618 h 516380"/>
                <a:gd name="connsiteX10" fmla="*/ 366222 w 459018"/>
                <a:gd name="connsiteY10" fmla="*/ 112201 h 516380"/>
                <a:gd name="connsiteX11" fmla="*/ 393807 w 459018"/>
                <a:gd name="connsiteY11" fmla="*/ 46068 h 516380"/>
                <a:gd name="connsiteX12" fmla="*/ 417968 w 459018"/>
                <a:gd name="connsiteY12" fmla="*/ 12377 h 516380"/>
                <a:gd name="connsiteX13" fmla="*/ 424495 w 459018"/>
                <a:gd name="connsiteY13" fmla="*/ 63787 h 516380"/>
                <a:gd name="connsiteX14" fmla="*/ 449249 w 459018"/>
                <a:gd name="connsiteY14" fmla="*/ 122081 h 516380"/>
                <a:gd name="connsiteX15" fmla="*/ 439112 w 459018"/>
                <a:gd name="connsiteY15" fmla="*/ 336418 h 516380"/>
                <a:gd name="connsiteX16" fmla="*/ 442414 w 459018"/>
                <a:gd name="connsiteY16" fmla="*/ 498168 h 516380"/>
                <a:gd name="connsiteX17" fmla="*/ 203265 w 459018"/>
                <a:gd name="connsiteY17" fmla="*/ 508655 h 516380"/>
                <a:gd name="connsiteX18" fmla="*/ 28461 w 459018"/>
                <a:gd name="connsiteY18" fmla="*/ 499885 h 516380"/>
                <a:gd name="connsiteX19" fmla="*/ 3242 w 459018"/>
                <a:gd name="connsiteY19" fmla="*/ 323743 h 516380"/>
                <a:gd name="connsiteX20" fmla="*/ 2238 w 459018"/>
                <a:gd name="connsiteY20" fmla="*/ 210317 h 516380"/>
                <a:gd name="connsiteX21" fmla="*/ 12848 w 459018"/>
                <a:gd name="connsiteY21" fmla="*/ 127753 h 516380"/>
                <a:gd name="connsiteX22" fmla="*/ 45631 w 459018"/>
                <a:gd name="connsiteY22" fmla="*/ 40629 h 516380"/>
                <a:gd name="connsiteX23" fmla="*/ 79592 w 459018"/>
                <a:gd name="connsiteY23" fmla="*/ 297 h 516380"/>
                <a:gd name="connsiteX24" fmla="*/ 82778 w 459018"/>
                <a:gd name="connsiteY24" fmla="*/ 52059 h 516380"/>
                <a:gd name="connsiteX25" fmla="*/ 93674 w 459018"/>
                <a:gd name="connsiteY25" fmla="*/ 117877 h 516380"/>
                <a:gd name="connsiteX26" fmla="*/ 117530 w 459018"/>
                <a:gd name="connsiteY26" fmla="*/ 55751 h 516380"/>
                <a:gd name="connsiteX27" fmla="*/ 140631 w 459018"/>
                <a:gd name="connsiteY27" fmla="*/ 1528 h 516380"/>
                <a:gd name="connsiteX28" fmla="*/ 147777 w 459018"/>
                <a:gd name="connsiteY28" fmla="*/ 57618 h 516380"/>
                <a:gd name="connsiteX29" fmla="*/ 158942 w 459018"/>
                <a:gd name="connsiteY29" fmla="*/ 110635 h 516380"/>
                <a:gd name="connsiteX30" fmla="*/ 184299 w 459018"/>
                <a:gd name="connsiteY30" fmla="*/ 51451 h 516380"/>
                <a:gd name="connsiteX31" fmla="*/ 217969 w 459018"/>
                <a:gd name="connsiteY31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18019 w 459018"/>
                <a:gd name="connsiteY7" fmla="*/ 53752 h 516380"/>
                <a:gd name="connsiteX8" fmla="*/ 343343 w 459018"/>
                <a:gd name="connsiteY8" fmla="*/ 9498 h 516380"/>
                <a:gd name="connsiteX9" fmla="*/ 366222 w 459018"/>
                <a:gd name="connsiteY9" fmla="*/ 112201 h 516380"/>
                <a:gd name="connsiteX10" fmla="*/ 393807 w 459018"/>
                <a:gd name="connsiteY10" fmla="*/ 46068 h 516380"/>
                <a:gd name="connsiteX11" fmla="*/ 417968 w 459018"/>
                <a:gd name="connsiteY11" fmla="*/ 12377 h 516380"/>
                <a:gd name="connsiteX12" fmla="*/ 424495 w 459018"/>
                <a:gd name="connsiteY12" fmla="*/ 63787 h 516380"/>
                <a:gd name="connsiteX13" fmla="*/ 449249 w 459018"/>
                <a:gd name="connsiteY13" fmla="*/ 122081 h 516380"/>
                <a:gd name="connsiteX14" fmla="*/ 439112 w 459018"/>
                <a:gd name="connsiteY14" fmla="*/ 336418 h 516380"/>
                <a:gd name="connsiteX15" fmla="*/ 442414 w 459018"/>
                <a:gd name="connsiteY15" fmla="*/ 498168 h 516380"/>
                <a:gd name="connsiteX16" fmla="*/ 203265 w 459018"/>
                <a:gd name="connsiteY16" fmla="*/ 508655 h 516380"/>
                <a:gd name="connsiteX17" fmla="*/ 28461 w 459018"/>
                <a:gd name="connsiteY17" fmla="*/ 499885 h 516380"/>
                <a:gd name="connsiteX18" fmla="*/ 3242 w 459018"/>
                <a:gd name="connsiteY18" fmla="*/ 323743 h 516380"/>
                <a:gd name="connsiteX19" fmla="*/ 2238 w 459018"/>
                <a:gd name="connsiteY19" fmla="*/ 210317 h 516380"/>
                <a:gd name="connsiteX20" fmla="*/ 12848 w 459018"/>
                <a:gd name="connsiteY20" fmla="*/ 127753 h 516380"/>
                <a:gd name="connsiteX21" fmla="*/ 45631 w 459018"/>
                <a:gd name="connsiteY21" fmla="*/ 40629 h 516380"/>
                <a:gd name="connsiteX22" fmla="*/ 79592 w 459018"/>
                <a:gd name="connsiteY22" fmla="*/ 297 h 516380"/>
                <a:gd name="connsiteX23" fmla="*/ 82778 w 459018"/>
                <a:gd name="connsiteY23" fmla="*/ 52059 h 516380"/>
                <a:gd name="connsiteX24" fmla="*/ 93674 w 459018"/>
                <a:gd name="connsiteY24" fmla="*/ 117877 h 516380"/>
                <a:gd name="connsiteX25" fmla="*/ 117530 w 459018"/>
                <a:gd name="connsiteY25" fmla="*/ 55751 h 516380"/>
                <a:gd name="connsiteX26" fmla="*/ 140631 w 459018"/>
                <a:gd name="connsiteY26" fmla="*/ 1528 h 516380"/>
                <a:gd name="connsiteX27" fmla="*/ 147777 w 459018"/>
                <a:gd name="connsiteY27" fmla="*/ 57618 h 516380"/>
                <a:gd name="connsiteX28" fmla="*/ 158942 w 459018"/>
                <a:gd name="connsiteY28" fmla="*/ 110635 h 516380"/>
                <a:gd name="connsiteX29" fmla="*/ 184299 w 459018"/>
                <a:gd name="connsiteY29" fmla="*/ 51451 h 516380"/>
                <a:gd name="connsiteX30" fmla="*/ 217969 w 459018"/>
                <a:gd name="connsiteY30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43343 w 459018"/>
                <a:gd name="connsiteY7" fmla="*/ 9498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17530 w 459018"/>
                <a:gd name="connsiteY24" fmla="*/ 55751 h 516380"/>
                <a:gd name="connsiteX25" fmla="*/ 140631 w 459018"/>
                <a:gd name="connsiteY25" fmla="*/ 1528 h 516380"/>
                <a:gd name="connsiteX26" fmla="*/ 147777 w 459018"/>
                <a:gd name="connsiteY26" fmla="*/ 57618 h 516380"/>
                <a:gd name="connsiteX27" fmla="*/ 158942 w 459018"/>
                <a:gd name="connsiteY27" fmla="*/ 110635 h 516380"/>
                <a:gd name="connsiteX28" fmla="*/ 184299 w 459018"/>
                <a:gd name="connsiteY28" fmla="*/ 51451 h 516380"/>
                <a:gd name="connsiteX29" fmla="*/ 217969 w 459018"/>
                <a:gd name="connsiteY29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47777 w 459018"/>
                <a:gd name="connsiteY25" fmla="*/ 57618 h 516380"/>
                <a:gd name="connsiteX26" fmla="*/ 158942 w 459018"/>
                <a:gd name="connsiteY26" fmla="*/ 110635 h 516380"/>
                <a:gd name="connsiteX27" fmla="*/ 184299 w 459018"/>
                <a:gd name="connsiteY27" fmla="*/ 51451 h 516380"/>
                <a:gd name="connsiteX28" fmla="*/ 217969 w 459018"/>
                <a:gd name="connsiteY28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40631 w 459018"/>
                <a:gd name="connsiteY24" fmla="*/ 1528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217969 w 459018"/>
                <a:gd name="connsiteY0" fmla="*/ 2532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217969 w 459018"/>
                <a:gd name="connsiteY27" fmla="*/ 2532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84299 w 459018"/>
                <a:gd name="connsiteY26" fmla="*/ 51451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1155 w 459018"/>
                <a:gd name="connsiteY26" fmla="*/ 51868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18986 w 459018"/>
                <a:gd name="connsiteY1" fmla="*/ 47296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  <a:gd name="connsiteX0" fmla="*/ 176746 w 459018"/>
                <a:gd name="connsiteY0" fmla="*/ 6694 h 516380"/>
                <a:gd name="connsiteX1" fmla="*/ 201064 w 459018"/>
                <a:gd name="connsiteY1" fmla="*/ 46464 h 516380"/>
                <a:gd name="connsiteX2" fmla="*/ 224979 w 459018"/>
                <a:gd name="connsiteY2" fmla="*/ 111944 h 516380"/>
                <a:gd name="connsiteX3" fmla="*/ 252335 w 459018"/>
                <a:gd name="connsiteY3" fmla="*/ 51456 h 516380"/>
                <a:gd name="connsiteX4" fmla="*/ 284208 w 459018"/>
                <a:gd name="connsiteY4" fmla="*/ 6284 h 516380"/>
                <a:gd name="connsiteX5" fmla="*/ 286613 w 459018"/>
                <a:gd name="connsiteY5" fmla="*/ 52059 h 516380"/>
                <a:gd name="connsiteX6" fmla="*/ 300384 w 459018"/>
                <a:gd name="connsiteY6" fmla="*/ 109658 h 516380"/>
                <a:gd name="connsiteX7" fmla="*/ 331991 w 459018"/>
                <a:gd name="connsiteY7" fmla="*/ 86920 h 516380"/>
                <a:gd name="connsiteX8" fmla="*/ 366222 w 459018"/>
                <a:gd name="connsiteY8" fmla="*/ 112201 h 516380"/>
                <a:gd name="connsiteX9" fmla="*/ 393807 w 459018"/>
                <a:gd name="connsiteY9" fmla="*/ 46068 h 516380"/>
                <a:gd name="connsiteX10" fmla="*/ 417968 w 459018"/>
                <a:gd name="connsiteY10" fmla="*/ 12377 h 516380"/>
                <a:gd name="connsiteX11" fmla="*/ 424495 w 459018"/>
                <a:gd name="connsiteY11" fmla="*/ 63787 h 516380"/>
                <a:gd name="connsiteX12" fmla="*/ 449249 w 459018"/>
                <a:gd name="connsiteY12" fmla="*/ 122081 h 516380"/>
                <a:gd name="connsiteX13" fmla="*/ 439112 w 459018"/>
                <a:gd name="connsiteY13" fmla="*/ 336418 h 516380"/>
                <a:gd name="connsiteX14" fmla="*/ 442414 w 459018"/>
                <a:gd name="connsiteY14" fmla="*/ 498168 h 516380"/>
                <a:gd name="connsiteX15" fmla="*/ 203265 w 459018"/>
                <a:gd name="connsiteY15" fmla="*/ 508655 h 516380"/>
                <a:gd name="connsiteX16" fmla="*/ 28461 w 459018"/>
                <a:gd name="connsiteY16" fmla="*/ 499885 h 516380"/>
                <a:gd name="connsiteX17" fmla="*/ 3242 w 459018"/>
                <a:gd name="connsiteY17" fmla="*/ 323743 h 516380"/>
                <a:gd name="connsiteX18" fmla="*/ 2238 w 459018"/>
                <a:gd name="connsiteY18" fmla="*/ 210317 h 516380"/>
                <a:gd name="connsiteX19" fmla="*/ 12848 w 459018"/>
                <a:gd name="connsiteY19" fmla="*/ 127753 h 516380"/>
                <a:gd name="connsiteX20" fmla="*/ 45631 w 459018"/>
                <a:gd name="connsiteY20" fmla="*/ 40629 h 516380"/>
                <a:gd name="connsiteX21" fmla="*/ 79592 w 459018"/>
                <a:gd name="connsiteY21" fmla="*/ 297 h 516380"/>
                <a:gd name="connsiteX22" fmla="*/ 82778 w 459018"/>
                <a:gd name="connsiteY22" fmla="*/ 52059 h 516380"/>
                <a:gd name="connsiteX23" fmla="*/ 93674 w 459018"/>
                <a:gd name="connsiteY23" fmla="*/ 117877 h 516380"/>
                <a:gd name="connsiteX24" fmla="*/ 131072 w 459018"/>
                <a:gd name="connsiteY24" fmla="*/ 91437 h 516380"/>
                <a:gd name="connsiteX25" fmla="*/ 158942 w 459018"/>
                <a:gd name="connsiteY25" fmla="*/ 110635 h 516380"/>
                <a:gd name="connsiteX26" fmla="*/ 176532 w 459018"/>
                <a:gd name="connsiteY26" fmla="*/ 53117 h 516380"/>
                <a:gd name="connsiteX27" fmla="*/ 176746 w 459018"/>
                <a:gd name="connsiteY27" fmla="*/ 6694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9018" h="516380">
                  <a:moveTo>
                    <a:pt x="176746" y="6694"/>
                  </a:moveTo>
                  <a:cubicBezTo>
                    <a:pt x="197563" y="6833"/>
                    <a:pt x="193025" y="28922"/>
                    <a:pt x="201064" y="46464"/>
                  </a:cubicBezTo>
                  <a:cubicBezTo>
                    <a:pt x="209103" y="64006"/>
                    <a:pt x="200901" y="111112"/>
                    <a:pt x="224979" y="111944"/>
                  </a:cubicBezTo>
                  <a:cubicBezTo>
                    <a:pt x="249057" y="112776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76690" y="108426"/>
                    <a:pt x="300384" y="109658"/>
                  </a:cubicBezTo>
                  <a:cubicBezTo>
                    <a:pt x="324078" y="110890"/>
                    <a:pt x="310862" y="84831"/>
                    <a:pt x="331991" y="86920"/>
                  </a:cubicBezTo>
                  <a:cubicBezTo>
                    <a:pt x="353120" y="89009"/>
                    <a:pt x="341581" y="111933"/>
                    <a:pt x="366222" y="112201"/>
                  </a:cubicBezTo>
                  <a:cubicBezTo>
                    <a:pt x="390863" y="112469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6813" y="76643"/>
                    <a:pt x="449249" y="122081"/>
                  </a:cubicBezTo>
                  <a:cubicBezTo>
                    <a:pt x="451685" y="167520"/>
                    <a:pt x="439352" y="272842"/>
                    <a:pt x="439112" y="336418"/>
                  </a:cubicBezTo>
                  <a:cubicBezTo>
                    <a:pt x="438872" y="399994"/>
                    <a:pt x="481722" y="469462"/>
                    <a:pt x="442414" y="498168"/>
                  </a:cubicBezTo>
                  <a:cubicBezTo>
                    <a:pt x="403106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76066" y="113812"/>
                    <a:pt x="93674" y="117877"/>
                  </a:cubicBezTo>
                  <a:cubicBezTo>
                    <a:pt x="111282" y="121942"/>
                    <a:pt x="113025" y="90979"/>
                    <a:pt x="131072" y="91437"/>
                  </a:cubicBezTo>
                  <a:cubicBezTo>
                    <a:pt x="149119" y="91895"/>
                    <a:pt x="138222" y="110362"/>
                    <a:pt x="158942" y="110635"/>
                  </a:cubicBezTo>
                  <a:cubicBezTo>
                    <a:pt x="179662" y="110908"/>
                    <a:pt x="183721" y="73354"/>
                    <a:pt x="176532" y="53117"/>
                  </a:cubicBezTo>
                  <a:cubicBezTo>
                    <a:pt x="169343" y="32880"/>
                    <a:pt x="155929" y="6555"/>
                    <a:pt x="176746" y="6694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C8BD811-8B09-AF54-2BB0-CFEA70DBDB4A}"/>
                </a:ext>
              </a:extLst>
            </p:cNvPr>
            <p:cNvSpPr/>
            <p:nvPr/>
          </p:nvSpPr>
          <p:spPr>
            <a:xfrm>
              <a:off x="3773519" y="3053474"/>
              <a:ext cx="1810622" cy="2714926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53000 w 448454"/>
                <a:gd name="connsiteY8" fmla="*/ 60899 h 499816"/>
                <a:gd name="connsiteX9" fmla="*/ 371924 w 448454"/>
                <a:gd name="connsiteY9" fmla="*/ 131977 h 499816"/>
                <a:gd name="connsiteX10" fmla="*/ 409280 w 448454"/>
                <a:gd name="connsiteY10" fmla="*/ 68557 h 499816"/>
                <a:gd name="connsiteX11" fmla="*/ 427199 w 448454"/>
                <a:gd name="connsiteY11" fmla="*/ 12410 h 499816"/>
                <a:gd name="connsiteX12" fmla="*/ 432625 w 448454"/>
                <a:gd name="connsiteY12" fmla="*/ 63619 h 499816"/>
                <a:gd name="connsiteX13" fmla="*/ 439085 w 448454"/>
                <a:gd name="connsiteY13" fmla="*/ 130138 h 499816"/>
                <a:gd name="connsiteX14" fmla="*/ 447882 w 448454"/>
                <a:gd name="connsiteY14" fmla="*/ 209993 h 499816"/>
                <a:gd name="connsiteX15" fmla="*/ 421457 w 448454"/>
                <a:gd name="connsiteY15" fmla="*/ 338378 h 499816"/>
                <a:gd name="connsiteX16" fmla="*/ 392485 w 448454"/>
                <a:gd name="connsiteY16" fmla="*/ 441459 h 499816"/>
                <a:gd name="connsiteX17" fmla="*/ 227902 w 448454"/>
                <a:gd name="connsiteY17" fmla="*/ 499806 h 499816"/>
                <a:gd name="connsiteX18" fmla="*/ 50987 w 448454"/>
                <a:gd name="connsiteY18" fmla="*/ 445187 h 499816"/>
                <a:gd name="connsiteX19" fmla="*/ 26532 w 448454"/>
                <a:gd name="connsiteY19" fmla="*/ 325479 h 499816"/>
                <a:gd name="connsiteX20" fmla="*/ 165 w 448454"/>
                <a:gd name="connsiteY20" fmla="*/ 212051 h 499816"/>
                <a:gd name="connsiteX21" fmla="*/ 16246 w 448454"/>
                <a:gd name="connsiteY21" fmla="*/ 131817 h 499816"/>
                <a:gd name="connsiteX22" fmla="*/ 34412 w 448454"/>
                <a:gd name="connsiteY22" fmla="*/ 62753 h 499816"/>
                <a:gd name="connsiteX23" fmla="*/ 66207 w 448454"/>
                <a:gd name="connsiteY23" fmla="*/ 64 h 499816"/>
                <a:gd name="connsiteX24" fmla="*/ 65739 w 448454"/>
                <a:gd name="connsiteY24" fmla="*/ 69858 h 499816"/>
                <a:gd name="connsiteX25" fmla="*/ 83885 w 448454"/>
                <a:gd name="connsiteY25" fmla="*/ 138550 h 499816"/>
                <a:gd name="connsiteX26" fmla="*/ 114021 w 448454"/>
                <a:gd name="connsiteY26" fmla="*/ 61579 h 499816"/>
                <a:gd name="connsiteX27" fmla="*/ 135590 w 448454"/>
                <a:gd name="connsiteY27" fmla="*/ 101 h 499816"/>
                <a:gd name="connsiteX28" fmla="*/ 139951 w 448454"/>
                <a:gd name="connsiteY28" fmla="*/ 59663 h 499816"/>
                <a:gd name="connsiteX29" fmla="*/ 154524 w 448454"/>
                <a:gd name="connsiteY29" fmla="*/ 132270 h 499816"/>
                <a:gd name="connsiteX30" fmla="*/ 182456 w 448454"/>
                <a:gd name="connsiteY30" fmla="*/ 61835 h 499816"/>
                <a:gd name="connsiteX31" fmla="*/ 215677 w 448454"/>
                <a:gd name="connsiteY31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52010 w 448454"/>
                <a:gd name="connsiteY7" fmla="*/ 9525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41199 w 448454"/>
                <a:gd name="connsiteY7" fmla="*/ 103100 h 499816"/>
                <a:gd name="connsiteX8" fmla="*/ 371924 w 448454"/>
                <a:gd name="connsiteY8" fmla="*/ 131977 h 499816"/>
                <a:gd name="connsiteX9" fmla="*/ 409280 w 448454"/>
                <a:gd name="connsiteY9" fmla="*/ 68557 h 499816"/>
                <a:gd name="connsiteX10" fmla="*/ 427199 w 448454"/>
                <a:gd name="connsiteY10" fmla="*/ 12410 h 499816"/>
                <a:gd name="connsiteX11" fmla="*/ 432625 w 448454"/>
                <a:gd name="connsiteY11" fmla="*/ 63619 h 499816"/>
                <a:gd name="connsiteX12" fmla="*/ 439085 w 448454"/>
                <a:gd name="connsiteY12" fmla="*/ 130138 h 499816"/>
                <a:gd name="connsiteX13" fmla="*/ 447882 w 448454"/>
                <a:gd name="connsiteY13" fmla="*/ 209993 h 499816"/>
                <a:gd name="connsiteX14" fmla="*/ 421457 w 448454"/>
                <a:gd name="connsiteY14" fmla="*/ 338378 h 499816"/>
                <a:gd name="connsiteX15" fmla="*/ 392485 w 448454"/>
                <a:gd name="connsiteY15" fmla="*/ 441459 h 499816"/>
                <a:gd name="connsiteX16" fmla="*/ 227902 w 448454"/>
                <a:gd name="connsiteY16" fmla="*/ 499806 h 499816"/>
                <a:gd name="connsiteX17" fmla="*/ 50987 w 448454"/>
                <a:gd name="connsiteY17" fmla="*/ 445187 h 499816"/>
                <a:gd name="connsiteX18" fmla="*/ 26532 w 448454"/>
                <a:gd name="connsiteY18" fmla="*/ 325479 h 499816"/>
                <a:gd name="connsiteX19" fmla="*/ 165 w 448454"/>
                <a:gd name="connsiteY19" fmla="*/ 212051 h 499816"/>
                <a:gd name="connsiteX20" fmla="*/ 16246 w 448454"/>
                <a:gd name="connsiteY20" fmla="*/ 131817 h 499816"/>
                <a:gd name="connsiteX21" fmla="*/ 34412 w 448454"/>
                <a:gd name="connsiteY21" fmla="*/ 62753 h 499816"/>
                <a:gd name="connsiteX22" fmla="*/ 66207 w 448454"/>
                <a:gd name="connsiteY22" fmla="*/ 64 h 499816"/>
                <a:gd name="connsiteX23" fmla="*/ 65739 w 448454"/>
                <a:gd name="connsiteY23" fmla="*/ 69858 h 499816"/>
                <a:gd name="connsiteX24" fmla="*/ 83885 w 448454"/>
                <a:gd name="connsiteY24" fmla="*/ 138550 h 499816"/>
                <a:gd name="connsiteX25" fmla="*/ 114021 w 448454"/>
                <a:gd name="connsiteY25" fmla="*/ 61579 h 499816"/>
                <a:gd name="connsiteX26" fmla="*/ 135590 w 448454"/>
                <a:gd name="connsiteY26" fmla="*/ 101 h 499816"/>
                <a:gd name="connsiteX27" fmla="*/ 139951 w 448454"/>
                <a:gd name="connsiteY27" fmla="*/ 59663 h 499816"/>
                <a:gd name="connsiteX28" fmla="*/ 154524 w 448454"/>
                <a:gd name="connsiteY28" fmla="*/ 132270 h 499816"/>
                <a:gd name="connsiteX29" fmla="*/ 182456 w 448454"/>
                <a:gd name="connsiteY29" fmla="*/ 61835 h 499816"/>
                <a:gd name="connsiteX30" fmla="*/ 215677 w 448454"/>
                <a:gd name="connsiteY30" fmla="*/ 2413 h 499816"/>
                <a:gd name="connsiteX0" fmla="*/ 215677 w 448454"/>
                <a:gd name="connsiteY0" fmla="*/ 4148 h 501551"/>
                <a:gd name="connsiteX1" fmla="*/ 210262 w 448454"/>
                <a:gd name="connsiteY1" fmla="*/ 60034 h 501551"/>
                <a:gd name="connsiteX2" fmla="*/ 226802 w 448454"/>
                <a:gd name="connsiteY2" fmla="*/ 129897 h 501551"/>
                <a:gd name="connsiteX3" fmla="*/ 257370 w 448454"/>
                <a:gd name="connsiteY3" fmla="*/ 70049 h 501551"/>
                <a:gd name="connsiteX4" fmla="*/ 282865 w 448454"/>
                <a:gd name="connsiteY4" fmla="*/ 9418 h 501551"/>
                <a:gd name="connsiteX5" fmla="*/ 284540 w 448454"/>
                <a:gd name="connsiteY5" fmla="*/ 55528 h 501551"/>
                <a:gd name="connsiteX6" fmla="*/ 305362 w 448454"/>
                <a:gd name="connsiteY6" fmla="*/ 130227 h 501551"/>
                <a:gd name="connsiteX7" fmla="*/ 341199 w 448454"/>
                <a:gd name="connsiteY7" fmla="*/ 104835 h 501551"/>
                <a:gd name="connsiteX8" fmla="*/ 371924 w 448454"/>
                <a:gd name="connsiteY8" fmla="*/ 133712 h 501551"/>
                <a:gd name="connsiteX9" fmla="*/ 409280 w 448454"/>
                <a:gd name="connsiteY9" fmla="*/ 70292 h 501551"/>
                <a:gd name="connsiteX10" fmla="*/ 427199 w 448454"/>
                <a:gd name="connsiteY10" fmla="*/ 14145 h 501551"/>
                <a:gd name="connsiteX11" fmla="*/ 432625 w 448454"/>
                <a:gd name="connsiteY11" fmla="*/ 65354 h 501551"/>
                <a:gd name="connsiteX12" fmla="*/ 439085 w 448454"/>
                <a:gd name="connsiteY12" fmla="*/ 131873 h 501551"/>
                <a:gd name="connsiteX13" fmla="*/ 447882 w 448454"/>
                <a:gd name="connsiteY13" fmla="*/ 211728 h 501551"/>
                <a:gd name="connsiteX14" fmla="*/ 421457 w 448454"/>
                <a:gd name="connsiteY14" fmla="*/ 340113 h 501551"/>
                <a:gd name="connsiteX15" fmla="*/ 392485 w 448454"/>
                <a:gd name="connsiteY15" fmla="*/ 443194 h 501551"/>
                <a:gd name="connsiteX16" fmla="*/ 227902 w 448454"/>
                <a:gd name="connsiteY16" fmla="*/ 501541 h 501551"/>
                <a:gd name="connsiteX17" fmla="*/ 50987 w 448454"/>
                <a:gd name="connsiteY17" fmla="*/ 446922 h 501551"/>
                <a:gd name="connsiteX18" fmla="*/ 26532 w 448454"/>
                <a:gd name="connsiteY18" fmla="*/ 327214 h 501551"/>
                <a:gd name="connsiteX19" fmla="*/ 165 w 448454"/>
                <a:gd name="connsiteY19" fmla="*/ 213786 h 501551"/>
                <a:gd name="connsiteX20" fmla="*/ 16246 w 448454"/>
                <a:gd name="connsiteY20" fmla="*/ 133552 h 501551"/>
                <a:gd name="connsiteX21" fmla="*/ 34412 w 448454"/>
                <a:gd name="connsiteY21" fmla="*/ 64488 h 501551"/>
                <a:gd name="connsiteX22" fmla="*/ 66207 w 448454"/>
                <a:gd name="connsiteY22" fmla="*/ 1799 h 501551"/>
                <a:gd name="connsiteX23" fmla="*/ 65739 w 448454"/>
                <a:gd name="connsiteY23" fmla="*/ 71593 h 501551"/>
                <a:gd name="connsiteX24" fmla="*/ 83885 w 448454"/>
                <a:gd name="connsiteY24" fmla="*/ 140285 h 501551"/>
                <a:gd name="connsiteX25" fmla="*/ 114021 w 448454"/>
                <a:gd name="connsiteY25" fmla="*/ 63314 h 501551"/>
                <a:gd name="connsiteX26" fmla="*/ 135590 w 448454"/>
                <a:gd name="connsiteY26" fmla="*/ 1836 h 501551"/>
                <a:gd name="connsiteX27" fmla="*/ 154524 w 448454"/>
                <a:gd name="connsiteY27" fmla="*/ 134005 h 501551"/>
                <a:gd name="connsiteX28" fmla="*/ 182456 w 448454"/>
                <a:gd name="connsiteY28" fmla="*/ 63570 h 501551"/>
                <a:gd name="connsiteX29" fmla="*/ 215677 w 448454"/>
                <a:gd name="connsiteY29" fmla="*/ 4148 h 501551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35590 w 448454"/>
                <a:gd name="connsiteY25" fmla="*/ 3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82456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215677 w 448454"/>
                <a:gd name="connsiteY0" fmla="*/ 2350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215677 w 448454"/>
                <a:gd name="connsiteY28" fmla="*/ 2350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10262 w 448454"/>
                <a:gd name="connsiteY1" fmla="*/ 58236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82611 w 448454"/>
                <a:gd name="connsiteY0" fmla="*/ 8494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82611 w 448454"/>
                <a:gd name="connsiteY28" fmla="*/ 8494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74345 w 448454"/>
                <a:gd name="connsiteY0" fmla="*/ 14638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74345 w 448454"/>
                <a:gd name="connsiteY28" fmla="*/ 14638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  <a:gd name="connsiteX0" fmla="*/ 169894 w 448454"/>
                <a:gd name="connsiteY0" fmla="*/ 12275 h 499753"/>
                <a:gd name="connsiteX1" fmla="*/ 202632 w 448454"/>
                <a:gd name="connsiteY1" fmla="*/ 60599 h 499753"/>
                <a:gd name="connsiteX2" fmla="*/ 226802 w 448454"/>
                <a:gd name="connsiteY2" fmla="*/ 128099 h 499753"/>
                <a:gd name="connsiteX3" fmla="*/ 257370 w 448454"/>
                <a:gd name="connsiteY3" fmla="*/ 68251 h 499753"/>
                <a:gd name="connsiteX4" fmla="*/ 282865 w 448454"/>
                <a:gd name="connsiteY4" fmla="*/ 7620 h 499753"/>
                <a:gd name="connsiteX5" fmla="*/ 284540 w 448454"/>
                <a:gd name="connsiteY5" fmla="*/ 53730 h 499753"/>
                <a:gd name="connsiteX6" fmla="*/ 305362 w 448454"/>
                <a:gd name="connsiteY6" fmla="*/ 128429 h 499753"/>
                <a:gd name="connsiteX7" fmla="*/ 341199 w 448454"/>
                <a:gd name="connsiteY7" fmla="*/ 103037 h 499753"/>
                <a:gd name="connsiteX8" fmla="*/ 371924 w 448454"/>
                <a:gd name="connsiteY8" fmla="*/ 131914 h 499753"/>
                <a:gd name="connsiteX9" fmla="*/ 409280 w 448454"/>
                <a:gd name="connsiteY9" fmla="*/ 68494 h 499753"/>
                <a:gd name="connsiteX10" fmla="*/ 427199 w 448454"/>
                <a:gd name="connsiteY10" fmla="*/ 12347 h 499753"/>
                <a:gd name="connsiteX11" fmla="*/ 432625 w 448454"/>
                <a:gd name="connsiteY11" fmla="*/ 63556 h 499753"/>
                <a:gd name="connsiteX12" fmla="*/ 439085 w 448454"/>
                <a:gd name="connsiteY12" fmla="*/ 130075 h 499753"/>
                <a:gd name="connsiteX13" fmla="*/ 447882 w 448454"/>
                <a:gd name="connsiteY13" fmla="*/ 209930 h 499753"/>
                <a:gd name="connsiteX14" fmla="*/ 421457 w 448454"/>
                <a:gd name="connsiteY14" fmla="*/ 338315 h 499753"/>
                <a:gd name="connsiteX15" fmla="*/ 392485 w 448454"/>
                <a:gd name="connsiteY15" fmla="*/ 441396 h 499753"/>
                <a:gd name="connsiteX16" fmla="*/ 227902 w 448454"/>
                <a:gd name="connsiteY16" fmla="*/ 499743 h 499753"/>
                <a:gd name="connsiteX17" fmla="*/ 50987 w 448454"/>
                <a:gd name="connsiteY17" fmla="*/ 445124 h 499753"/>
                <a:gd name="connsiteX18" fmla="*/ 26532 w 448454"/>
                <a:gd name="connsiteY18" fmla="*/ 325416 h 499753"/>
                <a:gd name="connsiteX19" fmla="*/ 165 w 448454"/>
                <a:gd name="connsiteY19" fmla="*/ 211988 h 499753"/>
                <a:gd name="connsiteX20" fmla="*/ 16246 w 448454"/>
                <a:gd name="connsiteY20" fmla="*/ 131754 h 499753"/>
                <a:gd name="connsiteX21" fmla="*/ 34412 w 448454"/>
                <a:gd name="connsiteY21" fmla="*/ 62690 h 499753"/>
                <a:gd name="connsiteX22" fmla="*/ 66207 w 448454"/>
                <a:gd name="connsiteY22" fmla="*/ 1 h 499753"/>
                <a:gd name="connsiteX23" fmla="*/ 65739 w 448454"/>
                <a:gd name="connsiteY23" fmla="*/ 69795 h 499753"/>
                <a:gd name="connsiteX24" fmla="*/ 83885 w 448454"/>
                <a:gd name="connsiteY24" fmla="*/ 138487 h 499753"/>
                <a:gd name="connsiteX25" fmla="*/ 126688 w 448454"/>
                <a:gd name="connsiteY25" fmla="*/ 105428 h 499753"/>
                <a:gd name="connsiteX26" fmla="*/ 154524 w 448454"/>
                <a:gd name="connsiteY26" fmla="*/ 132207 h 499753"/>
                <a:gd name="connsiteX27" fmla="*/ 177369 w 448454"/>
                <a:gd name="connsiteY27" fmla="*/ 61772 h 499753"/>
                <a:gd name="connsiteX28" fmla="*/ 169894 w 448454"/>
                <a:gd name="connsiteY28" fmla="*/ 12275 h 4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8454" h="499753">
                  <a:moveTo>
                    <a:pt x="169894" y="12275"/>
                  </a:moveTo>
                  <a:cubicBezTo>
                    <a:pt x="196997" y="12080"/>
                    <a:pt x="196326" y="41295"/>
                    <a:pt x="202632" y="60599"/>
                  </a:cubicBezTo>
                  <a:cubicBezTo>
                    <a:pt x="208938" y="79903"/>
                    <a:pt x="201782" y="128714"/>
                    <a:pt x="226802" y="128099"/>
                  </a:cubicBezTo>
                  <a:cubicBezTo>
                    <a:pt x="251822" y="127484"/>
                    <a:pt x="255914" y="91546"/>
                    <a:pt x="257370" y="68251"/>
                  </a:cubicBezTo>
                  <a:cubicBezTo>
                    <a:pt x="258826" y="44956"/>
                    <a:pt x="260047" y="3243"/>
                    <a:pt x="282865" y="7620"/>
                  </a:cubicBezTo>
                  <a:cubicBezTo>
                    <a:pt x="305683" y="11997"/>
                    <a:pt x="285371" y="33973"/>
                    <a:pt x="284540" y="53730"/>
                  </a:cubicBezTo>
                  <a:cubicBezTo>
                    <a:pt x="283709" y="73487"/>
                    <a:pt x="276842" y="127773"/>
                    <a:pt x="305362" y="128429"/>
                  </a:cubicBezTo>
                  <a:cubicBezTo>
                    <a:pt x="333882" y="129085"/>
                    <a:pt x="315480" y="101511"/>
                    <a:pt x="341199" y="103037"/>
                  </a:cubicBezTo>
                  <a:cubicBezTo>
                    <a:pt x="366918" y="104563"/>
                    <a:pt x="345951" y="132473"/>
                    <a:pt x="371924" y="131914"/>
                  </a:cubicBezTo>
                  <a:cubicBezTo>
                    <a:pt x="397897" y="131355"/>
                    <a:pt x="405788" y="92080"/>
                    <a:pt x="409280" y="68494"/>
                  </a:cubicBezTo>
                  <a:cubicBezTo>
                    <a:pt x="412772" y="44908"/>
                    <a:pt x="407531" y="9955"/>
                    <a:pt x="427199" y="12347"/>
                  </a:cubicBezTo>
                  <a:cubicBezTo>
                    <a:pt x="446867" y="14739"/>
                    <a:pt x="430644" y="43935"/>
                    <a:pt x="432625" y="63556"/>
                  </a:cubicBezTo>
                  <a:cubicBezTo>
                    <a:pt x="434606" y="83177"/>
                    <a:pt x="436542" y="105679"/>
                    <a:pt x="439085" y="130075"/>
                  </a:cubicBezTo>
                  <a:cubicBezTo>
                    <a:pt x="441628" y="154471"/>
                    <a:pt x="450820" y="175223"/>
                    <a:pt x="447882" y="209930"/>
                  </a:cubicBezTo>
                  <a:cubicBezTo>
                    <a:pt x="444944" y="244637"/>
                    <a:pt x="423619" y="295677"/>
                    <a:pt x="421457" y="338315"/>
                  </a:cubicBezTo>
                  <a:cubicBezTo>
                    <a:pt x="419295" y="380953"/>
                    <a:pt x="424744" y="414491"/>
                    <a:pt x="392485" y="441396"/>
                  </a:cubicBezTo>
                  <a:cubicBezTo>
                    <a:pt x="360226" y="468301"/>
                    <a:pt x="284818" y="499122"/>
                    <a:pt x="227902" y="499743"/>
                  </a:cubicBezTo>
                  <a:cubicBezTo>
                    <a:pt x="170986" y="500364"/>
                    <a:pt x="84549" y="474179"/>
                    <a:pt x="50987" y="445124"/>
                  </a:cubicBezTo>
                  <a:cubicBezTo>
                    <a:pt x="17425" y="416070"/>
                    <a:pt x="32110" y="369049"/>
                    <a:pt x="26532" y="325416"/>
                  </a:cubicBezTo>
                  <a:cubicBezTo>
                    <a:pt x="20954" y="281783"/>
                    <a:pt x="1879" y="244265"/>
                    <a:pt x="165" y="211988"/>
                  </a:cubicBezTo>
                  <a:cubicBezTo>
                    <a:pt x="-1549" y="179711"/>
                    <a:pt x="10538" y="156637"/>
                    <a:pt x="16246" y="131754"/>
                  </a:cubicBezTo>
                  <a:cubicBezTo>
                    <a:pt x="21954" y="106871"/>
                    <a:pt x="26085" y="84649"/>
                    <a:pt x="34412" y="62690"/>
                  </a:cubicBezTo>
                  <a:cubicBezTo>
                    <a:pt x="42739" y="40731"/>
                    <a:pt x="46021" y="53"/>
                    <a:pt x="66207" y="1"/>
                  </a:cubicBezTo>
                  <a:cubicBezTo>
                    <a:pt x="86393" y="-51"/>
                    <a:pt x="66949" y="46714"/>
                    <a:pt x="65739" y="69795"/>
                  </a:cubicBezTo>
                  <a:cubicBezTo>
                    <a:pt x="64529" y="92876"/>
                    <a:pt x="56558" y="137746"/>
                    <a:pt x="83885" y="138487"/>
                  </a:cubicBezTo>
                  <a:cubicBezTo>
                    <a:pt x="111212" y="139228"/>
                    <a:pt x="108492" y="102153"/>
                    <a:pt x="126688" y="105428"/>
                  </a:cubicBezTo>
                  <a:cubicBezTo>
                    <a:pt x="144884" y="108703"/>
                    <a:pt x="130180" y="131921"/>
                    <a:pt x="154524" y="132207"/>
                  </a:cubicBezTo>
                  <a:cubicBezTo>
                    <a:pt x="178868" y="132493"/>
                    <a:pt x="183710" y="81761"/>
                    <a:pt x="177369" y="61772"/>
                  </a:cubicBezTo>
                  <a:cubicBezTo>
                    <a:pt x="171028" y="41783"/>
                    <a:pt x="142791" y="12470"/>
                    <a:pt x="169894" y="12275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648E3810-74A9-0805-0467-98DF2DE6652F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31" name="Oval 3">
                <a:extLst>
                  <a:ext uri="{FF2B5EF4-FFF2-40B4-BE49-F238E27FC236}">
                    <a16:creationId xmlns:a16="http://schemas.microsoft.com/office/drawing/2014/main" id="{B6191AFE-0E42-AD48-4490-69151CA933C7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2" name="Oval 3">
                <a:extLst>
                  <a:ext uri="{FF2B5EF4-FFF2-40B4-BE49-F238E27FC236}">
                    <a16:creationId xmlns:a16="http://schemas.microsoft.com/office/drawing/2014/main" id="{28B89B47-A1FC-6ABD-9269-91C366A7012C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3" name="Oval 3">
                <a:extLst>
                  <a:ext uri="{FF2B5EF4-FFF2-40B4-BE49-F238E27FC236}">
                    <a16:creationId xmlns:a16="http://schemas.microsoft.com/office/drawing/2014/main" id="{415BC798-8859-842B-5577-85738011FEE8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A1D67ACD-F487-1FE2-BC56-4EBA501A38F2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5" name="Oval 52">
              <a:extLst>
                <a:ext uri="{FF2B5EF4-FFF2-40B4-BE49-F238E27FC236}">
                  <a16:creationId xmlns:a16="http://schemas.microsoft.com/office/drawing/2014/main" id="{53DEB01C-390C-7AE6-2F6A-23E8728F1B2F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6" name="Oval 54">
              <a:extLst>
                <a:ext uri="{FF2B5EF4-FFF2-40B4-BE49-F238E27FC236}">
                  <a16:creationId xmlns:a16="http://schemas.microsoft.com/office/drawing/2014/main" id="{849E42A8-AE43-D060-41AD-7530116E64EA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7" name="Oval 526">
              <a:extLst>
                <a:ext uri="{FF2B5EF4-FFF2-40B4-BE49-F238E27FC236}">
                  <a16:creationId xmlns:a16="http://schemas.microsoft.com/office/drawing/2014/main" id="{7C15F074-892D-9C30-0CA1-5F9A0E805B7A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358B96DD-8AB5-9387-C249-2C1A8FAB58D9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29" name="Oval 33">
                <a:extLst>
                  <a:ext uri="{FF2B5EF4-FFF2-40B4-BE49-F238E27FC236}">
                    <a16:creationId xmlns:a16="http://schemas.microsoft.com/office/drawing/2014/main" id="{0C395DD9-D9A9-86F7-C862-56278E7B5073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Oval 33">
                <a:extLst>
                  <a:ext uri="{FF2B5EF4-FFF2-40B4-BE49-F238E27FC236}">
                    <a16:creationId xmlns:a16="http://schemas.microsoft.com/office/drawing/2014/main" id="{C96A3BCD-5CCC-AA77-BEFD-7F0F42AEEF70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6" name="TextBox 535">
            <a:extLst>
              <a:ext uri="{FF2B5EF4-FFF2-40B4-BE49-F238E27FC236}">
                <a16:creationId xmlns:a16="http://schemas.microsoft.com/office/drawing/2014/main" id="{49F30B4A-A2A7-99E0-9276-8BCE725116C7}"/>
              </a:ext>
            </a:extLst>
          </p:cNvPr>
          <p:cNvSpPr txBox="1"/>
          <p:nvPr/>
        </p:nvSpPr>
        <p:spPr>
          <a:xfrm>
            <a:off x="2402148" y="1424751"/>
            <a:ext cx="389530" cy="1523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1100" b="1">
                <a:cs typeface="Calibri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Mucus</a:t>
            </a:r>
          </a:p>
        </p:txBody>
      </p: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DA9FAECC-6156-8B2C-E659-9F131891A764}"/>
              </a:ext>
            </a:extLst>
          </p:cNvPr>
          <p:cNvGrpSpPr/>
          <p:nvPr/>
        </p:nvGrpSpPr>
        <p:grpSpPr>
          <a:xfrm>
            <a:off x="4920249" y="1809591"/>
            <a:ext cx="600413" cy="833304"/>
            <a:chOff x="3726304" y="3039466"/>
            <a:chExt cx="1978026" cy="3185053"/>
          </a:xfrm>
        </p:grpSpPr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7201CC4-CAD3-F5E3-90E1-139BBADDEB7E}"/>
                </a:ext>
              </a:extLst>
            </p:cNvPr>
            <p:cNvSpPr/>
            <p:nvPr/>
          </p:nvSpPr>
          <p:spPr>
            <a:xfrm>
              <a:off x="3726304" y="3039466"/>
              <a:ext cx="1978026" cy="3185053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8B970D53-58D6-8408-006B-551AD079FAD9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B8EC2BCF-4673-4408-E474-3C9910E5741B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48" name="Oval 3">
                <a:extLst>
                  <a:ext uri="{FF2B5EF4-FFF2-40B4-BE49-F238E27FC236}">
                    <a16:creationId xmlns:a16="http://schemas.microsoft.com/office/drawing/2014/main" id="{260E0B7D-1383-7B51-351B-058C30F726F0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9" name="Oval 3">
                <a:extLst>
                  <a:ext uri="{FF2B5EF4-FFF2-40B4-BE49-F238E27FC236}">
                    <a16:creationId xmlns:a16="http://schemas.microsoft.com/office/drawing/2014/main" id="{913A3552-4D18-D692-4BCD-599831D950B2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0" name="Oval 3">
                <a:extLst>
                  <a:ext uri="{FF2B5EF4-FFF2-40B4-BE49-F238E27FC236}">
                    <a16:creationId xmlns:a16="http://schemas.microsoft.com/office/drawing/2014/main" id="{B78BF75F-2C1A-9140-0DF1-8FDDB1064CE3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DB9A64E6-5B58-A798-5F4F-AF1689FECB41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2" name="Oval 52">
              <a:extLst>
                <a:ext uri="{FF2B5EF4-FFF2-40B4-BE49-F238E27FC236}">
                  <a16:creationId xmlns:a16="http://schemas.microsoft.com/office/drawing/2014/main" id="{488D8361-05D5-B8B4-79B7-090334A2C4E2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3" name="Oval 54">
              <a:extLst>
                <a:ext uri="{FF2B5EF4-FFF2-40B4-BE49-F238E27FC236}">
                  <a16:creationId xmlns:a16="http://schemas.microsoft.com/office/drawing/2014/main" id="{73AACC3C-6A89-8007-696D-8EDA5ACC35B7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0E993CDA-8FF1-CA1A-8521-8930AFA9C80B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09FA2BFD-40C9-E155-4A2B-0F755615D0C3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46" name="Oval 33">
                <a:extLst>
                  <a:ext uri="{FF2B5EF4-FFF2-40B4-BE49-F238E27FC236}">
                    <a16:creationId xmlns:a16="http://schemas.microsoft.com/office/drawing/2014/main" id="{A00FBCE6-05B0-A09D-16D4-31473E4B1F39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7" name="Oval 33">
                <a:extLst>
                  <a:ext uri="{FF2B5EF4-FFF2-40B4-BE49-F238E27FC236}">
                    <a16:creationId xmlns:a16="http://schemas.microsoft.com/office/drawing/2014/main" id="{E78D4EF1-577F-05AB-9BDF-D8980F2CFC88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445CDC87-5292-8709-D9EC-FAC1A97FC0FA}"/>
              </a:ext>
            </a:extLst>
          </p:cNvPr>
          <p:cNvGrpSpPr/>
          <p:nvPr/>
        </p:nvGrpSpPr>
        <p:grpSpPr>
          <a:xfrm>
            <a:off x="3606655" y="1339655"/>
            <a:ext cx="638285" cy="390445"/>
            <a:chOff x="7703179" y="1126506"/>
            <a:chExt cx="1078210" cy="595273"/>
          </a:xfrm>
        </p:grpSpPr>
        <p:sp>
          <p:nvSpPr>
            <p:cNvPr id="552" name="TextBox 551">
              <a:extLst>
                <a:ext uri="{FF2B5EF4-FFF2-40B4-BE49-F238E27FC236}">
                  <a16:creationId xmlns:a16="http://schemas.microsoft.com/office/drawing/2014/main" id="{A5C1EAAE-4E63-96D0-235B-3B35EB820600}"/>
                </a:ext>
              </a:extLst>
            </p:cNvPr>
            <p:cNvSpPr txBox="1"/>
            <p:nvPr/>
          </p:nvSpPr>
          <p:spPr>
            <a:xfrm>
              <a:off x="7882386" y="1126506"/>
              <a:ext cx="899003" cy="232271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en-US"/>
              </a:defPPr>
              <a:lvl1pPr>
                <a:lnSpc>
                  <a:spcPct val="90000"/>
                </a:lnSpc>
                <a:defRPr sz="1100" b="1">
                  <a:cs typeface="Calibri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rPr>
                <a:t>Pollution</a:t>
              </a:r>
            </a:p>
          </p:txBody>
        </p:sp>
        <p:pic>
          <p:nvPicPr>
            <p:cNvPr id="553" name="Picture 552" descr="Shape&#10;&#10;Description automatically generated">
              <a:extLst>
                <a:ext uri="{FF2B5EF4-FFF2-40B4-BE49-F238E27FC236}">
                  <a16:creationId xmlns:a16="http://schemas.microsoft.com/office/drawing/2014/main" id="{FEA10412-BA18-C2AD-268F-677CBE505C9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703179" y="1399385"/>
              <a:ext cx="765115" cy="322394"/>
            </a:xfrm>
            <a:prstGeom prst="rect">
              <a:avLst/>
            </a:prstGeom>
          </p:spPr>
        </p:pic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87041559-32BA-E50A-05DA-55E54D13D647}"/>
              </a:ext>
            </a:extLst>
          </p:cNvPr>
          <p:cNvGrpSpPr/>
          <p:nvPr/>
        </p:nvGrpSpPr>
        <p:grpSpPr>
          <a:xfrm>
            <a:off x="1346514" y="1791036"/>
            <a:ext cx="602961" cy="833304"/>
            <a:chOff x="3717906" y="3039468"/>
            <a:chExt cx="1986419" cy="3185054"/>
          </a:xfrm>
        </p:grpSpPr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1078952-E9BC-A229-059B-B09997D6A9C6}"/>
                </a:ext>
              </a:extLst>
            </p:cNvPr>
            <p:cNvSpPr/>
            <p:nvPr/>
          </p:nvSpPr>
          <p:spPr>
            <a:xfrm>
              <a:off x="3717906" y="3039468"/>
              <a:ext cx="1986419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2226" h="516380">
                  <a:moveTo>
                    <a:pt x="217969" y="2532"/>
                  </a:moveTo>
                  <a:cubicBezTo>
                    <a:pt x="236421" y="6337"/>
                    <a:pt x="223795" y="27728"/>
                    <a:pt x="218986" y="47296"/>
                  </a:cubicBezTo>
                  <a:cubicBezTo>
                    <a:pt x="214177" y="66864"/>
                    <a:pt x="196470" y="110085"/>
                    <a:pt x="224979" y="111944"/>
                  </a:cubicBezTo>
                  <a:cubicBezTo>
                    <a:pt x="253488" y="113803"/>
                    <a:pt x="251309" y="75562"/>
                    <a:pt x="252335" y="51456"/>
                  </a:cubicBezTo>
                  <a:cubicBezTo>
                    <a:pt x="253361" y="27350"/>
                    <a:pt x="263433" y="4352"/>
                    <a:pt x="284208" y="6284"/>
                  </a:cubicBezTo>
                  <a:cubicBezTo>
                    <a:pt x="304983" y="8216"/>
                    <a:pt x="287503" y="34830"/>
                    <a:pt x="286613" y="52059"/>
                  </a:cubicBezTo>
                  <a:cubicBezTo>
                    <a:pt x="285723" y="69288"/>
                    <a:pt x="283913" y="109543"/>
                    <a:pt x="300384" y="109658"/>
                  </a:cubicBezTo>
                  <a:cubicBezTo>
                    <a:pt x="316855" y="109773"/>
                    <a:pt x="316836" y="73110"/>
                    <a:pt x="318019" y="53752"/>
                  </a:cubicBezTo>
                  <a:cubicBezTo>
                    <a:pt x="319202" y="34394"/>
                    <a:pt x="320371" y="8687"/>
                    <a:pt x="343343" y="9498"/>
                  </a:cubicBezTo>
                  <a:cubicBezTo>
                    <a:pt x="366315" y="10309"/>
                    <a:pt x="351147" y="41001"/>
                    <a:pt x="349700" y="58618"/>
                  </a:cubicBezTo>
                  <a:cubicBezTo>
                    <a:pt x="348253" y="76235"/>
                    <a:pt x="345722" y="112128"/>
                    <a:pt x="366222" y="112201"/>
                  </a:cubicBezTo>
                  <a:cubicBezTo>
                    <a:pt x="386722" y="112274"/>
                    <a:pt x="391350" y="67539"/>
                    <a:pt x="393807" y="46068"/>
                  </a:cubicBezTo>
                  <a:cubicBezTo>
                    <a:pt x="396264" y="24597"/>
                    <a:pt x="399943" y="11756"/>
                    <a:pt x="417968" y="12377"/>
                  </a:cubicBezTo>
                  <a:cubicBezTo>
                    <a:pt x="435993" y="12998"/>
                    <a:pt x="419282" y="45503"/>
                    <a:pt x="424495" y="63787"/>
                  </a:cubicBezTo>
                  <a:cubicBezTo>
                    <a:pt x="429708" y="82071"/>
                    <a:pt x="443970" y="94368"/>
                    <a:pt x="449249" y="122081"/>
                  </a:cubicBezTo>
                  <a:cubicBezTo>
                    <a:pt x="454528" y="149794"/>
                    <a:pt x="448699" y="272842"/>
                    <a:pt x="448459" y="336418"/>
                  </a:cubicBezTo>
                  <a:cubicBezTo>
                    <a:pt x="448219" y="399994"/>
                    <a:pt x="483280" y="469462"/>
                    <a:pt x="442414" y="498168"/>
                  </a:cubicBezTo>
                  <a:cubicBezTo>
                    <a:pt x="401548" y="526874"/>
                    <a:pt x="272257" y="508369"/>
                    <a:pt x="203265" y="508655"/>
                  </a:cubicBezTo>
                  <a:cubicBezTo>
                    <a:pt x="134273" y="508941"/>
                    <a:pt x="61798" y="530704"/>
                    <a:pt x="28461" y="499885"/>
                  </a:cubicBezTo>
                  <a:cubicBezTo>
                    <a:pt x="-4876" y="469066"/>
                    <a:pt x="8820" y="367376"/>
                    <a:pt x="3242" y="323743"/>
                  </a:cubicBezTo>
                  <a:cubicBezTo>
                    <a:pt x="-2336" y="280110"/>
                    <a:pt x="637" y="242982"/>
                    <a:pt x="2238" y="210317"/>
                  </a:cubicBezTo>
                  <a:cubicBezTo>
                    <a:pt x="3839" y="177652"/>
                    <a:pt x="5616" y="156034"/>
                    <a:pt x="12848" y="127753"/>
                  </a:cubicBezTo>
                  <a:cubicBezTo>
                    <a:pt x="20080" y="99472"/>
                    <a:pt x="34507" y="61872"/>
                    <a:pt x="45631" y="40629"/>
                  </a:cubicBezTo>
                  <a:cubicBezTo>
                    <a:pt x="56755" y="19386"/>
                    <a:pt x="56256" y="-2834"/>
                    <a:pt x="79592" y="297"/>
                  </a:cubicBezTo>
                  <a:cubicBezTo>
                    <a:pt x="102928" y="3428"/>
                    <a:pt x="85930" y="30463"/>
                    <a:pt x="82778" y="52059"/>
                  </a:cubicBezTo>
                  <a:cubicBezTo>
                    <a:pt x="79626" y="73655"/>
                    <a:pt x="67561" y="116096"/>
                    <a:pt x="93674" y="117877"/>
                  </a:cubicBezTo>
                  <a:cubicBezTo>
                    <a:pt x="119787" y="119658"/>
                    <a:pt x="114964" y="76141"/>
                    <a:pt x="117530" y="55751"/>
                  </a:cubicBezTo>
                  <a:cubicBezTo>
                    <a:pt x="120096" y="35361"/>
                    <a:pt x="120050" y="884"/>
                    <a:pt x="140631" y="1528"/>
                  </a:cubicBezTo>
                  <a:cubicBezTo>
                    <a:pt x="161212" y="2172"/>
                    <a:pt x="150224" y="37435"/>
                    <a:pt x="147777" y="57618"/>
                  </a:cubicBezTo>
                  <a:cubicBezTo>
                    <a:pt x="145330" y="77801"/>
                    <a:pt x="143292" y="108831"/>
                    <a:pt x="158942" y="110635"/>
                  </a:cubicBezTo>
                  <a:cubicBezTo>
                    <a:pt x="174592" y="112439"/>
                    <a:pt x="179482" y="72633"/>
                    <a:pt x="184299" y="51451"/>
                  </a:cubicBezTo>
                  <a:cubicBezTo>
                    <a:pt x="189116" y="30269"/>
                    <a:pt x="199517" y="-1273"/>
                    <a:pt x="217969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3CADF1A-F633-0ED3-7C3A-8F37D32C02DA}"/>
                </a:ext>
              </a:extLst>
            </p:cNvPr>
            <p:cNvSpPr/>
            <p:nvPr/>
          </p:nvSpPr>
          <p:spPr>
            <a:xfrm>
              <a:off x="3773518" y="3053134"/>
              <a:ext cx="1810621" cy="2715268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0C0C8684-0A4D-094B-ED98-1DB0BEBEF766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65" name="Oval 3">
                <a:extLst>
                  <a:ext uri="{FF2B5EF4-FFF2-40B4-BE49-F238E27FC236}">
                    <a16:creationId xmlns:a16="http://schemas.microsoft.com/office/drawing/2014/main" id="{5AA1EC50-F09F-23DE-26DD-F25049188743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6" name="Oval 3">
                <a:extLst>
                  <a:ext uri="{FF2B5EF4-FFF2-40B4-BE49-F238E27FC236}">
                    <a16:creationId xmlns:a16="http://schemas.microsoft.com/office/drawing/2014/main" id="{8815CD7B-B5D0-D32A-3A4E-98137A553A37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7" name="Oval 3">
                <a:extLst>
                  <a:ext uri="{FF2B5EF4-FFF2-40B4-BE49-F238E27FC236}">
                    <a16:creationId xmlns:a16="http://schemas.microsoft.com/office/drawing/2014/main" id="{31AD97E3-F8C0-A4F2-2D2F-71C1E0EA0525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BB2885FA-A024-6AEB-0D48-7775C7D93AA9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9" name="Oval 52">
              <a:extLst>
                <a:ext uri="{FF2B5EF4-FFF2-40B4-BE49-F238E27FC236}">
                  <a16:creationId xmlns:a16="http://schemas.microsoft.com/office/drawing/2014/main" id="{6BC99348-4956-2123-15C6-2F2A42BA3969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Oval 54">
              <a:extLst>
                <a:ext uri="{FF2B5EF4-FFF2-40B4-BE49-F238E27FC236}">
                  <a16:creationId xmlns:a16="http://schemas.microsoft.com/office/drawing/2014/main" id="{CC185F7A-4C28-C239-1F63-6CC8F44FFCEC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7A4C74B2-2E06-A4B5-8099-F8C0565F1199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62" name="Group 561">
              <a:extLst>
                <a:ext uri="{FF2B5EF4-FFF2-40B4-BE49-F238E27FC236}">
                  <a16:creationId xmlns:a16="http://schemas.microsoft.com/office/drawing/2014/main" id="{036776C0-E499-804F-BEB6-7C71783ADF8F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63" name="Oval 33">
                <a:extLst>
                  <a:ext uri="{FF2B5EF4-FFF2-40B4-BE49-F238E27FC236}">
                    <a16:creationId xmlns:a16="http://schemas.microsoft.com/office/drawing/2014/main" id="{2C3BDC64-727A-A89A-5E6D-BC01D189A427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4" name="Oval 33">
                <a:extLst>
                  <a:ext uri="{FF2B5EF4-FFF2-40B4-BE49-F238E27FC236}">
                    <a16:creationId xmlns:a16="http://schemas.microsoft.com/office/drawing/2014/main" id="{924746FE-E9F0-5A8C-43BC-071A7B5504BE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8" name="TextBox 567">
            <a:extLst>
              <a:ext uri="{FF2B5EF4-FFF2-40B4-BE49-F238E27FC236}">
                <a16:creationId xmlns:a16="http://schemas.microsoft.com/office/drawing/2014/main" id="{62E92BAD-C4DE-8968-1812-03234E8A5231}"/>
              </a:ext>
            </a:extLst>
          </p:cNvPr>
          <p:cNvSpPr txBox="1"/>
          <p:nvPr/>
        </p:nvSpPr>
        <p:spPr>
          <a:xfrm>
            <a:off x="4518686" y="1512464"/>
            <a:ext cx="157575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Damaged airway epithelium</a:t>
            </a:r>
          </a:p>
        </p:txBody>
      </p:sp>
      <p:grpSp>
        <p:nvGrpSpPr>
          <p:cNvPr id="570" name="Group 569">
            <a:extLst>
              <a:ext uri="{FF2B5EF4-FFF2-40B4-BE49-F238E27FC236}">
                <a16:creationId xmlns:a16="http://schemas.microsoft.com/office/drawing/2014/main" id="{B0006E4C-A64D-B01E-5007-ED05A97AA577}"/>
              </a:ext>
            </a:extLst>
          </p:cNvPr>
          <p:cNvGrpSpPr/>
          <p:nvPr/>
        </p:nvGrpSpPr>
        <p:grpSpPr>
          <a:xfrm>
            <a:off x="5509143" y="1802115"/>
            <a:ext cx="600413" cy="833304"/>
            <a:chOff x="3726300" y="3039468"/>
            <a:chExt cx="1978025" cy="3185054"/>
          </a:xfrm>
        </p:grpSpPr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BE9DB20-41D9-5274-BCE9-76A852C86CC0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EEBC305-6EAB-981D-D65E-8D386D306D1D}"/>
                </a:ext>
              </a:extLst>
            </p:cNvPr>
            <p:cNvSpPr/>
            <p:nvPr/>
          </p:nvSpPr>
          <p:spPr>
            <a:xfrm>
              <a:off x="3773519" y="3053132"/>
              <a:ext cx="1810621" cy="2715267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3" name="Group 572">
              <a:extLst>
                <a:ext uri="{FF2B5EF4-FFF2-40B4-BE49-F238E27FC236}">
                  <a16:creationId xmlns:a16="http://schemas.microsoft.com/office/drawing/2014/main" id="{5D33B60E-F9A5-9185-3D15-5E2CC92B0C33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581" name="Oval 3">
                <a:extLst>
                  <a:ext uri="{FF2B5EF4-FFF2-40B4-BE49-F238E27FC236}">
                    <a16:creationId xmlns:a16="http://schemas.microsoft.com/office/drawing/2014/main" id="{7CC681DD-60D6-EEDA-286D-2A3AABED61A5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2" name="Oval 3">
                <a:extLst>
                  <a:ext uri="{FF2B5EF4-FFF2-40B4-BE49-F238E27FC236}">
                    <a16:creationId xmlns:a16="http://schemas.microsoft.com/office/drawing/2014/main" id="{66A0C421-5026-C4BD-31FC-AC08325507C9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3" name="Oval 3">
                <a:extLst>
                  <a:ext uri="{FF2B5EF4-FFF2-40B4-BE49-F238E27FC236}">
                    <a16:creationId xmlns:a16="http://schemas.microsoft.com/office/drawing/2014/main" id="{F7EBDD9B-FC36-B640-87A4-259D06B221FB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26831938-8E55-234D-FAD6-5DD4DD10301C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5" name="Oval 52">
              <a:extLst>
                <a:ext uri="{FF2B5EF4-FFF2-40B4-BE49-F238E27FC236}">
                  <a16:creationId xmlns:a16="http://schemas.microsoft.com/office/drawing/2014/main" id="{0A06D751-76DD-69D0-870A-C020A64185C7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6" name="Oval 54">
              <a:extLst>
                <a:ext uri="{FF2B5EF4-FFF2-40B4-BE49-F238E27FC236}">
                  <a16:creationId xmlns:a16="http://schemas.microsoft.com/office/drawing/2014/main" id="{A4C48FB3-989B-84ED-4583-536E00987793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7" name="Oval 576">
              <a:extLst>
                <a:ext uri="{FF2B5EF4-FFF2-40B4-BE49-F238E27FC236}">
                  <a16:creationId xmlns:a16="http://schemas.microsoft.com/office/drawing/2014/main" id="{AA156989-151E-ABB3-5895-3DE59D3BF272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78" name="Group 577">
              <a:extLst>
                <a:ext uri="{FF2B5EF4-FFF2-40B4-BE49-F238E27FC236}">
                  <a16:creationId xmlns:a16="http://schemas.microsoft.com/office/drawing/2014/main" id="{87C4F509-916A-2331-5D7B-9A5E2796528A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579" name="Oval 33">
                <a:extLst>
                  <a:ext uri="{FF2B5EF4-FFF2-40B4-BE49-F238E27FC236}">
                    <a16:creationId xmlns:a16="http://schemas.microsoft.com/office/drawing/2014/main" id="{29DF1A29-36CA-7C6E-972A-3BB35DB6ADA5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Oval 33">
                <a:extLst>
                  <a:ext uri="{FF2B5EF4-FFF2-40B4-BE49-F238E27FC236}">
                    <a16:creationId xmlns:a16="http://schemas.microsoft.com/office/drawing/2014/main" id="{1B490C1E-A8BB-8E0B-7506-5106B5B8270A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" name="Picture 34" descr="Circle&#10;&#10;Description automatically generated">
            <a:extLst>
              <a:ext uri="{FF2B5EF4-FFF2-40B4-BE49-F238E27FC236}">
                <a16:creationId xmlns:a16="http://schemas.microsoft.com/office/drawing/2014/main" id="{E819F432-385F-70F9-AC80-870002EE62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439650">
            <a:off x="1837753" y="1970910"/>
            <a:ext cx="191099" cy="632649"/>
          </a:xfrm>
          <a:prstGeom prst="rect">
            <a:avLst/>
          </a:prstGeom>
        </p:spPr>
      </p:pic>
      <p:cxnSp>
        <p:nvCxnSpPr>
          <p:cNvPr id="586" name="Straight Connector 585">
            <a:extLst>
              <a:ext uri="{FF2B5EF4-FFF2-40B4-BE49-F238E27FC236}">
                <a16:creationId xmlns:a16="http://schemas.microsoft.com/office/drawing/2014/main" id="{F6A4E722-220C-2C03-7997-DF14F871DA26}"/>
              </a:ext>
            </a:extLst>
          </p:cNvPr>
          <p:cNvCxnSpPr>
            <a:cxnSpLocks/>
          </p:cNvCxnSpPr>
          <p:nvPr/>
        </p:nvCxnSpPr>
        <p:spPr>
          <a:xfrm flipH="1">
            <a:off x="1066551" y="3527425"/>
            <a:ext cx="181937" cy="193422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8" name="Straight Connector 587">
            <a:extLst>
              <a:ext uri="{FF2B5EF4-FFF2-40B4-BE49-F238E27FC236}">
                <a16:creationId xmlns:a16="http://schemas.microsoft.com/office/drawing/2014/main" id="{6F249761-0BBE-773C-4600-0462C707A00D}"/>
              </a:ext>
            </a:extLst>
          </p:cNvPr>
          <p:cNvCxnSpPr>
            <a:cxnSpLocks/>
          </p:cNvCxnSpPr>
          <p:nvPr/>
        </p:nvCxnSpPr>
        <p:spPr>
          <a:xfrm>
            <a:off x="1068199" y="3713163"/>
            <a:ext cx="0" cy="1204912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1" name="Freeform 2449">
            <a:extLst>
              <a:ext uri="{FF2B5EF4-FFF2-40B4-BE49-F238E27FC236}">
                <a16:creationId xmlns:a16="http://schemas.microsoft.com/office/drawing/2014/main" id="{E5F4B48A-FA5F-8F6F-6F47-C769D595A74E}"/>
              </a:ext>
            </a:extLst>
          </p:cNvPr>
          <p:cNvSpPr/>
          <p:nvPr/>
        </p:nvSpPr>
        <p:spPr>
          <a:xfrm rot="10800000">
            <a:off x="1040841" y="4906147"/>
            <a:ext cx="61013" cy="54573"/>
          </a:xfrm>
          <a:custGeom>
            <a:avLst/>
            <a:gdLst>
              <a:gd name="connsiteX0" fmla="*/ 27427 w 60914"/>
              <a:gd name="connsiteY0" fmla="*/ 0 h 54484"/>
              <a:gd name="connsiteX1" fmla="*/ 0 w 60914"/>
              <a:gd name="connsiteY1" fmla="*/ 54484 h 54484"/>
              <a:gd name="connsiteX2" fmla="*/ 60915 w 60914"/>
              <a:gd name="connsiteY2" fmla="*/ 51056 h 54484"/>
              <a:gd name="connsiteX3" fmla="*/ 27427 w 60914"/>
              <a:gd name="connsiteY3" fmla="*/ 0 h 5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14" h="54484">
                <a:moveTo>
                  <a:pt x="27427" y="0"/>
                </a:moveTo>
                <a:lnTo>
                  <a:pt x="0" y="54484"/>
                </a:lnTo>
                <a:lnTo>
                  <a:pt x="60915" y="51056"/>
                </a:lnTo>
                <a:lnTo>
                  <a:pt x="27427" y="0"/>
                </a:lnTo>
                <a:close/>
              </a:path>
            </a:pathLst>
          </a:custGeom>
          <a:solidFill>
            <a:schemeClr val="tx1"/>
          </a:solidFill>
          <a:ln w="15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5247DAF1-0915-9DE2-5AB8-7AE949435641}"/>
              </a:ext>
            </a:extLst>
          </p:cNvPr>
          <p:cNvGrpSpPr/>
          <p:nvPr/>
        </p:nvGrpSpPr>
        <p:grpSpPr>
          <a:xfrm>
            <a:off x="6110013" y="1802115"/>
            <a:ext cx="600413" cy="833304"/>
            <a:chOff x="3726300" y="3039468"/>
            <a:chExt cx="1978025" cy="3185054"/>
          </a:xfrm>
        </p:grpSpPr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96A0D61-B938-F168-2C7B-7ACE0E250B43}"/>
                </a:ext>
              </a:extLst>
            </p:cNvPr>
            <p:cNvSpPr/>
            <p:nvPr/>
          </p:nvSpPr>
          <p:spPr>
            <a:xfrm>
              <a:off x="3726300" y="3039468"/>
              <a:ext cx="1978025" cy="3185054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50231"/>
                <a:gd name="connsiteY0" fmla="*/ 3306 h 556585"/>
                <a:gd name="connsiteX1" fmla="*/ 216934 w 450231"/>
                <a:gd name="connsiteY1" fmla="*/ 68838 h 556585"/>
                <a:gd name="connsiteX2" fmla="*/ 219341 w 450231"/>
                <a:gd name="connsiteY2" fmla="*/ 130155 h 556585"/>
                <a:gd name="connsiteX3" fmla="*/ 247414 w 450231"/>
                <a:gd name="connsiteY3" fmla="*/ 62171 h 556585"/>
                <a:gd name="connsiteX4" fmla="*/ 283718 w 450231"/>
                <a:gd name="connsiteY4" fmla="*/ 12044 h 556585"/>
                <a:gd name="connsiteX5" fmla="*/ 284561 w 450231"/>
                <a:gd name="connsiteY5" fmla="*/ 73601 h 556585"/>
                <a:gd name="connsiteX6" fmla="*/ 299527 w 450231"/>
                <a:gd name="connsiteY6" fmla="*/ 125370 h 556585"/>
                <a:gd name="connsiteX7" fmla="*/ 322661 w 450231"/>
                <a:gd name="connsiteY7" fmla="*/ 45978 h 556585"/>
                <a:gd name="connsiteX8" fmla="*/ 352863 w 450231"/>
                <a:gd name="connsiteY8" fmla="*/ 9560 h 556585"/>
                <a:gd name="connsiteX9" fmla="*/ 352190 w 450231"/>
                <a:gd name="connsiteY9" fmla="*/ 62170 h 556585"/>
                <a:gd name="connsiteX10" fmla="*/ 363931 w 450231"/>
                <a:gd name="connsiteY10" fmla="*/ 124582 h 556585"/>
                <a:gd name="connsiteX11" fmla="*/ 394099 w 450231"/>
                <a:gd name="connsiteY11" fmla="*/ 43120 h 556585"/>
                <a:gd name="connsiteX12" fmla="*/ 429714 w 450231"/>
                <a:gd name="connsiteY12" fmla="*/ 9974 h 556585"/>
                <a:gd name="connsiteX13" fmla="*/ 420769 w 450231"/>
                <a:gd name="connsiteY13" fmla="*/ 68838 h 556585"/>
                <a:gd name="connsiteX14" fmla="*/ 442296 w 450231"/>
                <a:gd name="connsiteY14" fmla="*/ 129202 h 556585"/>
                <a:gd name="connsiteX15" fmla="*/ 447903 w 450231"/>
                <a:gd name="connsiteY15" fmla="*/ 229801 h 556585"/>
                <a:gd name="connsiteX16" fmla="*/ 421478 w 450231"/>
                <a:gd name="connsiteY16" fmla="*/ 358186 h 556585"/>
                <a:gd name="connsiteX17" fmla="*/ 440362 w 450231"/>
                <a:gd name="connsiteY17" fmla="*/ 519710 h 556585"/>
                <a:gd name="connsiteX18" fmla="*/ 235636 w 450231"/>
                <a:gd name="connsiteY18" fmla="*/ 555441 h 556585"/>
                <a:gd name="connsiteX19" fmla="*/ 33655 w 450231"/>
                <a:gd name="connsiteY19" fmla="*/ 493657 h 556585"/>
                <a:gd name="connsiteX20" fmla="*/ 26553 w 450231"/>
                <a:gd name="connsiteY20" fmla="*/ 345287 h 556585"/>
                <a:gd name="connsiteX21" fmla="*/ 186 w 450231"/>
                <a:gd name="connsiteY21" fmla="*/ 231859 h 556585"/>
                <a:gd name="connsiteX22" fmla="*/ 16267 w 450231"/>
                <a:gd name="connsiteY22" fmla="*/ 151625 h 556585"/>
                <a:gd name="connsiteX23" fmla="*/ 43579 w 450231"/>
                <a:gd name="connsiteY23" fmla="*/ 62171 h 556585"/>
                <a:gd name="connsiteX24" fmla="*/ 85350 w 450231"/>
                <a:gd name="connsiteY24" fmla="*/ 4424 h 556585"/>
                <a:gd name="connsiteX25" fmla="*/ 80726 w 450231"/>
                <a:gd name="connsiteY25" fmla="*/ 73601 h 556585"/>
                <a:gd name="connsiteX26" fmla="*/ 96643 w 450231"/>
                <a:gd name="connsiteY26" fmla="*/ 137753 h 556585"/>
                <a:gd name="connsiteX27" fmla="*/ 118826 w 450231"/>
                <a:gd name="connsiteY27" fmla="*/ 45978 h 556585"/>
                <a:gd name="connsiteX28" fmla="*/ 157228 w 450231"/>
                <a:gd name="connsiteY28" fmla="*/ 3844 h 556585"/>
                <a:gd name="connsiteX29" fmla="*/ 148355 w 450231"/>
                <a:gd name="connsiteY29" fmla="*/ 62170 h 556585"/>
                <a:gd name="connsiteX30" fmla="*/ 157607 w 450231"/>
                <a:gd name="connsiteY30" fmla="*/ 129345 h 556585"/>
                <a:gd name="connsiteX31" fmla="*/ 190264 w 450231"/>
                <a:gd name="connsiteY31" fmla="*/ 43120 h 556585"/>
                <a:gd name="connsiteX32" fmla="*/ 225880 w 450231"/>
                <a:gd name="connsiteY32" fmla="*/ 3306 h 556585"/>
                <a:gd name="connsiteX0" fmla="*/ 225880 w 452605"/>
                <a:gd name="connsiteY0" fmla="*/ 3306 h 537363"/>
                <a:gd name="connsiteX1" fmla="*/ 216934 w 452605"/>
                <a:gd name="connsiteY1" fmla="*/ 68838 h 537363"/>
                <a:gd name="connsiteX2" fmla="*/ 219341 w 452605"/>
                <a:gd name="connsiteY2" fmla="*/ 130155 h 537363"/>
                <a:gd name="connsiteX3" fmla="*/ 247414 w 452605"/>
                <a:gd name="connsiteY3" fmla="*/ 62171 h 537363"/>
                <a:gd name="connsiteX4" fmla="*/ 283718 w 452605"/>
                <a:gd name="connsiteY4" fmla="*/ 12044 h 537363"/>
                <a:gd name="connsiteX5" fmla="*/ 284561 w 452605"/>
                <a:gd name="connsiteY5" fmla="*/ 73601 h 537363"/>
                <a:gd name="connsiteX6" fmla="*/ 299527 w 452605"/>
                <a:gd name="connsiteY6" fmla="*/ 125370 h 537363"/>
                <a:gd name="connsiteX7" fmla="*/ 322661 w 452605"/>
                <a:gd name="connsiteY7" fmla="*/ 45978 h 537363"/>
                <a:gd name="connsiteX8" fmla="*/ 352863 w 452605"/>
                <a:gd name="connsiteY8" fmla="*/ 9560 h 537363"/>
                <a:gd name="connsiteX9" fmla="*/ 352190 w 452605"/>
                <a:gd name="connsiteY9" fmla="*/ 62170 h 537363"/>
                <a:gd name="connsiteX10" fmla="*/ 363931 w 452605"/>
                <a:gd name="connsiteY10" fmla="*/ 124582 h 537363"/>
                <a:gd name="connsiteX11" fmla="*/ 394099 w 452605"/>
                <a:gd name="connsiteY11" fmla="*/ 43120 h 537363"/>
                <a:gd name="connsiteX12" fmla="*/ 429714 w 452605"/>
                <a:gd name="connsiteY12" fmla="*/ 9974 h 537363"/>
                <a:gd name="connsiteX13" fmla="*/ 420769 w 452605"/>
                <a:gd name="connsiteY13" fmla="*/ 68838 h 537363"/>
                <a:gd name="connsiteX14" fmla="*/ 442296 w 452605"/>
                <a:gd name="connsiteY14" fmla="*/ 129202 h 537363"/>
                <a:gd name="connsiteX15" fmla="*/ 447903 w 452605"/>
                <a:gd name="connsiteY15" fmla="*/ 229801 h 537363"/>
                <a:gd name="connsiteX16" fmla="*/ 421478 w 452605"/>
                <a:gd name="connsiteY16" fmla="*/ 358186 h 537363"/>
                <a:gd name="connsiteX17" fmla="*/ 440362 w 452605"/>
                <a:gd name="connsiteY17" fmla="*/ 519710 h 537363"/>
                <a:gd name="connsiteX18" fmla="*/ 201213 w 452605"/>
                <a:gd name="connsiteY18" fmla="*/ 530197 h 537363"/>
                <a:gd name="connsiteX19" fmla="*/ 33655 w 452605"/>
                <a:gd name="connsiteY19" fmla="*/ 493657 h 537363"/>
                <a:gd name="connsiteX20" fmla="*/ 26553 w 452605"/>
                <a:gd name="connsiteY20" fmla="*/ 345287 h 537363"/>
                <a:gd name="connsiteX21" fmla="*/ 186 w 452605"/>
                <a:gd name="connsiteY21" fmla="*/ 231859 h 537363"/>
                <a:gd name="connsiteX22" fmla="*/ 16267 w 452605"/>
                <a:gd name="connsiteY22" fmla="*/ 151625 h 537363"/>
                <a:gd name="connsiteX23" fmla="*/ 43579 w 452605"/>
                <a:gd name="connsiteY23" fmla="*/ 62171 h 537363"/>
                <a:gd name="connsiteX24" fmla="*/ 85350 w 452605"/>
                <a:gd name="connsiteY24" fmla="*/ 4424 h 537363"/>
                <a:gd name="connsiteX25" fmla="*/ 80726 w 452605"/>
                <a:gd name="connsiteY25" fmla="*/ 73601 h 537363"/>
                <a:gd name="connsiteX26" fmla="*/ 96643 w 452605"/>
                <a:gd name="connsiteY26" fmla="*/ 137753 h 537363"/>
                <a:gd name="connsiteX27" fmla="*/ 118826 w 452605"/>
                <a:gd name="connsiteY27" fmla="*/ 45978 h 537363"/>
                <a:gd name="connsiteX28" fmla="*/ 157228 w 452605"/>
                <a:gd name="connsiteY28" fmla="*/ 3844 h 537363"/>
                <a:gd name="connsiteX29" fmla="*/ 148355 w 452605"/>
                <a:gd name="connsiteY29" fmla="*/ 62170 h 537363"/>
                <a:gd name="connsiteX30" fmla="*/ 157607 w 452605"/>
                <a:gd name="connsiteY30" fmla="*/ 129345 h 537363"/>
                <a:gd name="connsiteX31" fmla="*/ 190264 w 452605"/>
                <a:gd name="connsiteY31" fmla="*/ 43120 h 537363"/>
                <a:gd name="connsiteX32" fmla="*/ 225880 w 452605"/>
                <a:gd name="connsiteY32" fmla="*/ 3306 h 537363"/>
                <a:gd name="connsiteX0" fmla="*/ 225880 w 452603"/>
                <a:gd name="connsiteY0" fmla="*/ 3306 h 539673"/>
                <a:gd name="connsiteX1" fmla="*/ 216934 w 452603"/>
                <a:gd name="connsiteY1" fmla="*/ 68838 h 539673"/>
                <a:gd name="connsiteX2" fmla="*/ 219341 w 452603"/>
                <a:gd name="connsiteY2" fmla="*/ 130155 h 539673"/>
                <a:gd name="connsiteX3" fmla="*/ 247414 w 452603"/>
                <a:gd name="connsiteY3" fmla="*/ 62171 h 539673"/>
                <a:gd name="connsiteX4" fmla="*/ 283718 w 452603"/>
                <a:gd name="connsiteY4" fmla="*/ 12044 h 539673"/>
                <a:gd name="connsiteX5" fmla="*/ 284561 w 452603"/>
                <a:gd name="connsiteY5" fmla="*/ 73601 h 539673"/>
                <a:gd name="connsiteX6" fmla="*/ 299527 w 452603"/>
                <a:gd name="connsiteY6" fmla="*/ 125370 h 539673"/>
                <a:gd name="connsiteX7" fmla="*/ 322661 w 452603"/>
                <a:gd name="connsiteY7" fmla="*/ 45978 h 539673"/>
                <a:gd name="connsiteX8" fmla="*/ 352863 w 452603"/>
                <a:gd name="connsiteY8" fmla="*/ 9560 h 539673"/>
                <a:gd name="connsiteX9" fmla="*/ 352190 w 452603"/>
                <a:gd name="connsiteY9" fmla="*/ 62170 h 539673"/>
                <a:gd name="connsiteX10" fmla="*/ 363931 w 452603"/>
                <a:gd name="connsiteY10" fmla="*/ 124582 h 539673"/>
                <a:gd name="connsiteX11" fmla="*/ 394099 w 452603"/>
                <a:gd name="connsiteY11" fmla="*/ 43120 h 539673"/>
                <a:gd name="connsiteX12" fmla="*/ 429714 w 452603"/>
                <a:gd name="connsiteY12" fmla="*/ 9974 h 539673"/>
                <a:gd name="connsiteX13" fmla="*/ 420769 w 452603"/>
                <a:gd name="connsiteY13" fmla="*/ 68838 h 539673"/>
                <a:gd name="connsiteX14" fmla="*/ 442296 w 452603"/>
                <a:gd name="connsiteY14" fmla="*/ 129202 h 539673"/>
                <a:gd name="connsiteX15" fmla="*/ 447903 w 452603"/>
                <a:gd name="connsiteY15" fmla="*/ 229801 h 539673"/>
                <a:gd name="connsiteX16" fmla="*/ 421478 w 452603"/>
                <a:gd name="connsiteY16" fmla="*/ 358186 h 539673"/>
                <a:gd name="connsiteX17" fmla="*/ 440362 w 452603"/>
                <a:gd name="connsiteY17" fmla="*/ 519710 h 539673"/>
                <a:gd name="connsiteX18" fmla="*/ 201213 w 452603"/>
                <a:gd name="connsiteY18" fmla="*/ 530197 h 539673"/>
                <a:gd name="connsiteX19" fmla="*/ 39091 w 452603"/>
                <a:gd name="connsiteY19" fmla="*/ 523951 h 539673"/>
                <a:gd name="connsiteX20" fmla="*/ 26553 w 452603"/>
                <a:gd name="connsiteY20" fmla="*/ 345287 h 539673"/>
                <a:gd name="connsiteX21" fmla="*/ 186 w 452603"/>
                <a:gd name="connsiteY21" fmla="*/ 231859 h 539673"/>
                <a:gd name="connsiteX22" fmla="*/ 16267 w 452603"/>
                <a:gd name="connsiteY22" fmla="*/ 151625 h 539673"/>
                <a:gd name="connsiteX23" fmla="*/ 43579 w 452603"/>
                <a:gd name="connsiteY23" fmla="*/ 62171 h 539673"/>
                <a:gd name="connsiteX24" fmla="*/ 85350 w 452603"/>
                <a:gd name="connsiteY24" fmla="*/ 4424 h 539673"/>
                <a:gd name="connsiteX25" fmla="*/ 80726 w 452603"/>
                <a:gd name="connsiteY25" fmla="*/ 73601 h 539673"/>
                <a:gd name="connsiteX26" fmla="*/ 96643 w 452603"/>
                <a:gd name="connsiteY26" fmla="*/ 137753 h 539673"/>
                <a:gd name="connsiteX27" fmla="*/ 118826 w 452603"/>
                <a:gd name="connsiteY27" fmla="*/ 45978 h 539673"/>
                <a:gd name="connsiteX28" fmla="*/ 157228 w 452603"/>
                <a:gd name="connsiteY28" fmla="*/ 3844 h 539673"/>
                <a:gd name="connsiteX29" fmla="*/ 148355 w 452603"/>
                <a:gd name="connsiteY29" fmla="*/ 62170 h 539673"/>
                <a:gd name="connsiteX30" fmla="*/ 157607 w 452603"/>
                <a:gd name="connsiteY30" fmla="*/ 129345 h 539673"/>
                <a:gd name="connsiteX31" fmla="*/ 190264 w 452603"/>
                <a:gd name="connsiteY31" fmla="*/ 43120 h 539673"/>
                <a:gd name="connsiteX32" fmla="*/ 225880 w 452603"/>
                <a:gd name="connsiteY32" fmla="*/ 3306 h 539673"/>
                <a:gd name="connsiteX0" fmla="*/ 225880 w 452605"/>
                <a:gd name="connsiteY0" fmla="*/ 3306 h 537921"/>
                <a:gd name="connsiteX1" fmla="*/ 216934 w 452605"/>
                <a:gd name="connsiteY1" fmla="*/ 68838 h 537921"/>
                <a:gd name="connsiteX2" fmla="*/ 219341 w 452605"/>
                <a:gd name="connsiteY2" fmla="*/ 130155 h 537921"/>
                <a:gd name="connsiteX3" fmla="*/ 247414 w 452605"/>
                <a:gd name="connsiteY3" fmla="*/ 62171 h 537921"/>
                <a:gd name="connsiteX4" fmla="*/ 283718 w 452605"/>
                <a:gd name="connsiteY4" fmla="*/ 12044 h 537921"/>
                <a:gd name="connsiteX5" fmla="*/ 284561 w 452605"/>
                <a:gd name="connsiteY5" fmla="*/ 73601 h 537921"/>
                <a:gd name="connsiteX6" fmla="*/ 299527 w 452605"/>
                <a:gd name="connsiteY6" fmla="*/ 125370 h 537921"/>
                <a:gd name="connsiteX7" fmla="*/ 322661 w 452605"/>
                <a:gd name="connsiteY7" fmla="*/ 45978 h 537921"/>
                <a:gd name="connsiteX8" fmla="*/ 352863 w 452605"/>
                <a:gd name="connsiteY8" fmla="*/ 9560 h 537921"/>
                <a:gd name="connsiteX9" fmla="*/ 352190 w 452605"/>
                <a:gd name="connsiteY9" fmla="*/ 62170 h 537921"/>
                <a:gd name="connsiteX10" fmla="*/ 363931 w 452605"/>
                <a:gd name="connsiteY10" fmla="*/ 124582 h 537921"/>
                <a:gd name="connsiteX11" fmla="*/ 394099 w 452605"/>
                <a:gd name="connsiteY11" fmla="*/ 43120 h 537921"/>
                <a:gd name="connsiteX12" fmla="*/ 429714 w 452605"/>
                <a:gd name="connsiteY12" fmla="*/ 9974 h 537921"/>
                <a:gd name="connsiteX13" fmla="*/ 420769 w 452605"/>
                <a:gd name="connsiteY13" fmla="*/ 68838 h 537921"/>
                <a:gd name="connsiteX14" fmla="*/ 442296 w 452605"/>
                <a:gd name="connsiteY14" fmla="*/ 129202 h 537921"/>
                <a:gd name="connsiteX15" fmla="*/ 447903 w 452605"/>
                <a:gd name="connsiteY15" fmla="*/ 229801 h 537921"/>
                <a:gd name="connsiteX16" fmla="*/ 421478 w 452605"/>
                <a:gd name="connsiteY16" fmla="*/ 358186 h 537921"/>
                <a:gd name="connsiteX17" fmla="*/ 440362 w 452605"/>
                <a:gd name="connsiteY17" fmla="*/ 519710 h 537921"/>
                <a:gd name="connsiteX18" fmla="*/ 201213 w 452605"/>
                <a:gd name="connsiteY18" fmla="*/ 530197 h 537921"/>
                <a:gd name="connsiteX19" fmla="*/ 26409 w 452605"/>
                <a:gd name="connsiteY19" fmla="*/ 521427 h 537921"/>
                <a:gd name="connsiteX20" fmla="*/ 26553 w 452605"/>
                <a:gd name="connsiteY20" fmla="*/ 345287 h 537921"/>
                <a:gd name="connsiteX21" fmla="*/ 186 w 452605"/>
                <a:gd name="connsiteY21" fmla="*/ 231859 h 537921"/>
                <a:gd name="connsiteX22" fmla="*/ 16267 w 452605"/>
                <a:gd name="connsiteY22" fmla="*/ 151625 h 537921"/>
                <a:gd name="connsiteX23" fmla="*/ 43579 w 452605"/>
                <a:gd name="connsiteY23" fmla="*/ 62171 h 537921"/>
                <a:gd name="connsiteX24" fmla="*/ 85350 w 452605"/>
                <a:gd name="connsiteY24" fmla="*/ 4424 h 537921"/>
                <a:gd name="connsiteX25" fmla="*/ 80726 w 452605"/>
                <a:gd name="connsiteY25" fmla="*/ 73601 h 537921"/>
                <a:gd name="connsiteX26" fmla="*/ 96643 w 452605"/>
                <a:gd name="connsiteY26" fmla="*/ 137753 h 537921"/>
                <a:gd name="connsiteX27" fmla="*/ 118826 w 452605"/>
                <a:gd name="connsiteY27" fmla="*/ 45978 h 537921"/>
                <a:gd name="connsiteX28" fmla="*/ 157228 w 452605"/>
                <a:gd name="connsiteY28" fmla="*/ 3844 h 537921"/>
                <a:gd name="connsiteX29" fmla="*/ 148355 w 452605"/>
                <a:gd name="connsiteY29" fmla="*/ 62170 h 537921"/>
                <a:gd name="connsiteX30" fmla="*/ 157607 w 452605"/>
                <a:gd name="connsiteY30" fmla="*/ 129345 h 537921"/>
                <a:gd name="connsiteX31" fmla="*/ 190264 w 452605"/>
                <a:gd name="connsiteY31" fmla="*/ 43120 h 537921"/>
                <a:gd name="connsiteX32" fmla="*/ 225880 w 452605"/>
                <a:gd name="connsiteY32" fmla="*/ 3306 h 537921"/>
                <a:gd name="connsiteX0" fmla="*/ 226177 w 452900"/>
                <a:gd name="connsiteY0" fmla="*/ 3306 h 538191"/>
                <a:gd name="connsiteX1" fmla="*/ 217231 w 452900"/>
                <a:gd name="connsiteY1" fmla="*/ 68838 h 538191"/>
                <a:gd name="connsiteX2" fmla="*/ 219638 w 452900"/>
                <a:gd name="connsiteY2" fmla="*/ 130155 h 538191"/>
                <a:gd name="connsiteX3" fmla="*/ 247711 w 452900"/>
                <a:gd name="connsiteY3" fmla="*/ 62171 h 538191"/>
                <a:gd name="connsiteX4" fmla="*/ 284015 w 452900"/>
                <a:gd name="connsiteY4" fmla="*/ 12044 h 538191"/>
                <a:gd name="connsiteX5" fmla="*/ 284858 w 452900"/>
                <a:gd name="connsiteY5" fmla="*/ 73601 h 538191"/>
                <a:gd name="connsiteX6" fmla="*/ 299824 w 452900"/>
                <a:gd name="connsiteY6" fmla="*/ 125370 h 538191"/>
                <a:gd name="connsiteX7" fmla="*/ 322958 w 452900"/>
                <a:gd name="connsiteY7" fmla="*/ 45978 h 538191"/>
                <a:gd name="connsiteX8" fmla="*/ 353160 w 452900"/>
                <a:gd name="connsiteY8" fmla="*/ 9560 h 538191"/>
                <a:gd name="connsiteX9" fmla="*/ 352487 w 452900"/>
                <a:gd name="connsiteY9" fmla="*/ 62170 h 538191"/>
                <a:gd name="connsiteX10" fmla="*/ 364228 w 452900"/>
                <a:gd name="connsiteY10" fmla="*/ 124582 h 538191"/>
                <a:gd name="connsiteX11" fmla="*/ 394396 w 452900"/>
                <a:gd name="connsiteY11" fmla="*/ 43120 h 538191"/>
                <a:gd name="connsiteX12" fmla="*/ 430011 w 452900"/>
                <a:gd name="connsiteY12" fmla="*/ 9974 h 538191"/>
                <a:gd name="connsiteX13" fmla="*/ 421066 w 452900"/>
                <a:gd name="connsiteY13" fmla="*/ 68838 h 538191"/>
                <a:gd name="connsiteX14" fmla="*/ 442593 w 452900"/>
                <a:gd name="connsiteY14" fmla="*/ 129202 h 538191"/>
                <a:gd name="connsiteX15" fmla="*/ 448200 w 452900"/>
                <a:gd name="connsiteY15" fmla="*/ 229801 h 538191"/>
                <a:gd name="connsiteX16" fmla="*/ 421775 w 452900"/>
                <a:gd name="connsiteY16" fmla="*/ 358186 h 538191"/>
                <a:gd name="connsiteX17" fmla="*/ 440659 w 452900"/>
                <a:gd name="connsiteY17" fmla="*/ 519710 h 538191"/>
                <a:gd name="connsiteX18" fmla="*/ 201510 w 452900"/>
                <a:gd name="connsiteY18" fmla="*/ 530197 h 538191"/>
                <a:gd name="connsiteX19" fmla="*/ 26706 w 452900"/>
                <a:gd name="connsiteY19" fmla="*/ 521427 h 538191"/>
                <a:gd name="connsiteX20" fmla="*/ 6923 w 452900"/>
                <a:gd name="connsiteY20" fmla="*/ 341499 h 538191"/>
                <a:gd name="connsiteX21" fmla="*/ 483 w 452900"/>
                <a:gd name="connsiteY21" fmla="*/ 231859 h 538191"/>
                <a:gd name="connsiteX22" fmla="*/ 16564 w 452900"/>
                <a:gd name="connsiteY22" fmla="*/ 151625 h 538191"/>
                <a:gd name="connsiteX23" fmla="*/ 43876 w 452900"/>
                <a:gd name="connsiteY23" fmla="*/ 62171 h 538191"/>
                <a:gd name="connsiteX24" fmla="*/ 85647 w 452900"/>
                <a:gd name="connsiteY24" fmla="*/ 4424 h 538191"/>
                <a:gd name="connsiteX25" fmla="*/ 81023 w 452900"/>
                <a:gd name="connsiteY25" fmla="*/ 73601 h 538191"/>
                <a:gd name="connsiteX26" fmla="*/ 96940 w 452900"/>
                <a:gd name="connsiteY26" fmla="*/ 137753 h 538191"/>
                <a:gd name="connsiteX27" fmla="*/ 119123 w 452900"/>
                <a:gd name="connsiteY27" fmla="*/ 45978 h 538191"/>
                <a:gd name="connsiteX28" fmla="*/ 157525 w 452900"/>
                <a:gd name="connsiteY28" fmla="*/ 3844 h 538191"/>
                <a:gd name="connsiteX29" fmla="*/ 148652 w 452900"/>
                <a:gd name="connsiteY29" fmla="*/ 62170 h 538191"/>
                <a:gd name="connsiteX30" fmla="*/ 157904 w 452900"/>
                <a:gd name="connsiteY30" fmla="*/ 129345 h 538191"/>
                <a:gd name="connsiteX31" fmla="*/ 190561 w 452900"/>
                <a:gd name="connsiteY31" fmla="*/ 43120 h 538191"/>
                <a:gd name="connsiteX32" fmla="*/ 226177 w 452900"/>
                <a:gd name="connsiteY32" fmla="*/ 3306 h 538191"/>
                <a:gd name="connsiteX0" fmla="*/ 237091 w 463815"/>
                <a:gd name="connsiteY0" fmla="*/ 3306 h 538011"/>
                <a:gd name="connsiteX1" fmla="*/ 228145 w 463815"/>
                <a:gd name="connsiteY1" fmla="*/ 68838 h 538011"/>
                <a:gd name="connsiteX2" fmla="*/ 230552 w 463815"/>
                <a:gd name="connsiteY2" fmla="*/ 130155 h 538011"/>
                <a:gd name="connsiteX3" fmla="*/ 258625 w 463815"/>
                <a:gd name="connsiteY3" fmla="*/ 62171 h 538011"/>
                <a:gd name="connsiteX4" fmla="*/ 294929 w 463815"/>
                <a:gd name="connsiteY4" fmla="*/ 12044 h 538011"/>
                <a:gd name="connsiteX5" fmla="*/ 295772 w 463815"/>
                <a:gd name="connsiteY5" fmla="*/ 73601 h 538011"/>
                <a:gd name="connsiteX6" fmla="*/ 310738 w 463815"/>
                <a:gd name="connsiteY6" fmla="*/ 125370 h 538011"/>
                <a:gd name="connsiteX7" fmla="*/ 333872 w 463815"/>
                <a:gd name="connsiteY7" fmla="*/ 45978 h 538011"/>
                <a:gd name="connsiteX8" fmla="*/ 364074 w 463815"/>
                <a:gd name="connsiteY8" fmla="*/ 9560 h 538011"/>
                <a:gd name="connsiteX9" fmla="*/ 363401 w 463815"/>
                <a:gd name="connsiteY9" fmla="*/ 62170 h 538011"/>
                <a:gd name="connsiteX10" fmla="*/ 375142 w 463815"/>
                <a:gd name="connsiteY10" fmla="*/ 124582 h 538011"/>
                <a:gd name="connsiteX11" fmla="*/ 405310 w 463815"/>
                <a:gd name="connsiteY11" fmla="*/ 43120 h 538011"/>
                <a:gd name="connsiteX12" fmla="*/ 440925 w 463815"/>
                <a:gd name="connsiteY12" fmla="*/ 9974 h 538011"/>
                <a:gd name="connsiteX13" fmla="*/ 431980 w 463815"/>
                <a:gd name="connsiteY13" fmla="*/ 68838 h 538011"/>
                <a:gd name="connsiteX14" fmla="*/ 453507 w 463815"/>
                <a:gd name="connsiteY14" fmla="*/ 129202 h 538011"/>
                <a:gd name="connsiteX15" fmla="*/ 459114 w 463815"/>
                <a:gd name="connsiteY15" fmla="*/ 229801 h 538011"/>
                <a:gd name="connsiteX16" fmla="*/ 432689 w 463815"/>
                <a:gd name="connsiteY16" fmla="*/ 358186 h 538011"/>
                <a:gd name="connsiteX17" fmla="*/ 451573 w 463815"/>
                <a:gd name="connsiteY17" fmla="*/ 519710 h 538011"/>
                <a:gd name="connsiteX18" fmla="*/ 212424 w 463815"/>
                <a:gd name="connsiteY18" fmla="*/ 530197 h 538011"/>
                <a:gd name="connsiteX19" fmla="*/ 37620 w 463815"/>
                <a:gd name="connsiteY19" fmla="*/ 521427 h 538011"/>
                <a:gd name="connsiteX20" fmla="*/ 1532 w 463815"/>
                <a:gd name="connsiteY20" fmla="*/ 344024 h 538011"/>
                <a:gd name="connsiteX21" fmla="*/ 11397 w 463815"/>
                <a:gd name="connsiteY21" fmla="*/ 231859 h 538011"/>
                <a:gd name="connsiteX22" fmla="*/ 27478 w 463815"/>
                <a:gd name="connsiteY22" fmla="*/ 151625 h 538011"/>
                <a:gd name="connsiteX23" fmla="*/ 54790 w 463815"/>
                <a:gd name="connsiteY23" fmla="*/ 62171 h 538011"/>
                <a:gd name="connsiteX24" fmla="*/ 96561 w 463815"/>
                <a:gd name="connsiteY24" fmla="*/ 4424 h 538011"/>
                <a:gd name="connsiteX25" fmla="*/ 91937 w 463815"/>
                <a:gd name="connsiteY25" fmla="*/ 73601 h 538011"/>
                <a:gd name="connsiteX26" fmla="*/ 107854 w 463815"/>
                <a:gd name="connsiteY26" fmla="*/ 137753 h 538011"/>
                <a:gd name="connsiteX27" fmla="*/ 130037 w 463815"/>
                <a:gd name="connsiteY27" fmla="*/ 45978 h 538011"/>
                <a:gd name="connsiteX28" fmla="*/ 168439 w 463815"/>
                <a:gd name="connsiteY28" fmla="*/ 3844 h 538011"/>
                <a:gd name="connsiteX29" fmla="*/ 159566 w 463815"/>
                <a:gd name="connsiteY29" fmla="*/ 62170 h 538011"/>
                <a:gd name="connsiteX30" fmla="*/ 168818 w 463815"/>
                <a:gd name="connsiteY30" fmla="*/ 129345 h 538011"/>
                <a:gd name="connsiteX31" fmla="*/ 201475 w 463815"/>
                <a:gd name="connsiteY31" fmla="*/ 43120 h 538011"/>
                <a:gd name="connsiteX32" fmla="*/ 237091 w 463815"/>
                <a:gd name="connsiteY32" fmla="*/ 3306 h 538011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7709 w 454963"/>
                <a:gd name="connsiteY24" fmla="*/ 4424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59587 w 454963"/>
                <a:gd name="connsiteY28" fmla="*/ 3844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8239 w 454963"/>
                <a:gd name="connsiteY0" fmla="*/ 3306 h 537922"/>
                <a:gd name="connsiteX1" fmla="*/ 219293 w 454963"/>
                <a:gd name="connsiteY1" fmla="*/ 68838 h 537922"/>
                <a:gd name="connsiteX2" fmla="*/ 221700 w 454963"/>
                <a:gd name="connsiteY2" fmla="*/ 130155 h 537922"/>
                <a:gd name="connsiteX3" fmla="*/ 249773 w 454963"/>
                <a:gd name="connsiteY3" fmla="*/ 62171 h 537922"/>
                <a:gd name="connsiteX4" fmla="*/ 286077 w 454963"/>
                <a:gd name="connsiteY4" fmla="*/ 12044 h 537922"/>
                <a:gd name="connsiteX5" fmla="*/ 286920 w 454963"/>
                <a:gd name="connsiteY5" fmla="*/ 73601 h 537922"/>
                <a:gd name="connsiteX6" fmla="*/ 301886 w 454963"/>
                <a:gd name="connsiteY6" fmla="*/ 125370 h 537922"/>
                <a:gd name="connsiteX7" fmla="*/ 325020 w 454963"/>
                <a:gd name="connsiteY7" fmla="*/ 45978 h 537922"/>
                <a:gd name="connsiteX8" fmla="*/ 355222 w 454963"/>
                <a:gd name="connsiteY8" fmla="*/ 9560 h 537922"/>
                <a:gd name="connsiteX9" fmla="*/ 354549 w 454963"/>
                <a:gd name="connsiteY9" fmla="*/ 62170 h 537922"/>
                <a:gd name="connsiteX10" fmla="*/ 366290 w 454963"/>
                <a:gd name="connsiteY10" fmla="*/ 124582 h 537922"/>
                <a:gd name="connsiteX11" fmla="*/ 396458 w 454963"/>
                <a:gd name="connsiteY11" fmla="*/ 43120 h 537922"/>
                <a:gd name="connsiteX12" fmla="*/ 432073 w 454963"/>
                <a:gd name="connsiteY12" fmla="*/ 9974 h 537922"/>
                <a:gd name="connsiteX13" fmla="*/ 423128 w 454963"/>
                <a:gd name="connsiteY13" fmla="*/ 68838 h 537922"/>
                <a:gd name="connsiteX14" fmla="*/ 444655 w 454963"/>
                <a:gd name="connsiteY14" fmla="*/ 129202 h 537922"/>
                <a:gd name="connsiteX15" fmla="*/ 450262 w 454963"/>
                <a:gd name="connsiteY15" fmla="*/ 229801 h 537922"/>
                <a:gd name="connsiteX16" fmla="*/ 423837 w 454963"/>
                <a:gd name="connsiteY16" fmla="*/ 358186 h 537922"/>
                <a:gd name="connsiteX17" fmla="*/ 442721 w 454963"/>
                <a:gd name="connsiteY17" fmla="*/ 519710 h 537922"/>
                <a:gd name="connsiteX18" fmla="*/ 203572 w 454963"/>
                <a:gd name="connsiteY18" fmla="*/ 530197 h 537922"/>
                <a:gd name="connsiteX19" fmla="*/ 28768 w 454963"/>
                <a:gd name="connsiteY19" fmla="*/ 521427 h 537922"/>
                <a:gd name="connsiteX20" fmla="*/ 3549 w 454963"/>
                <a:gd name="connsiteY20" fmla="*/ 345285 h 537922"/>
                <a:gd name="connsiteX21" fmla="*/ 2545 w 454963"/>
                <a:gd name="connsiteY21" fmla="*/ 231859 h 537922"/>
                <a:gd name="connsiteX22" fmla="*/ 18626 w 454963"/>
                <a:gd name="connsiteY22" fmla="*/ 151625 h 537922"/>
                <a:gd name="connsiteX23" fmla="*/ 45938 w 454963"/>
                <a:gd name="connsiteY23" fmla="*/ 62171 h 537922"/>
                <a:gd name="connsiteX24" fmla="*/ 81461 w 454963"/>
                <a:gd name="connsiteY24" fmla="*/ 15853 h 537922"/>
                <a:gd name="connsiteX25" fmla="*/ 83085 w 454963"/>
                <a:gd name="connsiteY25" fmla="*/ 73601 h 537922"/>
                <a:gd name="connsiteX26" fmla="*/ 99002 w 454963"/>
                <a:gd name="connsiteY26" fmla="*/ 137753 h 537922"/>
                <a:gd name="connsiteX27" fmla="*/ 121185 w 454963"/>
                <a:gd name="connsiteY27" fmla="*/ 45978 h 537922"/>
                <a:gd name="connsiteX28" fmla="*/ 147871 w 454963"/>
                <a:gd name="connsiteY28" fmla="*/ 25069 h 537922"/>
                <a:gd name="connsiteX29" fmla="*/ 150714 w 454963"/>
                <a:gd name="connsiteY29" fmla="*/ 62170 h 537922"/>
                <a:gd name="connsiteX30" fmla="*/ 159966 w 454963"/>
                <a:gd name="connsiteY30" fmla="*/ 129345 h 537922"/>
                <a:gd name="connsiteX31" fmla="*/ 192623 w 454963"/>
                <a:gd name="connsiteY31" fmla="*/ 43120 h 537922"/>
                <a:gd name="connsiteX32" fmla="*/ 228239 w 454963"/>
                <a:gd name="connsiteY32" fmla="*/ 3306 h 537922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6077 w 454963"/>
                <a:gd name="connsiteY4" fmla="*/ 5777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55222 w 454963"/>
                <a:gd name="connsiteY8" fmla="*/ 3293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8807 h 531655"/>
                <a:gd name="connsiteX1" fmla="*/ 219293 w 454963"/>
                <a:gd name="connsiteY1" fmla="*/ 62571 h 531655"/>
                <a:gd name="connsiteX2" fmla="*/ 221700 w 454963"/>
                <a:gd name="connsiteY2" fmla="*/ 123888 h 531655"/>
                <a:gd name="connsiteX3" fmla="*/ 249773 w 454963"/>
                <a:gd name="connsiteY3" fmla="*/ 55904 h 531655"/>
                <a:gd name="connsiteX4" fmla="*/ 284515 w 454963"/>
                <a:gd name="connsiteY4" fmla="*/ 21559 h 531655"/>
                <a:gd name="connsiteX5" fmla="*/ 286920 w 454963"/>
                <a:gd name="connsiteY5" fmla="*/ 67334 h 531655"/>
                <a:gd name="connsiteX6" fmla="*/ 301886 w 454963"/>
                <a:gd name="connsiteY6" fmla="*/ 119103 h 531655"/>
                <a:gd name="connsiteX7" fmla="*/ 325020 w 454963"/>
                <a:gd name="connsiteY7" fmla="*/ 39711 h 531655"/>
                <a:gd name="connsiteX8" fmla="*/ 348192 w 454963"/>
                <a:gd name="connsiteY8" fmla="*/ 25605 h 531655"/>
                <a:gd name="connsiteX9" fmla="*/ 354549 w 454963"/>
                <a:gd name="connsiteY9" fmla="*/ 55903 h 531655"/>
                <a:gd name="connsiteX10" fmla="*/ 366290 w 454963"/>
                <a:gd name="connsiteY10" fmla="*/ 118315 h 531655"/>
                <a:gd name="connsiteX11" fmla="*/ 396458 w 454963"/>
                <a:gd name="connsiteY11" fmla="*/ 36853 h 531655"/>
                <a:gd name="connsiteX12" fmla="*/ 432073 w 454963"/>
                <a:gd name="connsiteY12" fmla="*/ 3707 h 531655"/>
                <a:gd name="connsiteX13" fmla="*/ 423128 w 454963"/>
                <a:gd name="connsiteY13" fmla="*/ 62571 h 531655"/>
                <a:gd name="connsiteX14" fmla="*/ 444655 w 454963"/>
                <a:gd name="connsiteY14" fmla="*/ 122935 h 531655"/>
                <a:gd name="connsiteX15" fmla="*/ 450262 w 454963"/>
                <a:gd name="connsiteY15" fmla="*/ 223534 h 531655"/>
                <a:gd name="connsiteX16" fmla="*/ 423837 w 454963"/>
                <a:gd name="connsiteY16" fmla="*/ 351919 h 531655"/>
                <a:gd name="connsiteX17" fmla="*/ 442721 w 454963"/>
                <a:gd name="connsiteY17" fmla="*/ 513443 h 531655"/>
                <a:gd name="connsiteX18" fmla="*/ 203572 w 454963"/>
                <a:gd name="connsiteY18" fmla="*/ 523930 h 531655"/>
                <a:gd name="connsiteX19" fmla="*/ 28768 w 454963"/>
                <a:gd name="connsiteY19" fmla="*/ 515160 h 531655"/>
                <a:gd name="connsiteX20" fmla="*/ 3549 w 454963"/>
                <a:gd name="connsiteY20" fmla="*/ 339018 h 531655"/>
                <a:gd name="connsiteX21" fmla="*/ 2545 w 454963"/>
                <a:gd name="connsiteY21" fmla="*/ 225592 h 531655"/>
                <a:gd name="connsiteX22" fmla="*/ 18626 w 454963"/>
                <a:gd name="connsiteY22" fmla="*/ 145358 h 531655"/>
                <a:gd name="connsiteX23" fmla="*/ 45938 w 454963"/>
                <a:gd name="connsiteY23" fmla="*/ 55904 h 531655"/>
                <a:gd name="connsiteX24" fmla="*/ 81461 w 454963"/>
                <a:gd name="connsiteY24" fmla="*/ 9586 h 531655"/>
                <a:gd name="connsiteX25" fmla="*/ 83085 w 454963"/>
                <a:gd name="connsiteY25" fmla="*/ 67334 h 531655"/>
                <a:gd name="connsiteX26" fmla="*/ 99002 w 454963"/>
                <a:gd name="connsiteY26" fmla="*/ 131486 h 531655"/>
                <a:gd name="connsiteX27" fmla="*/ 121185 w 454963"/>
                <a:gd name="connsiteY27" fmla="*/ 39711 h 531655"/>
                <a:gd name="connsiteX28" fmla="*/ 147871 w 454963"/>
                <a:gd name="connsiteY28" fmla="*/ 18802 h 531655"/>
                <a:gd name="connsiteX29" fmla="*/ 150714 w 454963"/>
                <a:gd name="connsiteY29" fmla="*/ 55903 h 531655"/>
                <a:gd name="connsiteX30" fmla="*/ 159966 w 454963"/>
                <a:gd name="connsiteY30" fmla="*/ 123078 h 531655"/>
                <a:gd name="connsiteX31" fmla="*/ 192623 w 454963"/>
                <a:gd name="connsiteY31" fmla="*/ 36853 h 531655"/>
                <a:gd name="connsiteX32" fmla="*/ 220428 w 454963"/>
                <a:gd name="connsiteY32" fmla="*/ 18807 h 531655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6458 w 454963"/>
                <a:gd name="connsiteY11" fmla="*/ 3103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12988 h 525836"/>
                <a:gd name="connsiteX1" fmla="*/ 219293 w 454963"/>
                <a:gd name="connsiteY1" fmla="*/ 56752 h 525836"/>
                <a:gd name="connsiteX2" fmla="*/ 221700 w 454963"/>
                <a:gd name="connsiteY2" fmla="*/ 118069 h 525836"/>
                <a:gd name="connsiteX3" fmla="*/ 249773 w 454963"/>
                <a:gd name="connsiteY3" fmla="*/ 50085 h 525836"/>
                <a:gd name="connsiteX4" fmla="*/ 284515 w 454963"/>
                <a:gd name="connsiteY4" fmla="*/ 15740 h 525836"/>
                <a:gd name="connsiteX5" fmla="*/ 286920 w 454963"/>
                <a:gd name="connsiteY5" fmla="*/ 61515 h 525836"/>
                <a:gd name="connsiteX6" fmla="*/ 301886 w 454963"/>
                <a:gd name="connsiteY6" fmla="*/ 113284 h 525836"/>
                <a:gd name="connsiteX7" fmla="*/ 325020 w 454963"/>
                <a:gd name="connsiteY7" fmla="*/ 33892 h 525836"/>
                <a:gd name="connsiteX8" fmla="*/ 348192 w 454963"/>
                <a:gd name="connsiteY8" fmla="*/ 19786 h 525836"/>
                <a:gd name="connsiteX9" fmla="*/ 354549 w 454963"/>
                <a:gd name="connsiteY9" fmla="*/ 50084 h 525836"/>
                <a:gd name="connsiteX10" fmla="*/ 366290 w 454963"/>
                <a:gd name="connsiteY10" fmla="*/ 112496 h 525836"/>
                <a:gd name="connsiteX11" fmla="*/ 394114 w 454963"/>
                <a:gd name="connsiteY11" fmla="*/ 55524 h 525836"/>
                <a:gd name="connsiteX12" fmla="*/ 418795 w 454963"/>
                <a:gd name="connsiteY12" fmla="*/ 21833 h 525836"/>
                <a:gd name="connsiteX13" fmla="*/ 423128 w 454963"/>
                <a:gd name="connsiteY13" fmla="*/ 56752 h 525836"/>
                <a:gd name="connsiteX14" fmla="*/ 444655 w 454963"/>
                <a:gd name="connsiteY14" fmla="*/ 117116 h 525836"/>
                <a:gd name="connsiteX15" fmla="*/ 450262 w 454963"/>
                <a:gd name="connsiteY15" fmla="*/ 217715 h 525836"/>
                <a:gd name="connsiteX16" fmla="*/ 423837 w 454963"/>
                <a:gd name="connsiteY16" fmla="*/ 346100 h 525836"/>
                <a:gd name="connsiteX17" fmla="*/ 442721 w 454963"/>
                <a:gd name="connsiteY17" fmla="*/ 507624 h 525836"/>
                <a:gd name="connsiteX18" fmla="*/ 203572 w 454963"/>
                <a:gd name="connsiteY18" fmla="*/ 518111 h 525836"/>
                <a:gd name="connsiteX19" fmla="*/ 28768 w 454963"/>
                <a:gd name="connsiteY19" fmla="*/ 509341 h 525836"/>
                <a:gd name="connsiteX20" fmla="*/ 3549 w 454963"/>
                <a:gd name="connsiteY20" fmla="*/ 333199 h 525836"/>
                <a:gd name="connsiteX21" fmla="*/ 2545 w 454963"/>
                <a:gd name="connsiteY21" fmla="*/ 219773 h 525836"/>
                <a:gd name="connsiteX22" fmla="*/ 18626 w 454963"/>
                <a:gd name="connsiteY22" fmla="*/ 139539 h 525836"/>
                <a:gd name="connsiteX23" fmla="*/ 45938 w 454963"/>
                <a:gd name="connsiteY23" fmla="*/ 50085 h 525836"/>
                <a:gd name="connsiteX24" fmla="*/ 81461 w 454963"/>
                <a:gd name="connsiteY24" fmla="*/ 3767 h 525836"/>
                <a:gd name="connsiteX25" fmla="*/ 83085 w 454963"/>
                <a:gd name="connsiteY25" fmla="*/ 61515 h 525836"/>
                <a:gd name="connsiteX26" fmla="*/ 99002 w 454963"/>
                <a:gd name="connsiteY26" fmla="*/ 125667 h 525836"/>
                <a:gd name="connsiteX27" fmla="*/ 121185 w 454963"/>
                <a:gd name="connsiteY27" fmla="*/ 33892 h 525836"/>
                <a:gd name="connsiteX28" fmla="*/ 147871 w 454963"/>
                <a:gd name="connsiteY28" fmla="*/ 12983 h 525836"/>
                <a:gd name="connsiteX29" fmla="*/ 150714 w 454963"/>
                <a:gd name="connsiteY29" fmla="*/ 50084 h 525836"/>
                <a:gd name="connsiteX30" fmla="*/ 159966 w 454963"/>
                <a:gd name="connsiteY30" fmla="*/ 117259 h 525836"/>
                <a:gd name="connsiteX31" fmla="*/ 192623 w 454963"/>
                <a:gd name="connsiteY31" fmla="*/ 31034 h 525836"/>
                <a:gd name="connsiteX32" fmla="*/ 220428 w 454963"/>
                <a:gd name="connsiteY32" fmla="*/ 12988 h 525836"/>
                <a:gd name="connsiteX0" fmla="*/ 220428 w 454963"/>
                <a:gd name="connsiteY0" fmla="*/ 9472 h 522320"/>
                <a:gd name="connsiteX1" fmla="*/ 219293 w 454963"/>
                <a:gd name="connsiteY1" fmla="*/ 53236 h 522320"/>
                <a:gd name="connsiteX2" fmla="*/ 221700 w 454963"/>
                <a:gd name="connsiteY2" fmla="*/ 114553 h 522320"/>
                <a:gd name="connsiteX3" fmla="*/ 249773 w 454963"/>
                <a:gd name="connsiteY3" fmla="*/ 46569 h 522320"/>
                <a:gd name="connsiteX4" fmla="*/ 284515 w 454963"/>
                <a:gd name="connsiteY4" fmla="*/ 12224 h 522320"/>
                <a:gd name="connsiteX5" fmla="*/ 286920 w 454963"/>
                <a:gd name="connsiteY5" fmla="*/ 57999 h 522320"/>
                <a:gd name="connsiteX6" fmla="*/ 301886 w 454963"/>
                <a:gd name="connsiteY6" fmla="*/ 109768 h 522320"/>
                <a:gd name="connsiteX7" fmla="*/ 325020 w 454963"/>
                <a:gd name="connsiteY7" fmla="*/ 30376 h 522320"/>
                <a:gd name="connsiteX8" fmla="*/ 348192 w 454963"/>
                <a:gd name="connsiteY8" fmla="*/ 16270 h 522320"/>
                <a:gd name="connsiteX9" fmla="*/ 354549 w 454963"/>
                <a:gd name="connsiteY9" fmla="*/ 46568 h 522320"/>
                <a:gd name="connsiteX10" fmla="*/ 366290 w 454963"/>
                <a:gd name="connsiteY10" fmla="*/ 108980 h 522320"/>
                <a:gd name="connsiteX11" fmla="*/ 394114 w 454963"/>
                <a:gd name="connsiteY11" fmla="*/ 52008 h 522320"/>
                <a:gd name="connsiteX12" fmla="*/ 418795 w 454963"/>
                <a:gd name="connsiteY12" fmla="*/ 18317 h 522320"/>
                <a:gd name="connsiteX13" fmla="*/ 423128 w 454963"/>
                <a:gd name="connsiteY13" fmla="*/ 53236 h 522320"/>
                <a:gd name="connsiteX14" fmla="*/ 444655 w 454963"/>
                <a:gd name="connsiteY14" fmla="*/ 113600 h 522320"/>
                <a:gd name="connsiteX15" fmla="*/ 450262 w 454963"/>
                <a:gd name="connsiteY15" fmla="*/ 214199 h 522320"/>
                <a:gd name="connsiteX16" fmla="*/ 423837 w 454963"/>
                <a:gd name="connsiteY16" fmla="*/ 342584 h 522320"/>
                <a:gd name="connsiteX17" fmla="*/ 442721 w 454963"/>
                <a:gd name="connsiteY17" fmla="*/ 504108 h 522320"/>
                <a:gd name="connsiteX18" fmla="*/ 203572 w 454963"/>
                <a:gd name="connsiteY18" fmla="*/ 514595 h 522320"/>
                <a:gd name="connsiteX19" fmla="*/ 28768 w 454963"/>
                <a:gd name="connsiteY19" fmla="*/ 505825 h 522320"/>
                <a:gd name="connsiteX20" fmla="*/ 3549 w 454963"/>
                <a:gd name="connsiteY20" fmla="*/ 329683 h 522320"/>
                <a:gd name="connsiteX21" fmla="*/ 2545 w 454963"/>
                <a:gd name="connsiteY21" fmla="*/ 216257 h 522320"/>
                <a:gd name="connsiteX22" fmla="*/ 18626 w 454963"/>
                <a:gd name="connsiteY22" fmla="*/ 136023 h 522320"/>
                <a:gd name="connsiteX23" fmla="*/ 45938 w 454963"/>
                <a:gd name="connsiteY23" fmla="*/ 46569 h 522320"/>
                <a:gd name="connsiteX24" fmla="*/ 81461 w 454963"/>
                <a:gd name="connsiteY24" fmla="*/ 251 h 522320"/>
                <a:gd name="connsiteX25" fmla="*/ 83085 w 454963"/>
                <a:gd name="connsiteY25" fmla="*/ 57999 h 522320"/>
                <a:gd name="connsiteX26" fmla="*/ 99002 w 454963"/>
                <a:gd name="connsiteY26" fmla="*/ 122151 h 522320"/>
                <a:gd name="connsiteX27" fmla="*/ 121185 w 454963"/>
                <a:gd name="connsiteY27" fmla="*/ 30376 h 522320"/>
                <a:gd name="connsiteX28" fmla="*/ 147871 w 454963"/>
                <a:gd name="connsiteY28" fmla="*/ 9467 h 522320"/>
                <a:gd name="connsiteX29" fmla="*/ 150714 w 454963"/>
                <a:gd name="connsiteY29" fmla="*/ 46568 h 522320"/>
                <a:gd name="connsiteX30" fmla="*/ 159966 w 454963"/>
                <a:gd name="connsiteY30" fmla="*/ 113743 h 522320"/>
                <a:gd name="connsiteX31" fmla="*/ 192623 w 454963"/>
                <a:gd name="connsiteY31" fmla="*/ 27518 h 522320"/>
                <a:gd name="connsiteX32" fmla="*/ 220428 w 454963"/>
                <a:gd name="connsiteY32" fmla="*/ 9472 h 522320"/>
                <a:gd name="connsiteX0" fmla="*/ 220428 w 454963"/>
                <a:gd name="connsiteY0" fmla="*/ 5505 h 518353"/>
                <a:gd name="connsiteX1" fmla="*/ 219293 w 454963"/>
                <a:gd name="connsiteY1" fmla="*/ 49269 h 518353"/>
                <a:gd name="connsiteX2" fmla="*/ 221700 w 454963"/>
                <a:gd name="connsiteY2" fmla="*/ 110586 h 518353"/>
                <a:gd name="connsiteX3" fmla="*/ 249773 w 454963"/>
                <a:gd name="connsiteY3" fmla="*/ 42602 h 518353"/>
                <a:gd name="connsiteX4" fmla="*/ 284515 w 454963"/>
                <a:gd name="connsiteY4" fmla="*/ 8257 h 518353"/>
                <a:gd name="connsiteX5" fmla="*/ 286920 w 454963"/>
                <a:gd name="connsiteY5" fmla="*/ 54032 h 518353"/>
                <a:gd name="connsiteX6" fmla="*/ 301886 w 454963"/>
                <a:gd name="connsiteY6" fmla="*/ 105801 h 518353"/>
                <a:gd name="connsiteX7" fmla="*/ 325020 w 454963"/>
                <a:gd name="connsiteY7" fmla="*/ 26409 h 518353"/>
                <a:gd name="connsiteX8" fmla="*/ 348192 w 454963"/>
                <a:gd name="connsiteY8" fmla="*/ 12303 h 518353"/>
                <a:gd name="connsiteX9" fmla="*/ 354549 w 454963"/>
                <a:gd name="connsiteY9" fmla="*/ 42601 h 518353"/>
                <a:gd name="connsiteX10" fmla="*/ 366290 w 454963"/>
                <a:gd name="connsiteY10" fmla="*/ 105013 h 518353"/>
                <a:gd name="connsiteX11" fmla="*/ 394114 w 454963"/>
                <a:gd name="connsiteY11" fmla="*/ 48041 h 518353"/>
                <a:gd name="connsiteX12" fmla="*/ 418795 w 454963"/>
                <a:gd name="connsiteY12" fmla="*/ 14350 h 518353"/>
                <a:gd name="connsiteX13" fmla="*/ 423128 w 454963"/>
                <a:gd name="connsiteY13" fmla="*/ 49269 h 518353"/>
                <a:gd name="connsiteX14" fmla="*/ 444655 w 454963"/>
                <a:gd name="connsiteY14" fmla="*/ 109633 h 518353"/>
                <a:gd name="connsiteX15" fmla="*/ 450262 w 454963"/>
                <a:gd name="connsiteY15" fmla="*/ 210232 h 518353"/>
                <a:gd name="connsiteX16" fmla="*/ 423837 w 454963"/>
                <a:gd name="connsiteY16" fmla="*/ 338617 h 518353"/>
                <a:gd name="connsiteX17" fmla="*/ 442721 w 454963"/>
                <a:gd name="connsiteY17" fmla="*/ 500141 h 518353"/>
                <a:gd name="connsiteX18" fmla="*/ 203572 w 454963"/>
                <a:gd name="connsiteY18" fmla="*/ 510628 h 518353"/>
                <a:gd name="connsiteX19" fmla="*/ 28768 w 454963"/>
                <a:gd name="connsiteY19" fmla="*/ 501858 h 518353"/>
                <a:gd name="connsiteX20" fmla="*/ 3549 w 454963"/>
                <a:gd name="connsiteY20" fmla="*/ 325716 h 518353"/>
                <a:gd name="connsiteX21" fmla="*/ 2545 w 454963"/>
                <a:gd name="connsiteY21" fmla="*/ 212290 h 518353"/>
                <a:gd name="connsiteX22" fmla="*/ 18626 w 454963"/>
                <a:gd name="connsiteY22" fmla="*/ 132056 h 518353"/>
                <a:gd name="connsiteX23" fmla="*/ 45938 w 454963"/>
                <a:gd name="connsiteY23" fmla="*/ 42602 h 518353"/>
                <a:gd name="connsiteX24" fmla="*/ 79899 w 454963"/>
                <a:gd name="connsiteY24" fmla="*/ 2270 h 518353"/>
                <a:gd name="connsiteX25" fmla="*/ 83085 w 454963"/>
                <a:gd name="connsiteY25" fmla="*/ 54032 h 518353"/>
                <a:gd name="connsiteX26" fmla="*/ 99002 w 454963"/>
                <a:gd name="connsiteY26" fmla="*/ 118184 h 518353"/>
                <a:gd name="connsiteX27" fmla="*/ 121185 w 454963"/>
                <a:gd name="connsiteY27" fmla="*/ 26409 h 518353"/>
                <a:gd name="connsiteX28" fmla="*/ 147871 w 454963"/>
                <a:gd name="connsiteY28" fmla="*/ 5500 h 518353"/>
                <a:gd name="connsiteX29" fmla="*/ 150714 w 454963"/>
                <a:gd name="connsiteY29" fmla="*/ 42601 h 518353"/>
                <a:gd name="connsiteX30" fmla="*/ 159966 w 454963"/>
                <a:gd name="connsiteY30" fmla="*/ 109776 h 518353"/>
                <a:gd name="connsiteX31" fmla="*/ 192623 w 454963"/>
                <a:gd name="connsiteY31" fmla="*/ 23551 h 518353"/>
                <a:gd name="connsiteX32" fmla="*/ 220428 w 454963"/>
                <a:gd name="connsiteY32" fmla="*/ 5505 h 518353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2623 w 454963"/>
                <a:gd name="connsiteY31" fmla="*/ 21583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21185 w 454963"/>
                <a:gd name="connsiteY27" fmla="*/ 24441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9272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7871 w 454963"/>
                <a:gd name="connsiteY28" fmla="*/ 3532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50714 w 454963"/>
                <a:gd name="connsiteY29" fmla="*/ 4063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966 w 454963"/>
                <a:gd name="connsiteY30" fmla="*/ 107808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9002 w 454963"/>
                <a:gd name="connsiteY26" fmla="*/ 1162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89917 w 454963"/>
                <a:gd name="connsiteY26" fmla="*/ 116716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20428 w 454963"/>
                <a:gd name="connsiteY0" fmla="*/ 3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20428 w 454963"/>
                <a:gd name="connsiteY32" fmla="*/ 3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1700 w 454963"/>
                <a:gd name="connsiteY2" fmla="*/ 108618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91061 w 454963"/>
                <a:gd name="connsiteY31" fmla="*/ 32467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49773 w 454963"/>
                <a:gd name="connsiteY3" fmla="*/ 40634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5020 w 454963"/>
                <a:gd name="connsiteY7" fmla="*/ 2444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22151 w 454963"/>
                <a:gd name="connsiteY7" fmla="*/ 35101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8192 w 454963"/>
                <a:gd name="connsiteY8" fmla="*/ 10335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1886 w 454963"/>
                <a:gd name="connsiteY6" fmla="*/ 10383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4549 w 454963"/>
                <a:gd name="connsiteY9" fmla="*/ 4063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1020 w 454963"/>
                <a:gd name="connsiteY8" fmla="*/ 9336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290 w 454963"/>
                <a:gd name="connsiteY10" fmla="*/ 103045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3128 w 454963"/>
                <a:gd name="connsiteY13" fmla="*/ 47301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8795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44655 w 454963"/>
                <a:gd name="connsiteY14" fmla="*/ 10766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331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9395 w 454963"/>
                <a:gd name="connsiteY14" fmla="*/ 113828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1903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4963"/>
                <a:gd name="connsiteY0" fmla="*/ 2537 h 516385"/>
                <a:gd name="connsiteX1" fmla="*/ 219293 w 454963"/>
                <a:gd name="connsiteY1" fmla="*/ 47301 h 516385"/>
                <a:gd name="connsiteX2" fmla="*/ 225286 w 454963"/>
                <a:gd name="connsiteY2" fmla="*/ 111949 h 516385"/>
                <a:gd name="connsiteX3" fmla="*/ 252642 w 454963"/>
                <a:gd name="connsiteY3" fmla="*/ 51461 h 516385"/>
                <a:gd name="connsiteX4" fmla="*/ 284515 w 454963"/>
                <a:gd name="connsiteY4" fmla="*/ 6289 h 516385"/>
                <a:gd name="connsiteX5" fmla="*/ 286920 w 454963"/>
                <a:gd name="connsiteY5" fmla="*/ 52064 h 516385"/>
                <a:gd name="connsiteX6" fmla="*/ 300691 w 454963"/>
                <a:gd name="connsiteY6" fmla="*/ 109663 h 516385"/>
                <a:gd name="connsiteX7" fmla="*/ 318326 w 454963"/>
                <a:gd name="connsiteY7" fmla="*/ 53757 h 516385"/>
                <a:gd name="connsiteX8" fmla="*/ 343650 w 454963"/>
                <a:gd name="connsiteY8" fmla="*/ 9503 h 516385"/>
                <a:gd name="connsiteX9" fmla="*/ 350007 w 454963"/>
                <a:gd name="connsiteY9" fmla="*/ 58623 h 516385"/>
                <a:gd name="connsiteX10" fmla="*/ 366529 w 454963"/>
                <a:gd name="connsiteY10" fmla="*/ 112206 h 516385"/>
                <a:gd name="connsiteX11" fmla="*/ 394114 w 454963"/>
                <a:gd name="connsiteY11" fmla="*/ 46073 h 516385"/>
                <a:gd name="connsiteX12" fmla="*/ 415448 w 454963"/>
                <a:gd name="connsiteY12" fmla="*/ 12382 h 516385"/>
                <a:gd name="connsiteX13" fmla="*/ 424802 w 454963"/>
                <a:gd name="connsiteY13" fmla="*/ 63792 h 516385"/>
                <a:gd name="connsiteX14" fmla="*/ 435649 w 454963"/>
                <a:gd name="connsiteY14" fmla="*/ 115655 h 516385"/>
                <a:gd name="connsiteX15" fmla="*/ 450262 w 454963"/>
                <a:gd name="connsiteY15" fmla="*/ 208264 h 516385"/>
                <a:gd name="connsiteX16" fmla="*/ 423837 w 454963"/>
                <a:gd name="connsiteY16" fmla="*/ 336649 h 516385"/>
                <a:gd name="connsiteX17" fmla="*/ 442721 w 454963"/>
                <a:gd name="connsiteY17" fmla="*/ 498173 h 516385"/>
                <a:gd name="connsiteX18" fmla="*/ 203572 w 454963"/>
                <a:gd name="connsiteY18" fmla="*/ 508660 h 516385"/>
                <a:gd name="connsiteX19" fmla="*/ 28768 w 454963"/>
                <a:gd name="connsiteY19" fmla="*/ 499890 h 516385"/>
                <a:gd name="connsiteX20" fmla="*/ 3549 w 454963"/>
                <a:gd name="connsiteY20" fmla="*/ 323748 h 516385"/>
                <a:gd name="connsiteX21" fmla="*/ 2545 w 454963"/>
                <a:gd name="connsiteY21" fmla="*/ 210322 h 516385"/>
                <a:gd name="connsiteX22" fmla="*/ 18626 w 454963"/>
                <a:gd name="connsiteY22" fmla="*/ 130088 h 516385"/>
                <a:gd name="connsiteX23" fmla="*/ 45938 w 454963"/>
                <a:gd name="connsiteY23" fmla="*/ 40634 h 516385"/>
                <a:gd name="connsiteX24" fmla="*/ 79899 w 454963"/>
                <a:gd name="connsiteY24" fmla="*/ 302 h 516385"/>
                <a:gd name="connsiteX25" fmla="*/ 83085 w 454963"/>
                <a:gd name="connsiteY25" fmla="*/ 52064 h 516385"/>
                <a:gd name="connsiteX26" fmla="*/ 93981 w 454963"/>
                <a:gd name="connsiteY26" fmla="*/ 117882 h 516385"/>
                <a:gd name="connsiteX27" fmla="*/ 117837 w 454963"/>
                <a:gd name="connsiteY27" fmla="*/ 55756 h 516385"/>
                <a:gd name="connsiteX28" fmla="*/ 140938 w 454963"/>
                <a:gd name="connsiteY28" fmla="*/ 1533 h 516385"/>
                <a:gd name="connsiteX29" fmla="*/ 148084 w 454963"/>
                <a:gd name="connsiteY29" fmla="*/ 57623 h 516385"/>
                <a:gd name="connsiteX30" fmla="*/ 159249 w 454963"/>
                <a:gd name="connsiteY30" fmla="*/ 110640 h 516385"/>
                <a:gd name="connsiteX31" fmla="*/ 184606 w 454963"/>
                <a:gd name="connsiteY31" fmla="*/ 51456 h 516385"/>
                <a:gd name="connsiteX32" fmla="*/ 218276 w 454963"/>
                <a:gd name="connsiteY32" fmla="*/ 2537 h 516385"/>
                <a:gd name="connsiteX0" fmla="*/ 218276 w 459213"/>
                <a:gd name="connsiteY0" fmla="*/ 2537 h 516385"/>
                <a:gd name="connsiteX1" fmla="*/ 219293 w 459213"/>
                <a:gd name="connsiteY1" fmla="*/ 47301 h 516385"/>
                <a:gd name="connsiteX2" fmla="*/ 225286 w 459213"/>
                <a:gd name="connsiteY2" fmla="*/ 111949 h 516385"/>
                <a:gd name="connsiteX3" fmla="*/ 252642 w 459213"/>
                <a:gd name="connsiteY3" fmla="*/ 51461 h 516385"/>
                <a:gd name="connsiteX4" fmla="*/ 284515 w 459213"/>
                <a:gd name="connsiteY4" fmla="*/ 6289 h 516385"/>
                <a:gd name="connsiteX5" fmla="*/ 286920 w 459213"/>
                <a:gd name="connsiteY5" fmla="*/ 52064 h 516385"/>
                <a:gd name="connsiteX6" fmla="*/ 300691 w 459213"/>
                <a:gd name="connsiteY6" fmla="*/ 109663 h 516385"/>
                <a:gd name="connsiteX7" fmla="*/ 318326 w 459213"/>
                <a:gd name="connsiteY7" fmla="*/ 53757 h 516385"/>
                <a:gd name="connsiteX8" fmla="*/ 343650 w 459213"/>
                <a:gd name="connsiteY8" fmla="*/ 9503 h 516385"/>
                <a:gd name="connsiteX9" fmla="*/ 350007 w 459213"/>
                <a:gd name="connsiteY9" fmla="*/ 58623 h 516385"/>
                <a:gd name="connsiteX10" fmla="*/ 366529 w 459213"/>
                <a:gd name="connsiteY10" fmla="*/ 112206 h 516385"/>
                <a:gd name="connsiteX11" fmla="*/ 394114 w 459213"/>
                <a:gd name="connsiteY11" fmla="*/ 46073 h 516385"/>
                <a:gd name="connsiteX12" fmla="*/ 415448 w 459213"/>
                <a:gd name="connsiteY12" fmla="*/ 12382 h 516385"/>
                <a:gd name="connsiteX13" fmla="*/ 424802 w 459213"/>
                <a:gd name="connsiteY13" fmla="*/ 63792 h 516385"/>
                <a:gd name="connsiteX14" fmla="*/ 435649 w 459213"/>
                <a:gd name="connsiteY14" fmla="*/ 115655 h 516385"/>
                <a:gd name="connsiteX15" fmla="*/ 450262 w 459213"/>
                <a:gd name="connsiteY15" fmla="*/ 208264 h 516385"/>
                <a:gd name="connsiteX16" fmla="*/ 440320 w 459213"/>
                <a:gd name="connsiteY16" fmla="*/ 336649 h 516385"/>
                <a:gd name="connsiteX17" fmla="*/ 442721 w 459213"/>
                <a:gd name="connsiteY17" fmla="*/ 498173 h 516385"/>
                <a:gd name="connsiteX18" fmla="*/ 203572 w 459213"/>
                <a:gd name="connsiteY18" fmla="*/ 508660 h 516385"/>
                <a:gd name="connsiteX19" fmla="*/ 28768 w 459213"/>
                <a:gd name="connsiteY19" fmla="*/ 499890 h 516385"/>
                <a:gd name="connsiteX20" fmla="*/ 3549 w 459213"/>
                <a:gd name="connsiteY20" fmla="*/ 323748 h 516385"/>
                <a:gd name="connsiteX21" fmla="*/ 2545 w 459213"/>
                <a:gd name="connsiteY21" fmla="*/ 210322 h 516385"/>
                <a:gd name="connsiteX22" fmla="*/ 18626 w 459213"/>
                <a:gd name="connsiteY22" fmla="*/ 130088 h 516385"/>
                <a:gd name="connsiteX23" fmla="*/ 45938 w 459213"/>
                <a:gd name="connsiteY23" fmla="*/ 40634 h 516385"/>
                <a:gd name="connsiteX24" fmla="*/ 79899 w 459213"/>
                <a:gd name="connsiteY24" fmla="*/ 302 h 516385"/>
                <a:gd name="connsiteX25" fmla="*/ 83085 w 459213"/>
                <a:gd name="connsiteY25" fmla="*/ 52064 h 516385"/>
                <a:gd name="connsiteX26" fmla="*/ 93981 w 459213"/>
                <a:gd name="connsiteY26" fmla="*/ 117882 h 516385"/>
                <a:gd name="connsiteX27" fmla="*/ 117837 w 459213"/>
                <a:gd name="connsiteY27" fmla="*/ 55756 h 516385"/>
                <a:gd name="connsiteX28" fmla="*/ 140938 w 459213"/>
                <a:gd name="connsiteY28" fmla="*/ 1533 h 516385"/>
                <a:gd name="connsiteX29" fmla="*/ 148084 w 459213"/>
                <a:gd name="connsiteY29" fmla="*/ 57623 h 516385"/>
                <a:gd name="connsiteX30" fmla="*/ 159249 w 459213"/>
                <a:gd name="connsiteY30" fmla="*/ 110640 h 516385"/>
                <a:gd name="connsiteX31" fmla="*/ 184606 w 459213"/>
                <a:gd name="connsiteY31" fmla="*/ 51456 h 516385"/>
                <a:gd name="connsiteX32" fmla="*/ 218276 w 459213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35649 w 462047"/>
                <a:gd name="connsiteY14" fmla="*/ 115655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8276 w 462047"/>
                <a:gd name="connsiteY0" fmla="*/ 2537 h 516385"/>
                <a:gd name="connsiteX1" fmla="*/ 219293 w 462047"/>
                <a:gd name="connsiteY1" fmla="*/ 47301 h 516385"/>
                <a:gd name="connsiteX2" fmla="*/ 225286 w 462047"/>
                <a:gd name="connsiteY2" fmla="*/ 111949 h 516385"/>
                <a:gd name="connsiteX3" fmla="*/ 252642 w 462047"/>
                <a:gd name="connsiteY3" fmla="*/ 51461 h 516385"/>
                <a:gd name="connsiteX4" fmla="*/ 284515 w 462047"/>
                <a:gd name="connsiteY4" fmla="*/ 6289 h 516385"/>
                <a:gd name="connsiteX5" fmla="*/ 286920 w 462047"/>
                <a:gd name="connsiteY5" fmla="*/ 52064 h 516385"/>
                <a:gd name="connsiteX6" fmla="*/ 300691 w 462047"/>
                <a:gd name="connsiteY6" fmla="*/ 109663 h 516385"/>
                <a:gd name="connsiteX7" fmla="*/ 318326 w 462047"/>
                <a:gd name="connsiteY7" fmla="*/ 53757 h 516385"/>
                <a:gd name="connsiteX8" fmla="*/ 343650 w 462047"/>
                <a:gd name="connsiteY8" fmla="*/ 9503 h 516385"/>
                <a:gd name="connsiteX9" fmla="*/ 350007 w 462047"/>
                <a:gd name="connsiteY9" fmla="*/ 58623 h 516385"/>
                <a:gd name="connsiteX10" fmla="*/ 366529 w 462047"/>
                <a:gd name="connsiteY10" fmla="*/ 112206 h 516385"/>
                <a:gd name="connsiteX11" fmla="*/ 394114 w 462047"/>
                <a:gd name="connsiteY11" fmla="*/ 46073 h 516385"/>
                <a:gd name="connsiteX12" fmla="*/ 415448 w 462047"/>
                <a:gd name="connsiteY12" fmla="*/ 12382 h 516385"/>
                <a:gd name="connsiteX13" fmla="*/ 424802 w 462047"/>
                <a:gd name="connsiteY13" fmla="*/ 63792 h 516385"/>
                <a:gd name="connsiteX14" fmla="*/ 444160 w 462047"/>
                <a:gd name="connsiteY14" fmla="*/ 116714 h 516385"/>
                <a:gd name="connsiteX15" fmla="*/ 450262 w 462047"/>
                <a:gd name="connsiteY15" fmla="*/ 208264 h 516385"/>
                <a:gd name="connsiteX16" fmla="*/ 448766 w 462047"/>
                <a:gd name="connsiteY16" fmla="*/ 336423 h 516385"/>
                <a:gd name="connsiteX17" fmla="*/ 442721 w 462047"/>
                <a:gd name="connsiteY17" fmla="*/ 498173 h 516385"/>
                <a:gd name="connsiteX18" fmla="*/ 203572 w 462047"/>
                <a:gd name="connsiteY18" fmla="*/ 508660 h 516385"/>
                <a:gd name="connsiteX19" fmla="*/ 28768 w 462047"/>
                <a:gd name="connsiteY19" fmla="*/ 499890 h 516385"/>
                <a:gd name="connsiteX20" fmla="*/ 3549 w 462047"/>
                <a:gd name="connsiteY20" fmla="*/ 323748 h 516385"/>
                <a:gd name="connsiteX21" fmla="*/ 2545 w 462047"/>
                <a:gd name="connsiteY21" fmla="*/ 210322 h 516385"/>
                <a:gd name="connsiteX22" fmla="*/ 18626 w 462047"/>
                <a:gd name="connsiteY22" fmla="*/ 130088 h 516385"/>
                <a:gd name="connsiteX23" fmla="*/ 45938 w 462047"/>
                <a:gd name="connsiteY23" fmla="*/ 40634 h 516385"/>
                <a:gd name="connsiteX24" fmla="*/ 79899 w 462047"/>
                <a:gd name="connsiteY24" fmla="*/ 302 h 516385"/>
                <a:gd name="connsiteX25" fmla="*/ 83085 w 462047"/>
                <a:gd name="connsiteY25" fmla="*/ 52064 h 516385"/>
                <a:gd name="connsiteX26" fmla="*/ 93981 w 462047"/>
                <a:gd name="connsiteY26" fmla="*/ 117882 h 516385"/>
                <a:gd name="connsiteX27" fmla="*/ 117837 w 462047"/>
                <a:gd name="connsiteY27" fmla="*/ 55756 h 516385"/>
                <a:gd name="connsiteX28" fmla="*/ 140938 w 462047"/>
                <a:gd name="connsiteY28" fmla="*/ 1533 h 516385"/>
                <a:gd name="connsiteX29" fmla="*/ 148084 w 462047"/>
                <a:gd name="connsiteY29" fmla="*/ 57623 h 516385"/>
                <a:gd name="connsiteX30" fmla="*/ 159249 w 462047"/>
                <a:gd name="connsiteY30" fmla="*/ 110640 h 516385"/>
                <a:gd name="connsiteX31" fmla="*/ 184606 w 462047"/>
                <a:gd name="connsiteY31" fmla="*/ 51456 h 516385"/>
                <a:gd name="connsiteX32" fmla="*/ 218276 w 462047"/>
                <a:gd name="connsiteY32" fmla="*/ 2537 h 516385"/>
                <a:gd name="connsiteX0" fmla="*/ 217969 w 461740"/>
                <a:gd name="connsiteY0" fmla="*/ 2532 h 516380"/>
                <a:gd name="connsiteX1" fmla="*/ 218986 w 461740"/>
                <a:gd name="connsiteY1" fmla="*/ 47296 h 516380"/>
                <a:gd name="connsiteX2" fmla="*/ 224979 w 461740"/>
                <a:gd name="connsiteY2" fmla="*/ 111944 h 516380"/>
                <a:gd name="connsiteX3" fmla="*/ 252335 w 461740"/>
                <a:gd name="connsiteY3" fmla="*/ 51456 h 516380"/>
                <a:gd name="connsiteX4" fmla="*/ 284208 w 461740"/>
                <a:gd name="connsiteY4" fmla="*/ 6284 h 516380"/>
                <a:gd name="connsiteX5" fmla="*/ 286613 w 461740"/>
                <a:gd name="connsiteY5" fmla="*/ 52059 h 516380"/>
                <a:gd name="connsiteX6" fmla="*/ 300384 w 461740"/>
                <a:gd name="connsiteY6" fmla="*/ 109658 h 516380"/>
                <a:gd name="connsiteX7" fmla="*/ 318019 w 461740"/>
                <a:gd name="connsiteY7" fmla="*/ 53752 h 516380"/>
                <a:gd name="connsiteX8" fmla="*/ 343343 w 461740"/>
                <a:gd name="connsiteY8" fmla="*/ 9498 h 516380"/>
                <a:gd name="connsiteX9" fmla="*/ 349700 w 461740"/>
                <a:gd name="connsiteY9" fmla="*/ 58618 h 516380"/>
                <a:gd name="connsiteX10" fmla="*/ 366222 w 461740"/>
                <a:gd name="connsiteY10" fmla="*/ 112201 h 516380"/>
                <a:gd name="connsiteX11" fmla="*/ 393807 w 461740"/>
                <a:gd name="connsiteY11" fmla="*/ 46068 h 516380"/>
                <a:gd name="connsiteX12" fmla="*/ 415141 w 461740"/>
                <a:gd name="connsiteY12" fmla="*/ 12377 h 516380"/>
                <a:gd name="connsiteX13" fmla="*/ 424495 w 461740"/>
                <a:gd name="connsiteY13" fmla="*/ 63787 h 516380"/>
                <a:gd name="connsiteX14" fmla="*/ 443853 w 461740"/>
                <a:gd name="connsiteY14" fmla="*/ 116709 h 516380"/>
                <a:gd name="connsiteX15" fmla="*/ 449955 w 461740"/>
                <a:gd name="connsiteY15" fmla="*/ 208259 h 516380"/>
                <a:gd name="connsiteX16" fmla="*/ 448459 w 461740"/>
                <a:gd name="connsiteY16" fmla="*/ 336418 h 516380"/>
                <a:gd name="connsiteX17" fmla="*/ 442414 w 461740"/>
                <a:gd name="connsiteY17" fmla="*/ 498168 h 516380"/>
                <a:gd name="connsiteX18" fmla="*/ 203265 w 461740"/>
                <a:gd name="connsiteY18" fmla="*/ 508655 h 516380"/>
                <a:gd name="connsiteX19" fmla="*/ 28461 w 461740"/>
                <a:gd name="connsiteY19" fmla="*/ 499885 h 516380"/>
                <a:gd name="connsiteX20" fmla="*/ 3242 w 461740"/>
                <a:gd name="connsiteY20" fmla="*/ 323743 h 516380"/>
                <a:gd name="connsiteX21" fmla="*/ 2238 w 461740"/>
                <a:gd name="connsiteY21" fmla="*/ 210317 h 516380"/>
                <a:gd name="connsiteX22" fmla="*/ 12848 w 461740"/>
                <a:gd name="connsiteY22" fmla="*/ 127753 h 516380"/>
                <a:gd name="connsiteX23" fmla="*/ 45631 w 461740"/>
                <a:gd name="connsiteY23" fmla="*/ 40629 h 516380"/>
                <a:gd name="connsiteX24" fmla="*/ 79592 w 461740"/>
                <a:gd name="connsiteY24" fmla="*/ 297 h 516380"/>
                <a:gd name="connsiteX25" fmla="*/ 82778 w 461740"/>
                <a:gd name="connsiteY25" fmla="*/ 52059 h 516380"/>
                <a:gd name="connsiteX26" fmla="*/ 93674 w 461740"/>
                <a:gd name="connsiteY26" fmla="*/ 117877 h 516380"/>
                <a:gd name="connsiteX27" fmla="*/ 117530 w 461740"/>
                <a:gd name="connsiteY27" fmla="*/ 55751 h 516380"/>
                <a:gd name="connsiteX28" fmla="*/ 140631 w 461740"/>
                <a:gd name="connsiteY28" fmla="*/ 1528 h 516380"/>
                <a:gd name="connsiteX29" fmla="*/ 147777 w 461740"/>
                <a:gd name="connsiteY29" fmla="*/ 57618 h 516380"/>
                <a:gd name="connsiteX30" fmla="*/ 158942 w 461740"/>
                <a:gd name="connsiteY30" fmla="*/ 110635 h 516380"/>
                <a:gd name="connsiteX31" fmla="*/ 184299 w 461740"/>
                <a:gd name="connsiteY31" fmla="*/ 51451 h 516380"/>
                <a:gd name="connsiteX32" fmla="*/ 217969 w 461740"/>
                <a:gd name="connsiteY32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43853 w 462226"/>
                <a:gd name="connsiteY14" fmla="*/ 116709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3104 w 462226"/>
                <a:gd name="connsiteY14" fmla="*/ 128168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5141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51048 w 462226"/>
                <a:gd name="connsiteY14" fmla="*/ 114740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7969 w 462226"/>
                <a:gd name="connsiteY0" fmla="*/ 2532 h 516380"/>
                <a:gd name="connsiteX1" fmla="*/ 218986 w 462226"/>
                <a:gd name="connsiteY1" fmla="*/ 47296 h 516380"/>
                <a:gd name="connsiteX2" fmla="*/ 224979 w 462226"/>
                <a:gd name="connsiteY2" fmla="*/ 111944 h 516380"/>
                <a:gd name="connsiteX3" fmla="*/ 252335 w 462226"/>
                <a:gd name="connsiteY3" fmla="*/ 51456 h 516380"/>
                <a:gd name="connsiteX4" fmla="*/ 284208 w 462226"/>
                <a:gd name="connsiteY4" fmla="*/ 6284 h 516380"/>
                <a:gd name="connsiteX5" fmla="*/ 286613 w 462226"/>
                <a:gd name="connsiteY5" fmla="*/ 52059 h 516380"/>
                <a:gd name="connsiteX6" fmla="*/ 300384 w 462226"/>
                <a:gd name="connsiteY6" fmla="*/ 109658 h 516380"/>
                <a:gd name="connsiteX7" fmla="*/ 318019 w 462226"/>
                <a:gd name="connsiteY7" fmla="*/ 53752 h 516380"/>
                <a:gd name="connsiteX8" fmla="*/ 343343 w 462226"/>
                <a:gd name="connsiteY8" fmla="*/ 9498 h 516380"/>
                <a:gd name="connsiteX9" fmla="*/ 349700 w 462226"/>
                <a:gd name="connsiteY9" fmla="*/ 58618 h 516380"/>
                <a:gd name="connsiteX10" fmla="*/ 366222 w 462226"/>
                <a:gd name="connsiteY10" fmla="*/ 112201 h 516380"/>
                <a:gd name="connsiteX11" fmla="*/ 393807 w 462226"/>
                <a:gd name="connsiteY11" fmla="*/ 46068 h 516380"/>
                <a:gd name="connsiteX12" fmla="*/ 417968 w 462226"/>
                <a:gd name="connsiteY12" fmla="*/ 12377 h 516380"/>
                <a:gd name="connsiteX13" fmla="*/ 424495 w 462226"/>
                <a:gd name="connsiteY13" fmla="*/ 63787 h 516380"/>
                <a:gd name="connsiteX14" fmla="*/ 449249 w 462226"/>
                <a:gd name="connsiteY14" fmla="*/ 122081 h 516380"/>
                <a:gd name="connsiteX15" fmla="*/ 448459 w 462226"/>
                <a:gd name="connsiteY15" fmla="*/ 336418 h 516380"/>
                <a:gd name="connsiteX16" fmla="*/ 442414 w 462226"/>
                <a:gd name="connsiteY16" fmla="*/ 498168 h 516380"/>
                <a:gd name="connsiteX17" fmla="*/ 203265 w 462226"/>
                <a:gd name="connsiteY17" fmla="*/ 508655 h 516380"/>
                <a:gd name="connsiteX18" fmla="*/ 28461 w 462226"/>
                <a:gd name="connsiteY18" fmla="*/ 499885 h 516380"/>
                <a:gd name="connsiteX19" fmla="*/ 3242 w 462226"/>
                <a:gd name="connsiteY19" fmla="*/ 323743 h 516380"/>
                <a:gd name="connsiteX20" fmla="*/ 2238 w 462226"/>
                <a:gd name="connsiteY20" fmla="*/ 210317 h 516380"/>
                <a:gd name="connsiteX21" fmla="*/ 12848 w 462226"/>
                <a:gd name="connsiteY21" fmla="*/ 127753 h 516380"/>
                <a:gd name="connsiteX22" fmla="*/ 45631 w 462226"/>
                <a:gd name="connsiteY22" fmla="*/ 40629 h 516380"/>
                <a:gd name="connsiteX23" fmla="*/ 79592 w 462226"/>
                <a:gd name="connsiteY23" fmla="*/ 297 h 516380"/>
                <a:gd name="connsiteX24" fmla="*/ 82778 w 462226"/>
                <a:gd name="connsiteY24" fmla="*/ 52059 h 516380"/>
                <a:gd name="connsiteX25" fmla="*/ 93674 w 462226"/>
                <a:gd name="connsiteY25" fmla="*/ 117877 h 516380"/>
                <a:gd name="connsiteX26" fmla="*/ 117530 w 462226"/>
                <a:gd name="connsiteY26" fmla="*/ 55751 h 516380"/>
                <a:gd name="connsiteX27" fmla="*/ 140631 w 462226"/>
                <a:gd name="connsiteY27" fmla="*/ 1528 h 516380"/>
                <a:gd name="connsiteX28" fmla="*/ 147777 w 462226"/>
                <a:gd name="connsiteY28" fmla="*/ 57618 h 516380"/>
                <a:gd name="connsiteX29" fmla="*/ 158942 w 462226"/>
                <a:gd name="connsiteY29" fmla="*/ 110635 h 516380"/>
                <a:gd name="connsiteX30" fmla="*/ 184299 w 462226"/>
                <a:gd name="connsiteY30" fmla="*/ 51451 h 516380"/>
                <a:gd name="connsiteX31" fmla="*/ 217969 w 462226"/>
                <a:gd name="connsiteY31" fmla="*/ 2532 h 516380"/>
                <a:gd name="connsiteX0" fmla="*/ 216016 w 460273"/>
                <a:gd name="connsiteY0" fmla="*/ 2532 h 516380"/>
                <a:gd name="connsiteX1" fmla="*/ 217033 w 460273"/>
                <a:gd name="connsiteY1" fmla="*/ 47296 h 516380"/>
                <a:gd name="connsiteX2" fmla="*/ 223026 w 460273"/>
                <a:gd name="connsiteY2" fmla="*/ 111944 h 516380"/>
                <a:gd name="connsiteX3" fmla="*/ 250382 w 460273"/>
                <a:gd name="connsiteY3" fmla="*/ 51456 h 516380"/>
                <a:gd name="connsiteX4" fmla="*/ 282255 w 460273"/>
                <a:gd name="connsiteY4" fmla="*/ 6284 h 516380"/>
                <a:gd name="connsiteX5" fmla="*/ 284660 w 460273"/>
                <a:gd name="connsiteY5" fmla="*/ 52059 h 516380"/>
                <a:gd name="connsiteX6" fmla="*/ 298431 w 460273"/>
                <a:gd name="connsiteY6" fmla="*/ 109658 h 516380"/>
                <a:gd name="connsiteX7" fmla="*/ 316066 w 460273"/>
                <a:gd name="connsiteY7" fmla="*/ 53752 h 516380"/>
                <a:gd name="connsiteX8" fmla="*/ 341390 w 460273"/>
                <a:gd name="connsiteY8" fmla="*/ 9498 h 516380"/>
                <a:gd name="connsiteX9" fmla="*/ 347747 w 460273"/>
                <a:gd name="connsiteY9" fmla="*/ 58618 h 516380"/>
                <a:gd name="connsiteX10" fmla="*/ 364269 w 460273"/>
                <a:gd name="connsiteY10" fmla="*/ 112201 h 516380"/>
                <a:gd name="connsiteX11" fmla="*/ 391854 w 460273"/>
                <a:gd name="connsiteY11" fmla="*/ 46068 h 516380"/>
                <a:gd name="connsiteX12" fmla="*/ 416015 w 460273"/>
                <a:gd name="connsiteY12" fmla="*/ 12377 h 516380"/>
                <a:gd name="connsiteX13" fmla="*/ 422542 w 460273"/>
                <a:gd name="connsiteY13" fmla="*/ 63787 h 516380"/>
                <a:gd name="connsiteX14" fmla="*/ 447296 w 460273"/>
                <a:gd name="connsiteY14" fmla="*/ 122081 h 516380"/>
                <a:gd name="connsiteX15" fmla="*/ 446506 w 460273"/>
                <a:gd name="connsiteY15" fmla="*/ 336418 h 516380"/>
                <a:gd name="connsiteX16" fmla="*/ 440461 w 460273"/>
                <a:gd name="connsiteY16" fmla="*/ 498168 h 516380"/>
                <a:gd name="connsiteX17" fmla="*/ 201312 w 460273"/>
                <a:gd name="connsiteY17" fmla="*/ 508655 h 516380"/>
                <a:gd name="connsiteX18" fmla="*/ 26508 w 460273"/>
                <a:gd name="connsiteY18" fmla="*/ 499885 h 516380"/>
                <a:gd name="connsiteX19" fmla="*/ 5829 w 460273"/>
                <a:gd name="connsiteY19" fmla="*/ 323743 h 516380"/>
                <a:gd name="connsiteX20" fmla="*/ 285 w 460273"/>
                <a:gd name="connsiteY20" fmla="*/ 210317 h 516380"/>
                <a:gd name="connsiteX21" fmla="*/ 10895 w 460273"/>
                <a:gd name="connsiteY21" fmla="*/ 127753 h 516380"/>
                <a:gd name="connsiteX22" fmla="*/ 43678 w 460273"/>
                <a:gd name="connsiteY22" fmla="*/ 40629 h 516380"/>
                <a:gd name="connsiteX23" fmla="*/ 77639 w 460273"/>
                <a:gd name="connsiteY23" fmla="*/ 297 h 516380"/>
                <a:gd name="connsiteX24" fmla="*/ 80825 w 460273"/>
                <a:gd name="connsiteY24" fmla="*/ 52059 h 516380"/>
                <a:gd name="connsiteX25" fmla="*/ 91721 w 460273"/>
                <a:gd name="connsiteY25" fmla="*/ 117877 h 516380"/>
                <a:gd name="connsiteX26" fmla="*/ 115577 w 460273"/>
                <a:gd name="connsiteY26" fmla="*/ 55751 h 516380"/>
                <a:gd name="connsiteX27" fmla="*/ 138678 w 460273"/>
                <a:gd name="connsiteY27" fmla="*/ 1528 h 516380"/>
                <a:gd name="connsiteX28" fmla="*/ 145824 w 460273"/>
                <a:gd name="connsiteY28" fmla="*/ 57618 h 516380"/>
                <a:gd name="connsiteX29" fmla="*/ 156989 w 460273"/>
                <a:gd name="connsiteY29" fmla="*/ 110635 h 516380"/>
                <a:gd name="connsiteX30" fmla="*/ 182346 w 460273"/>
                <a:gd name="connsiteY30" fmla="*/ 51451 h 516380"/>
                <a:gd name="connsiteX31" fmla="*/ 216016 w 460273"/>
                <a:gd name="connsiteY31" fmla="*/ 2532 h 51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273" h="516380">
                  <a:moveTo>
                    <a:pt x="216016" y="2532"/>
                  </a:moveTo>
                  <a:cubicBezTo>
                    <a:pt x="234468" y="6337"/>
                    <a:pt x="221842" y="27728"/>
                    <a:pt x="217033" y="47296"/>
                  </a:cubicBezTo>
                  <a:cubicBezTo>
                    <a:pt x="212224" y="66864"/>
                    <a:pt x="194517" y="110085"/>
                    <a:pt x="223026" y="111944"/>
                  </a:cubicBezTo>
                  <a:cubicBezTo>
                    <a:pt x="251535" y="113803"/>
                    <a:pt x="249356" y="75562"/>
                    <a:pt x="250382" y="51456"/>
                  </a:cubicBezTo>
                  <a:cubicBezTo>
                    <a:pt x="251408" y="27350"/>
                    <a:pt x="261480" y="4352"/>
                    <a:pt x="282255" y="6284"/>
                  </a:cubicBezTo>
                  <a:cubicBezTo>
                    <a:pt x="303030" y="8216"/>
                    <a:pt x="285550" y="34830"/>
                    <a:pt x="284660" y="52059"/>
                  </a:cubicBezTo>
                  <a:cubicBezTo>
                    <a:pt x="283770" y="69288"/>
                    <a:pt x="281960" y="109543"/>
                    <a:pt x="298431" y="109658"/>
                  </a:cubicBezTo>
                  <a:cubicBezTo>
                    <a:pt x="314902" y="109773"/>
                    <a:pt x="314883" y="73110"/>
                    <a:pt x="316066" y="53752"/>
                  </a:cubicBezTo>
                  <a:cubicBezTo>
                    <a:pt x="317249" y="34394"/>
                    <a:pt x="318418" y="8687"/>
                    <a:pt x="341390" y="9498"/>
                  </a:cubicBezTo>
                  <a:cubicBezTo>
                    <a:pt x="364362" y="10309"/>
                    <a:pt x="349194" y="41001"/>
                    <a:pt x="347747" y="58618"/>
                  </a:cubicBezTo>
                  <a:cubicBezTo>
                    <a:pt x="346300" y="76235"/>
                    <a:pt x="343769" y="112128"/>
                    <a:pt x="364269" y="112201"/>
                  </a:cubicBezTo>
                  <a:cubicBezTo>
                    <a:pt x="384769" y="112274"/>
                    <a:pt x="389397" y="67539"/>
                    <a:pt x="391854" y="46068"/>
                  </a:cubicBezTo>
                  <a:cubicBezTo>
                    <a:pt x="394311" y="24597"/>
                    <a:pt x="397990" y="11756"/>
                    <a:pt x="416015" y="12377"/>
                  </a:cubicBezTo>
                  <a:cubicBezTo>
                    <a:pt x="434040" y="12998"/>
                    <a:pt x="417329" y="45503"/>
                    <a:pt x="422542" y="63787"/>
                  </a:cubicBezTo>
                  <a:cubicBezTo>
                    <a:pt x="427755" y="82071"/>
                    <a:pt x="442017" y="94368"/>
                    <a:pt x="447296" y="122081"/>
                  </a:cubicBezTo>
                  <a:cubicBezTo>
                    <a:pt x="452575" y="149794"/>
                    <a:pt x="446746" y="272842"/>
                    <a:pt x="446506" y="336418"/>
                  </a:cubicBezTo>
                  <a:cubicBezTo>
                    <a:pt x="446266" y="399994"/>
                    <a:pt x="481327" y="469462"/>
                    <a:pt x="440461" y="498168"/>
                  </a:cubicBezTo>
                  <a:cubicBezTo>
                    <a:pt x="399595" y="526874"/>
                    <a:pt x="270304" y="508369"/>
                    <a:pt x="201312" y="508655"/>
                  </a:cubicBezTo>
                  <a:cubicBezTo>
                    <a:pt x="132320" y="508941"/>
                    <a:pt x="59089" y="530704"/>
                    <a:pt x="26508" y="499885"/>
                  </a:cubicBezTo>
                  <a:cubicBezTo>
                    <a:pt x="-6073" y="469066"/>
                    <a:pt x="11407" y="367376"/>
                    <a:pt x="5829" y="323743"/>
                  </a:cubicBezTo>
                  <a:cubicBezTo>
                    <a:pt x="251" y="280110"/>
                    <a:pt x="-559" y="242982"/>
                    <a:pt x="285" y="210317"/>
                  </a:cubicBezTo>
                  <a:cubicBezTo>
                    <a:pt x="1129" y="177652"/>
                    <a:pt x="3663" y="156034"/>
                    <a:pt x="10895" y="127753"/>
                  </a:cubicBezTo>
                  <a:cubicBezTo>
                    <a:pt x="18127" y="99472"/>
                    <a:pt x="32554" y="61872"/>
                    <a:pt x="43678" y="40629"/>
                  </a:cubicBezTo>
                  <a:cubicBezTo>
                    <a:pt x="54802" y="19386"/>
                    <a:pt x="54303" y="-2834"/>
                    <a:pt x="77639" y="297"/>
                  </a:cubicBezTo>
                  <a:cubicBezTo>
                    <a:pt x="100975" y="3428"/>
                    <a:pt x="83977" y="30463"/>
                    <a:pt x="80825" y="52059"/>
                  </a:cubicBezTo>
                  <a:cubicBezTo>
                    <a:pt x="77673" y="73655"/>
                    <a:pt x="65608" y="116096"/>
                    <a:pt x="91721" y="117877"/>
                  </a:cubicBezTo>
                  <a:cubicBezTo>
                    <a:pt x="117834" y="119658"/>
                    <a:pt x="113011" y="76141"/>
                    <a:pt x="115577" y="55751"/>
                  </a:cubicBezTo>
                  <a:cubicBezTo>
                    <a:pt x="118143" y="35361"/>
                    <a:pt x="118097" y="884"/>
                    <a:pt x="138678" y="1528"/>
                  </a:cubicBezTo>
                  <a:cubicBezTo>
                    <a:pt x="159259" y="2172"/>
                    <a:pt x="148271" y="37435"/>
                    <a:pt x="145824" y="57618"/>
                  </a:cubicBezTo>
                  <a:cubicBezTo>
                    <a:pt x="143377" y="77801"/>
                    <a:pt x="141339" y="108831"/>
                    <a:pt x="156989" y="110635"/>
                  </a:cubicBezTo>
                  <a:cubicBezTo>
                    <a:pt x="172639" y="112439"/>
                    <a:pt x="177529" y="72633"/>
                    <a:pt x="182346" y="51451"/>
                  </a:cubicBezTo>
                  <a:cubicBezTo>
                    <a:pt x="187163" y="30269"/>
                    <a:pt x="197564" y="-1273"/>
                    <a:pt x="216016" y="2532"/>
                  </a:cubicBezTo>
                  <a:close/>
                </a:path>
              </a:pathLst>
            </a:custGeom>
            <a:solidFill>
              <a:srgbClr val="F19C67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72D8249-CCD1-DD6B-FF86-6984E61CEBDA}"/>
                </a:ext>
              </a:extLst>
            </p:cNvPr>
            <p:cNvSpPr/>
            <p:nvPr/>
          </p:nvSpPr>
          <p:spPr>
            <a:xfrm>
              <a:off x="3773519" y="3053132"/>
              <a:ext cx="1810621" cy="2715267"/>
            </a:xfrm>
            <a:custGeom>
              <a:avLst/>
              <a:gdLst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232065 w 471494"/>
                <a:gd name="connsiteY24" fmla="*/ 550907 h 552397"/>
                <a:gd name="connsiteX25" fmla="*/ 145875 w 471494"/>
                <a:gd name="connsiteY25" fmla="*/ 537474 h 552397"/>
                <a:gd name="connsiteX26" fmla="*/ 11644 w 471494"/>
                <a:gd name="connsiteY26" fmla="*/ 530620 h 552397"/>
                <a:gd name="connsiteX27" fmla="*/ 11085 w 471494"/>
                <a:gd name="connsiteY27" fmla="*/ 275988 h 552397"/>
                <a:gd name="connsiteX28" fmla="*/ 47738 w 471494"/>
                <a:gd name="connsiteY28" fmla="*/ 210924 h 552397"/>
                <a:gd name="connsiteX29" fmla="*/ 54479 w 471494"/>
                <a:gd name="connsiteY29" fmla="*/ 96268 h 552397"/>
                <a:gd name="connsiteX30" fmla="*/ 109922 w 471494"/>
                <a:gd name="connsiteY30" fmla="*/ 10899 h 552397"/>
                <a:gd name="connsiteX31" fmla="*/ 91626 w 471494"/>
                <a:gd name="connsiteY31" fmla="*/ 107698 h 552397"/>
                <a:gd name="connsiteX32" fmla="*/ 106177 w 471494"/>
                <a:gd name="connsiteY32" fmla="*/ 202330 h 552397"/>
                <a:gd name="connsiteX33" fmla="*/ 129726 w 471494"/>
                <a:gd name="connsiteY33" fmla="*/ 80075 h 552397"/>
                <a:gd name="connsiteX34" fmla="*/ 185901 w 471494"/>
                <a:gd name="connsiteY34" fmla="*/ 14129 h 552397"/>
                <a:gd name="connsiteX35" fmla="*/ 159255 w 471494"/>
                <a:gd name="connsiteY35" fmla="*/ 96267 h 552397"/>
                <a:gd name="connsiteX36" fmla="*/ 174929 w 471494"/>
                <a:gd name="connsiteY36" fmla="*/ 192017 h 552397"/>
                <a:gd name="connsiteX37" fmla="*/ 201164 w 471494"/>
                <a:gd name="connsiteY37" fmla="*/ 77217 h 552397"/>
                <a:gd name="connsiteX38" fmla="*/ 262753 w 471494"/>
                <a:gd name="connsiteY38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236554 w 471494"/>
                <a:gd name="connsiteY23" fmla="*/ 547164 h 552397"/>
                <a:gd name="connsiteX24" fmla="*/ 145875 w 471494"/>
                <a:gd name="connsiteY24" fmla="*/ 537474 h 552397"/>
                <a:gd name="connsiteX25" fmla="*/ 11644 w 471494"/>
                <a:gd name="connsiteY25" fmla="*/ 530620 h 552397"/>
                <a:gd name="connsiteX26" fmla="*/ 11085 w 471494"/>
                <a:gd name="connsiteY26" fmla="*/ 275988 h 552397"/>
                <a:gd name="connsiteX27" fmla="*/ 47738 w 471494"/>
                <a:gd name="connsiteY27" fmla="*/ 210924 h 552397"/>
                <a:gd name="connsiteX28" fmla="*/ 54479 w 471494"/>
                <a:gd name="connsiteY28" fmla="*/ 96268 h 552397"/>
                <a:gd name="connsiteX29" fmla="*/ 109922 w 471494"/>
                <a:gd name="connsiteY29" fmla="*/ 10899 h 552397"/>
                <a:gd name="connsiteX30" fmla="*/ 91626 w 471494"/>
                <a:gd name="connsiteY30" fmla="*/ 107698 h 552397"/>
                <a:gd name="connsiteX31" fmla="*/ 106177 w 471494"/>
                <a:gd name="connsiteY31" fmla="*/ 202330 h 552397"/>
                <a:gd name="connsiteX32" fmla="*/ 129726 w 471494"/>
                <a:gd name="connsiteY32" fmla="*/ 80075 h 552397"/>
                <a:gd name="connsiteX33" fmla="*/ 185901 w 471494"/>
                <a:gd name="connsiteY33" fmla="*/ 14129 h 552397"/>
                <a:gd name="connsiteX34" fmla="*/ 159255 w 471494"/>
                <a:gd name="connsiteY34" fmla="*/ 96267 h 552397"/>
                <a:gd name="connsiteX35" fmla="*/ 174929 w 471494"/>
                <a:gd name="connsiteY35" fmla="*/ 192017 h 552397"/>
                <a:gd name="connsiteX36" fmla="*/ 201164 w 471494"/>
                <a:gd name="connsiteY36" fmla="*/ 77217 h 552397"/>
                <a:gd name="connsiteX37" fmla="*/ 262753 w 471494"/>
                <a:gd name="connsiteY37" fmla="*/ 2161 h 552397"/>
                <a:gd name="connsiteX0" fmla="*/ 262753 w 471494"/>
                <a:gd name="connsiteY0" fmla="*/ 2161 h 552397"/>
                <a:gd name="connsiteX1" fmla="*/ 227834 w 471494"/>
                <a:gd name="connsiteY1" fmla="*/ 102935 h 552397"/>
                <a:gd name="connsiteX2" fmla="*/ 223987 w 471494"/>
                <a:gd name="connsiteY2" fmla="*/ 199494 h 552397"/>
                <a:gd name="connsiteX3" fmla="*/ 239405 w 471494"/>
                <a:gd name="connsiteY3" fmla="*/ 220846 h 552397"/>
                <a:gd name="connsiteX4" fmla="*/ 243369 w 471494"/>
                <a:gd name="connsiteY4" fmla="*/ 226446 h 552397"/>
                <a:gd name="connsiteX5" fmla="*/ 243641 w 471494"/>
                <a:gd name="connsiteY5" fmla="*/ 226234 h 552397"/>
                <a:gd name="connsiteX6" fmla="*/ 251573 w 471494"/>
                <a:gd name="connsiteY6" fmla="*/ 210924 h 552397"/>
                <a:gd name="connsiteX7" fmla="*/ 258314 w 471494"/>
                <a:gd name="connsiteY7" fmla="*/ 96268 h 552397"/>
                <a:gd name="connsiteX8" fmla="*/ 313757 w 471494"/>
                <a:gd name="connsiteY8" fmla="*/ 10899 h 552397"/>
                <a:gd name="connsiteX9" fmla="*/ 295461 w 471494"/>
                <a:gd name="connsiteY9" fmla="*/ 107698 h 552397"/>
                <a:gd name="connsiteX10" fmla="*/ 310012 w 471494"/>
                <a:gd name="connsiteY10" fmla="*/ 202330 h 552397"/>
                <a:gd name="connsiteX11" fmla="*/ 333561 w 471494"/>
                <a:gd name="connsiteY11" fmla="*/ 80075 h 552397"/>
                <a:gd name="connsiteX12" fmla="*/ 389736 w 471494"/>
                <a:gd name="connsiteY12" fmla="*/ 14129 h 552397"/>
                <a:gd name="connsiteX13" fmla="*/ 363090 w 471494"/>
                <a:gd name="connsiteY13" fmla="*/ 96267 h 552397"/>
                <a:gd name="connsiteX14" fmla="*/ 378764 w 471494"/>
                <a:gd name="connsiteY14" fmla="*/ 192017 h 552397"/>
                <a:gd name="connsiteX15" fmla="*/ 404999 w 471494"/>
                <a:gd name="connsiteY15" fmla="*/ 77217 h 552397"/>
                <a:gd name="connsiteX16" fmla="*/ 466588 w 471494"/>
                <a:gd name="connsiteY16" fmla="*/ 2161 h 552397"/>
                <a:gd name="connsiteX17" fmla="*/ 431669 w 471494"/>
                <a:gd name="connsiteY17" fmla="*/ 102935 h 552397"/>
                <a:gd name="connsiteX18" fmla="*/ 427822 w 471494"/>
                <a:gd name="connsiteY18" fmla="*/ 199494 h 552397"/>
                <a:gd name="connsiteX19" fmla="*/ 458803 w 471494"/>
                <a:gd name="connsiteY19" fmla="*/ 263898 h 552397"/>
                <a:gd name="connsiteX20" fmla="*/ 456110 w 471494"/>
                <a:gd name="connsiteY20" fmla="*/ 534058 h 552397"/>
                <a:gd name="connsiteX21" fmla="*/ 349710 w 471494"/>
                <a:gd name="connsiteY21" fmla="*/ 537474 h 552397"/>
                <a:gd name="connsiteX22" fmla="*/ 240572 w 471494"/>
                <a:gd name="connsiteY22" fmla="*/ 550319 h 552397"/>
                <a:gd name="connsiteX23" fmla="*/ 145875 w 471494"/>
                <a:gd name="connsiteY23" fmla="*/ 537474 h 552397"/>
                <a:gd name="connsiteX24" fmla="*/ 11644 w 471494"/>
                <a:gd name="connsiteY24" fmla="*/ 530620 h 552397"/>
                <a:gd name="connsiteX25" fmla="*/ 11085 w 471494"/>
                <a:gd name="connsiteY25" fmla="*/ 275988 h 552397"/>
                <a:gd name="connsiteX26" fmla="*/ 47738 w 471494"/>
                <a:gd name="connsiteY26" fmla="*/ 210924 h 552397"/>
                <a:gd name="connsiteX27" fmla="*/ 54479 w 471494"/>
                <a:gd name="connsiteY27" fmla="*/ 96268 h 552397"/>
                <a:gd name="connsiteX28" fmla="*/ 109922 w 471494"/>
                <a:gd name="connsiteY28" fmla="*/ 10899 h 552397"/>
                <a:gd name="connsiteX29" fmla="*/ 91626 w 471494"/>
                <a:gd name="connsiteY29" fmla="*/ 107698 h 552397"/>
                <a:gd name="connsiteX30" fmla="*/ 106177 w 471494"/>
                <a:gd name="connsiteY30" fmla="*/ 202330 h 552397"/>
                <a:gd name="connsiteX31" fmla="*/ 129726 w 471494"/>
                <a:gd name="connsiteY31" fmla="*/ 80075 h 552397"/>
                <a:gd name="connsiteX32" fmla="*/ 185901 w 471494"/>
                <a:gd name="connsiteY32" fmla="*/ 14129 h 552397"/>
                <a:gd name="connsiteX33" fmla="*/ 159255 w 471494"/>
                <a:gd name="connsiteY33" fmla="*/ 96267 h 552397"/>
                <a:gd name="connsiteX34" fmla="*/ 174929 w 471494"/>
                <a:gd name="connsiteY34" fmla="*/ 192017 h 552397"/>
                <a:gd name="connsiteX35" fmla="*/ 201164 w 471494"/>
                <a:gd name="connsiteY35" fmla="*/ 77217 h 552397"/>
                <a:gd name="connsiteX36" fmla="*/ 262753 w 471494"/>
                <a:gd name="connsiteY36" fmla="*/ 2161 h 552397"/>
                <a:gd name="connsiteX0" fmla="*/ 262753 w 471494"/>
                <a:gd name="connsiteY0" fmla="*/ 2161 h 552396"/>
                <a:gd name="connsiteX1" fmla="*/ 227834 w 471494"/>
                <a:gd name="connsiteY1" fmla="*/ 102935 h 552396"/>
                <a:gd name="connsiteX2" fmla="*/ 223987 w 471494"/>
                <a:gd name="connsiteY2" fmla="*/ 199494 h 552396"/>
                <a:gd name="connsiteX3" fmla="*/ 239405 w 471494"/>
                <a:gd name="connsiteY3" fmla="*/ 220846 h 552396"/>
                <a:gd name="connsiteX4" fmla="*/ 243369 w 471494"/>
                <a:gd name="connsiteY4" fmla="*/ 226446 h 552396"/>
                <a:gd name="connsiteX5" fmla="*/ 243641 w 471494"/>
                <a:gd name="connsiteY5" fmla="*/ 226234 h 552396"/>
                <a:gd name="connsiteX6" fmla="*/ 251573 w 471494"/>
                <a:gd name="connsiteY6" fmla="*/ 210924 h 552396"/>
                <a:gd name="connsiteX7" fmla="*/ 258314 w 471494"/>
                <a:gd name="connsiteY7" fmla="*/ 96268 h 552396"/>
                <a:gd name="connsiteX8" fmla="*/ 313757 w 471494"/>
                <a:gd name="connsiteY8" fmla="*/ 10899 h 552396"/>
                <a:gd name="connsiteX9" fmla="*/ 295461 w 471494"/>
                <a:gd name="connsiteY9" fmla="*/ 107698 h 552396"/>
                <a:gd name="connsiteX10" fmla="*/ 310012 w 471494"/>
                <a:gd name="connsiteY10" fmla="*/ 202330 h 552396"/>
                <a:gd name="connsiteX11" fmla="*/ 333561 w 471494"/>
                <a:gd name="connsiteY11" fmla="*/ 80075 h 552396"/>
                <a:gd name="connsiteX12" fmla="*/ 389736 w 471494"/>
                <a:gd name="connsiteY12" fmla="*/ 14129 h 552396"/>
                <a:gd name="connsiteX13" fmla="*/ 363090 w 471494"/>
                <a:gd name="connsiteY13" fmla="*/ 96267 h 552396"/>
                <a:gd name="connsiteX14" fmla="*/ 378764 w 471494"/>
                <a:gd name="connsiteY14" fmla="*/ 192017 h 552396"/>
                <a:gd name="connsiteX15" fmla="*/ 404999 w 471494"/>
                <a:gd name="connsiteY15" fmla="*/ 77217 h 552396"/>
                <a:gd name="connsiteX16" fmla="*/ 466588 w 471494"/>
                <a:gd name="connsiteY16" fmla="*/ 2161 h 552396"/>
                <a:gd name="connsiteX17" fmla="*/ 431669 w 471494"/>
                <a:gd name="connsiteY17" fmla="*/ 102935 h 552396"/>
                <a:gd name="connsiteX18" fmla="*/ 427822 w 471494"/>
                <a:gd name="connsiteY18" fmla="*/ 199494 h 552396"/>
                <a:gd name="connsiteX19" fmla="*/ 458803 w 471494"/>
                <a:gd name="connsiteY19" fmla="*/ 263898 h 552396"/>
                <a:gd name="connsiteX20" fmla="*/ 456110 w 471494"/>
                <a:gd name="connsiteY20" fmla="*/ 534058 h 552396"/>
                <a:gd name="connsiteX21" fmla="*/ 349710 w 471494"/>
                <a:gd name="connsiteY21" fmla="*/ 537474 h 552396"/>
                <a:gd name="connsiteX22" fmla="*/ 240572 w 471494"/>
                <a:gd name="connsiteY22" fmla="*/ 550319 h 552396"/>
                <a:gd name="connsiteX23" fmla="*/ 145875 w 471494"/>
                <a:gd name="connsiteY23" fmla="*/ 537474 h 552396"/>
                <a:gd name="connsiteX24" fmla="*/ 11644 w 471494"/>
                <a:gd name="connsiteY24" fmla="*/ 530620 h 552396"/>
                <a:gd name="connsiteX25" fmla="*/ 11085 w 471494"/>
                <a:gd name="connsiteY25" fmla="*/ 275988 h 552396"/>
                <a:gd name="connsiteX26" fmla="*/ 47738 w 471494"/>
                <a:gd name="connsiteY26" fmla="*/ 210924 h 552396"/>
                <a:gd name="connsiteX27" fmla="*/ 54479 w 471494"/>
                <a:gd name="connsiteY27" fmla="*/ 96268 h 552396"/>
                <a:gd name="connsiteX28" fmla="*/ 109922 w 471494"/>
                <a:gd name="connsiteY28" fmla="*/ 10899 h 552396"/>
                <a:gd name="connsiteX29" fmla="*/ 91626 w 471494"/>
                <a:gd name="connsiteY29" fmla="*/ 107698 h 552396"/>
                <a:gd name="connsiteX30" fmla="*/ 106177 w 471494"/>
                <a:gd name="connsiteY30" fmla="*/ 202330 h 552396"/>
                <a:gd name="connsiteX31" fmla="*/ 129726 w 471494"/>
                <a:gd name="connsiteY31" fmla="*/ 80075 h 552396"/>
                <a:gd name="connsiteX32" fmla="*/ 185901 w 471494"/>
                <a:gd name="connsiteY32" fmla="*/ 14129 h 552396"/>
                <a:gd name="connsiteX33" fmla="*/ 159255 w 471494"/>
                <a:gd name="connsiteY33" fmla="*/ 96267 h 552396"/>
                <a:gd name="connsiteX34" fmla="*/ 174929 w 471494"/>
                <a:gd name="connsiteY34" fmla="*/ 192017 h 552396"/>
                <a:gd name="connsiteX35" fmla="*/ 201164 w 471494"/>
                <a:gd name="connsiteY35" fmla="*/ 77217 h 552396"/>
                <a:gd name="connsiteX36" fmla="*/ 262753 w 471494"/>
                <a:gd name="connsiteY36" fmla="*/ 2161 h 552396"/>
                <a:gd name="connsiteX0" fmla="*/ 262753 w 471494"/>
                <a:gd name="connsiteY0" fmla="*/ 2161 h 552295"/>
                <a:gd name="connsiteX1" fmla="*/ 227834 w 471494"/>
                <a:gd name="connsiteY1" fmla="*/ 102935 h 552295"/>
                <a:gd name="connsiteX2" fmla="*/ 223987 w 471494"/>
                <a:gd name="connsiteY2" fmla="*/ 199494 h 552295"/>
                <a:gd name="connsiteX3" fmla="*/ 239405 w 471494"/>
                <a:gd name="connsiteY3" fmla="*/ 220846 h 552295"/>
                <a:gd name="connsiteX4" fmla="*/ 243369 w 471494"/>
                <a:gd name="connsiteY4" fmla="*/ 226446 h 552295"/>
                <a:gd name="connsiteX5" fmla="*/ 243641 w 471494"/>
                <a:gd name="connsiteY5" fmla="*/ 226234 h 552295"/>
                <a:gd name="connsiteX6" fmla="*/ 251573 w 471494"/>
                <a:gd name="connsiteY6" fmla="*/ 210924 h 552295"/>
                <a:gd name="connsiteX7" fmla="*/ 258314 w 471494"/>
                <a:gd name="connsiteY7" fmla="*/ 96268 h 552295"/>
                <a:gd name="connsiteX8" fmla="*/ 313757 w 471494"/>
                <a:gd name="connsiteY8" fmla="*/ 10899 h 552295"/>
                <a:gd name="connsiteX9" fmla="*/ 295461 w 471494"/>
                <a:gd name="connsiteY9" fmla="*/ 107698 h 552295"/>
                <a:gd name="connsiteX10" fmla="*/ 310012 w 471494"/>
                <a:gd name="connsiteY10" fmla="*/ 202330 h 552295"/>
                <a:gd name="connsiteX11" fmla="*/ 333561 w 471494"/>
                <a:gd name="connsiteY11" fmla="*/ 80075 h 552295"/>
                <a:gd name="connsiteX12" fmla="*/ 389736 w 471494"/>
                <a:gd name="connsiteY12" fmla="*/ 14129 h 552295"/>
                <a:gd name="connsiteX13" fmla="*/ 363090 w 471494"/>
                <a:gd name="connsiteY13" fmla="*/ 96267 h 552295"/>
                <a:gd name="connsiteX14" fmla="*/ 378764 w 471494"/>
                <a:gd name="connsiteY14" fmla="*/ 192017 h 552295"/>
                <a:gd name="connsiteX15" fmla="*/ 404999 w 471494"/>
                <a:gd name="connsiteY15" fmla="*/ 77217 h 552295"/>
                <a:gd name="connsiteX16" fmla="*/ 466588 w 471494"/>
                <a:gd name="connsiteY16" fmla="*/ 2161 h 552295"/>
                <a:gd name="connsiteX17" fmla="*/ 431669 w 471494"/>
                <a:gd name="connsiteY17" fmla="*/ 102935 h 552295"/>
                <a:gd name="connsiteX18" fmla="*/ 427822 w 471494"/>
                <a:gd name="connsiteY18" fmla="*/ 199494 h 552295"/>
                <a:gd name="connsiteX19" fmla="*/ 458803 w 471494"/>
                <a:gd name="connsiteY19" fmla="*/ 263898 h 552295"/>
                <a:gd name="connsiteX20" fmla="*/ 456110 w 471494"/>
                <a:gd name="connsiteY20" fmla="*/ 534058 h 552295"/>
                <a:gd name="connsiteX21" fmla="*/ 349710 w 471494"/>
                <a:gd name="connsiteY21" fmla="*/ 537474 h 552295"/>
                <a:gd name="connsiteX22" fmla="*/ 145875 w 471494"/>
                <a:gd name="connsiteY22" fmla="*/ 537474 h 552295"/>
                <a:gd name="connsiteX23" fmla="*/ 11644 w 471494"/>
                <a:gd name="connsiteY23" fmla="*/ 530620 h 552295"/>
                <a:gd name="connsiteX24" fmla="*/ 11085 w 471494"/>
                <a:gd name="connsiteY24" fmla="*/ 275988 h 552295"/>
                <a:gd name="connsiteX25" fmla="*/ 47738 w 471494"/>
                <a:gd name="connsiteY25" fmla="*/ 210924 h 552295"/>
                <a:gd name="connsiteX26" fmla="*/ 54479 w 471494"/>
                <a:gd name="connsiteY26" fmla="*/ 96268 h 552295"/>
                <a:gd name="connsiteX27" fmla="*/ 109922 w 471494"/>
                <a:gd name="connsiteY27" fmla="*/ 10899 h 552295"/>
                <a:gd name="connsiteX28" fmla="*/ 91626 w 471494"/>
                <a:gd name="connsiteY28" fmla="*/ 107698 h 552295"/>
                <a:gd name="connsiteX29" fmla="*/ 106177 w 471494"/>
                <a:gd name="connsiteY29" fmla="*/ 202330 h 552295"/>
                <a:gd name="connsiteX30" fmla="*/ 129726 w 471494"/>
                <a:gd name="connsiteY30" fmla="*/ 80075 h 552295"/>
                <a:gd name="connsiteX31" fmla="*/ 185901 w 471494"/>
                <a:gd name="connsiteY31" fmla="*/ 14129 h 552295"/>
                <a:gd name="connsiteX32" fmla="*/ 159255 w 471494"/>
                <a:gd name="connsiteY32" fmla="*/ 96267 h 552295"/>
                <a:gd name="connsiteX33" fmla="*/ 174929 w 471494"/>
                <a:gd name="connsiteY33" fmla="*/ 192017 h 552295"/>
                <a:gd name="connsiteX34" fmla="*/ 201164 w 471494"/>
                <a:gd name="connsiteY34" fmla="*/ 77217 h 552295"/>
                <a:gd name="connsiteX35" fmla="*/ 262753 w 471494"/>
                <a:gd name="connsiteY35" fmla="*/ 2161 h 552295"/>
                <a:gd name="connsiteX0" fmla="*/ 262753 w 481150"/>
                <a:gd name="connsiteY0" fmla="*/ 2161 h 555386"/>
                <a:gd name="connsiteX1" fmla="*/ 227834 w 481150"/>
                <a:gd name="connsiteY1" fmla="*/ 102935 h 555386"/>
                <a:gd name="connsiteX2" fmla="*/ 223987 w 481150"/>
                <a:gd name="connsiteY2" fmla="*/ 199494 h 555386"/>
                <a:gd name="connsiteX3" fmla="*/ 239405 w 481150"/>
                <a:gd name="connsiteY3" fmla="*/ 220846 h 555386"/>
                <a:gd name="connsiteX4" fmla="*/ 243369 w 481150"/>
                <a:gd name="connsiteY4" fmla="*/ 226446 h 555386"/>
                <a:gd name="connsiteX5" fmla="*/ 243641 w 481150"/>
                <a:gd name="connsiteY5" fmla="*/ 226234 h 555386"/>
                <a:gd name="connsiteX6" fmla="*/ 251573 w 481150"/>
                <a:gd name="connsiteY6" fmla="*/ 210924 h 555386"/>
                <a:gd name="connsiteX7" fmla="*/ 258314 w 481150"/>
                <a:gd name="connsiteY7" fmla="*/ 96268 h 555386"/>
                <a:gd name="connsiteX8" fmla="*/ 313757 w 481150"/>
                <a:gd name="connsiteY8" fmla="*/ 10899 h 555386"/>
                <a:gd name="connsiteX9" fmla="*/ 295461 w 481150"/>
                <a:gd name="connsiteY9" fmla="*/ 107698 h 555386"/>
                <a:gd name="connsiteX10" fmla="*/ 310012 w 481150"/>
                <a:gd name="connsiteY10" fmla="*/ 202330 h 555386"/>
                <a:gd name="connsiteX11" fmla="*/ 333561 w 481150"/>
                <a:gd name="connsiteY11" fmla="*/ 80075 h 555386"/>
                <a:gd name="connsiteX12" fmla="*/ 389736 w 481150"/>
                <a:gd name="connsiteY12" fmla="*/ 14129 h 555386"/>
                <a:gd name="connsiteX13" fmla="*/ 363090 w 481150"/>
                <a:gd name="connsiteY13" fmla="*/ 96267 h 555386"/>
                <a:gd name="connsiteX14" fmla="*/ 378764 w 481150"/>
                <a:gd name="connsiteY14" fmla="*/ 192017 h 555386"/>
                <a:gd name="connsiteX15" fmla="*/ 404999 w 481150"/>
                <a:gd name="connsiteY15" fmla="*/ 77217 h 555386"/>
                <a:gd name="connsiteX16" fmla="*/ 466588 w 481150"/>
                <a:gd name="connsiteY16" fmla="*/ 2161 h 555386"/>
                <a:gd name="connsiteX17" fmla="*/ 431669 w 481150"/>
                <a:gd name="connsiteY17" fmla="*/ 102935 h 555386"/>
                <a:gd name="connsiteX18" fmla="*/ 427822 w 481150"/>
                <a:gd name="connsiteY18" fmla="*/ 199494 h 555386"/>
                <a:gd name="connsiteX19" fmla="*/ 458803 w 481150"/>
                <a:gd name="connsiteY19" fmla="*/ 263898 h 555386"/>
                <a:gd name="connsiteX20" fmla="*/ 456110 w 481150"/>
                <a:gd name="connsiteY20" fmla="*/ 534058 h 555386"/>
                <a:gd name="connsiteX21" fmla="*/ 145875 w 481150"/>
                <a:gd name="connsiteY21" fmla="*/ 537474 h 555386"/>
                <a:gd name="connsiteX22" fmla="*/ 11644 w 481150"/>
                <a:gd name="connsiteY22" fmla="*/ 530620 h 555386"/>
                <a:gd name="connsiteX23" fmla="*/ 11085 w 481150"/>
                <a:gd name="connsiteY23" fmla="*/ 275988 h 555386"/>
                <a:gd name="connsiteX24" fmla="*/ 47738 w 481150"/>
                <a:gd name="connsiteY24" fmla="*/ 210924 h 555386"/>
                <a:gd name="connsiteX25" fmla="*/ 54479 w 481150"/>
                <a:gd name="connsiteY25" fmla="*/ 96268 h 555386"/>
                <a:gd name="connsiteX26" fmla="*/ 109922 w 481150"/>
                <a:gd name="connsiteY26" fmla="*/ 10899 h 555386"/>
                <a:gd name="connsiteX27" fmla="*/ 91626 w 481150"/>
                <a:gd name="connsiteY27" fmla="*/ 107698 h 555386"/>
                <a:gd name="connsiteX28" fmla="*/ 106177 w 481150"/>
                <a:gd name="connsiteY28" fmla="*/ 202330 h 555386"/>
                <a:gd name="connsiteX29" fmla="*/ 129726 w 481150"/>
                <a:gd name="connsiteY29" fmla="*/ 80075 h 555386"/>
                <a:gd name="connsiteX30" fmla="*/ 185901 w 481150"/>
                <a:gd name="connsiteY30" fmla="*/ 14129 h 555386"/>
                <a:gd name="connsiteX31" fmla="*/ 159255 w 481150"/>
                <a:gd name="connsiteY31" fmla="*/ 96267 h 555386"/>
                <a:gd name="connsiteX32" fmla="*/ 174929 w 481150"/>
                <a:gd name="connsiteY32" fmla="*/ 192017 h 555386"/>
                <a:gd name="connsiteX33" fmla="*/ 201164 w 481150"/>
                <a:gd name="connsiteY33" fmla="*/ 77217 h 555386"/>
                <a:gd name="connsiteX34" fmla="*/ 262753 w 481150"/>
                <a:gd name="connsiteY34" fmla="*/ 2161 h 555386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59254 w 481132"/>
                <a:gd name="connsiteY6" fmla="*/ 210924 h 556084"/>
                <a:gd name="connsiteX7" fmla="*/ 265995 w 481132"/>
                <a:gd name="connsiteY7" fmla="*/ 96268 h 556084"/>
                <a:gd name="connsiteX8" fmla="*/ 321438 w 481132"/>
                <a:gd name="connsiteY8" fmla="*/ 10899 h 556084"/>
                <a:gd name="connsiteX9" fmla="*/ 303142 w 481132"/>
                <a:gd name="connsiteY9" fmla="*/ 107698 h 556084"/>
                <a:gd name="connsiteX10" fmla="*/ 317693 w 481132"/>
                <a:gd name="connsiteY10" fmla="*/ 202330 h 556084"/>
                <a:gd name="connsiteX11" fmla="*/ 341242 w 481132"/>
                <a:gd name="connsiteY11" fmla="*/ 80075 h 556084"/>
                <a:gd name="connsiteX12" fmla="*/ 397417 w 481132"/>
                <a:gd name="connsiteY12" fmla="*/ 14129 h 556084"/>
                <a:gd name="connsiteX13" fmla="*/ 370771 w 481132"/>
                <a:gd name="connsiteY13" fmla="*/ 96267 h 556084"/>
                <a:gd name="connsiteX14" fmla="*/ 386445 w 481132"/>
                <a:gd name="connsiteY14" fmla="*/ 192017 h 556084"/>
                <a:gd name="connsiteX15" fmla="*/ 412680 w 481132"/>
                <a:gd name="connsiteY15" fmla="*/ 77217 h 556084"/>
                <a:gd name="connsiteX16" fmla="*/ 474269 w 481132"/>
                <a:gd name="connsiteY16" fmla="*/ 2161 h 556084"/>
                <a:gd name="connsiteX17" fmla="*/ 439350 w 481132"/>
                <a:gd name="connsiteY17" fmla="*/ 102935 h 556084"/>
                <a:gd name="connsiteX18" fmla="*/ 435503 w 481132"/>
                <a:gd name="connsiteY18" fmla="*/ 199494 h 556084"/>
                <a:gd name="connsiteX19" fmla="*/ 466484 w 481132"/>
                <a:gd name="connsiteY19" fmla="*/ 263898 h 556084"/>
                <a:gd name="connsiteX20" fmla="*/ 463791 w 481132"/>
                <a:gd name="connsiteY20" fmla="*/ 534058 h 556084"/>
                <a:gd name="connsiteX21" fmla="*/ 258331 w 481132"/>
                <a:gd name="connsiteY21" fmla="*/ 539379 h 556084"/>
                <a:gd name="connsiteX22" fmla="*/ 19325 w 481132"/>
                <a:gd name="connsiteY22" fmla="*/ 530620 h 556084"/>
                <a:gd name="connsiteX23" fmla="*/ 18766 w 481132"/>
                <a:gd name="connsiteY23" fmla="*/ 275988 h 556084"/>
                <a:gd name="connsiteX24" fmla="*/ 55419 w 481132"/>
                <a:gd name="connsiteY24" fmla="*/ 210924 h 556084"/>
                <a:gd name="connsiteX25" fmla="*/ 62160 w 481132"/>
                <a:gd name="connsiteY25" fmla="*/ 96268 h 556084"/>
                <a:gd name="connsiteX26" fmla="*/ 117603 w 481132"/>
                <a:gd name="connsiteY26" fmla="*/ 10899 h 556084"/>
                <a:gd name="connsiteX27" fmla="*/ 99307 w 481132"/>
                <a:gd name="connsiteY27" fmla="*/ 107698 h 556084"/>
                <a:gd name="connsiteX28" fmla="*/ 113858 w 481132"/>
                <a:gd name="connsiteY28" fmla="*/ 202330 h 556084"/>
                <a:gd name="connsiteX29" fmla="*/ 137407 w 481132"/>
                <a:gd name="connsiteY29" fmla="*/ 80075 h 556084"/>
                <a:gd name="connsiteX30" fmla="*/ 193582 w 481132"/>
                <a:gd name="connsiteY30" fmla="*/ 14129 h 556084"/>
                <a:gd name="connsiteX31" fmla="*/ 166936 w 481132"/>
                <a:gd name="connsiteY31" fmla="*/ 96267 h 556084"/>
                <a:gd name="connsiteX32" fmla="*/ 182610 w 481132"/>
                <a:gd name="connsiteY32" fmla="*/ 192017 h 556084"/>
                <a:gd name="connsiteX33" fmla="*/ 208845 w 481132"/>
                <a:gd name="connsiteY33" fmla="*/ 77217 h 556084"/>
                <a:gd name="connsiteX34" fmla="*/ 270434 w 481132"/>
                <a:gd name="connsiteY34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51322 w 481132"/>
                <a:gd name="connsiteY5" fmla="*/ 226234 h 556084"/>
                <a:gd name="connsiteX6" fmla="*/ 265995 w 481132"/>
                <a:gd name="connsiteY6" fmla="*/ 96268 h 556084"/>
                <a:gd name="connsiteX7" fmla="*/ 321438 w 481132"/>
                <a:gd name="connsiteY7" fmla="*/ 10899 h 556084"/>
                <a:gd name="connsiteX8" fmla="*/ 303142 w 481132"/>
                <a:gd name="connsiteY8" fmla="*/ 107698 h 556084"/>
                <a:gd name="connsiteX9" fmla="*/ 317693 w 481132"/>
                <a:gd name="connsiteY9" fmla="*/ 202330 h 556084"/>
                <a:gd name="connsiteX10" fmla="*/ 341242 w 481132"/>
                <a:gd name="connsiteY10" fmla="*/ 80075 h 556084"/>
                <a:gd name="connsiteX11" fmla="*/ 397417 w 481132"/>
                <a:gd name="connsiteY11" fmla="*/ 14129 h 556084"/>
                <a:gd name="connsiteX12" fmla="*/ 370771 w 481132"/>
                <a:gd name="connsiteY12" fmla="*/ 96267 h 556084"/>
                <a:gd name="connsiteX13" fmla="*/ 386445 w 481132"/>
                <a:gd name="connsiteY13" fmla="*/ 192017 h 556084"/>
                <a:gd name="connsiteX14" fmla="*/ 412680 w 481132"/>
                <a:gd name="connsiteY14" fmla="*/ 77217 h 556084"/>
                <a:gd name="connsiteX15" fmla="*/ 474269 w 481132"/>
                <a:gd name="connsiteY15" fmla="*/ 2161 h 556084"/>
                <a:gd name="connsiteX16" fmla="*/ 439350 w 481132"/>
                <a:gd name="connsiteY16" fmla="*/ 102935 h 556084"/>
                <a:gd name="connsiteX17" fmla="*/ 435503 w 481132"/>
                <a:gd name="connsiteY17" fmla="*/ 199494 h 556084"/>
                <a:gd name="connsiteX18" fmla="*/ 466484 w 481132"/>
                <a:gd name="connsiteY18" fmla="*/ 263898 h 556084"/>
                <a:gd name="connsiteX19" fmla="*/ 463791 w 481132"/>
                <a:gd name="connsiteY19" fmla="*/ 534058 h 556084"/>
                <a:gd name="connsiteX20" fmla="*/ 258331 w 481132"/>
                <a:gd name="connsiteY20" fmla="*/ 539379 h 556084"/>
                <a:gd name="connsiteX21" fmla="*/ 19325 w 481132"/>
                <a:gd name="connsiteY21" fmla="*/ 530620 h 556084"/>
                <a:gd name="connsiteX22" fmla="*/ 18766 w 481132"/>
                <a:gd name="connsiteY22" fmla="*/ 275988 h 556084"/>
                <a:gd name="connsiteX23" fmla="*/ 55419 w 481132"/>
                <a:gd name="connsiteY23" fmla="*/ 210924 h 556084"/>
                <a:gd name="connsiteX24" fmla="*/ 62160 w 481132"/>
                <a:gd name="connsiteY24" fmla="*/ 96268 h 556084"/>
                <a:gd name="connsiteX25" fmla="*/ 117603 w 481132"/>
                <a:gd name="connsiteY25" fmla="*/ 10899 h 556084"/>
                <a:gd name="connsiteX26" fmla="*/ 99307 w 481132"/>
                <a:gd name="connsiteY26" fmla="*/ 107698 h 556084"/>
                <a:gd name="connsiteX27" fmla="*/ 113858 w 481132"/>
                <a:gd name="connsiteY27" fmla="*/ 202330 h 556084"/>
                <a:gd name="connsiteX28" fmla="*/ 137407 w 481132"/>
                <a:gd name="connsiteY28" fmla="*/ 80075 h 556084"/>
                <a:gd name="connsiteX29" fmla="*/ 193582 w 481132"/>
                <a:gd name="connsiteY29" fmla="*/ 14129 h 556084"/>
                <a:gd name="connsiteX30" fmla="*/ 166936 w 481132"/>
                <a:gd name="connsiteY30" fmla="*/ 96267 h 556084"/>
                <a:gd name="connsiteX31" fmla="*/ 182610 w 481132"/>
                <a:gd name="connsiteY31" fmla="*/ 192017 h 556084"/>
                <a:gd name="connsiteX32" fmla="*/ 208845 w 481132"/>
                <a:gd name="connsiteY32" fmla="*/ 77217 h 556084"/>
                <a:gd name="connsiteX33" fmla="*/ 270434 w 481132"/>
                <a:gd name="connsiteY33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51050 w 481132"/>
                <a:gd name="connsiteY4" fmla="*/ 226446 h 556084"/>
                <a:gd name="connsiteX5" fmla="*/ 265995 w 481132"/>
                <a:gd name="connsiteY5" fmla="*/ 96268 h 556084"/>
                <a:gd name="connsiteX6" fmla="*/ 321438 w 481132"/>
                <a:gd name="connsiteY6" fmla="*/ 10899 h 556084"/>
                <a:gd name="connsiteX7" fmla="*/ 303142 w 481132"/>
                <a:gd name="connsiteY7" fmla="*/ 107698 h 556084"/>
                <a:gd name="connsiteX8" fmla="*/ 317693 w 481132"/>
                <a:gd name="connsiteY8" fmla="*/ 202330 h 556084"/>
                <a:gd name="connsiteX9" fmla="*/ 341242 w 481132"/>
                <a:gd name="connsiteY9" fmla="*/ 80075 h 556084"/>
                <a:gd name="connsiteX10" fmla="*/ 397417 w 481132"/>
                <a:gd name="connsiteY10" fmla="*/ 14129 h 556084"/>
                <a:gd name="connsiteX11" fmla="*/ 370771 w 481132"/>
                <a:gd name="connsiteY11" fmla="*/ 96267 h 556084"/>
                <a:gd name="connsiteX12" fmla="*/ 386445 w 481132"/>
                <a:gd name="connsiteY12" fmla="*/ 192017 h 556084"/>
                <a:gd name="connsiteX13" fmla="*/ 412680 w 481132"/>
                <a:gd name="connsiteY13" fmla="*/ 77217 h 556084"/>
                <a:gd name="connsiteX14" fmla="*/ 474269 w 481132"/>
                <a:gd name="connsiteY14" fmla="*/ 2161 h 556084"/>
                <a:gd name="connsiteX15" fmla="*/ 439350 w 481132"/>
                <a:gd name="connsiteY15" fmla="*/ 102935 h 556084"/>
                <a:gd name="connsiteX16" fmla="*/ 435503 w 481132"/>
                <a:gd name="connsiteY16" fmla="*/ 199494 h 556084"/>
                <a:gd name="connsiteX17" fmla="*/ 466484 w 481132"/>
                <a:gd name="connsiteY17" fmla="*/ 263898 h 556084"/>
                <a:gd name="connsiteX18" fmla="*/ 463791 w 481132"/>
                <a:gd name="connsiteY18" fmla="*/ 534058 h 556084"/>
                <a:gd name="connsiteX19" fmla="*/ 258331 w 481132"/>
                <a:gd name="connsiteY19" fmla="*/ 539379 h 556084"/>
                <a:gd name="connsiteX20" fmla="*/ 19325 w 481132"/>
                <a:gd name="connsiteY20" fmla="*/ 530620 h 556084"/>
                <a:gd name="connsiteX21" fmla="*/ 18766 w 481132"/>
                <a:gd name="connsiteY21" fmla="*/ 275988 h 556084"/>
                <a:gd name="connsiteX22" fmla="*/ 55419 w 481132"/>
                <a:gd name="connsiteY22" fmla="*/ 210924 h 556084"/>
                <a:gd name="connsiteX23" fmla="*/ 62160 w 481132"/>
                <a:gd name="connsiteY23" fmla="*/ 96268 h 556084"/>
                <a:gd name="connsiteX24" fmla="*/ 117603 w 481132"/>
                <a:gd name="connsiteY24" fmla="*/ 10899 h 556084"/>
                <a:gd name="connsiteX25" fmla="*/ 99307 w 481132"/>
                <a:gd name="connsiteY25" fmla="*/ 107698 h 556084"/>
                <a:gd name="connsiteX26" fmla="*/ 113858 w 481132"/>
                <a:gd name="connsiteY26" fmla="*/ 202330 h 556084"/>
                <a:gd name="connsiteX27" fmla="*/ 137407 w 481132"/>
                <a:gd name="connsiteY27" fmla="*/ 80075 h 556084"/>
                <a:gd name="connsiteX28" fmla="*/ 193582 w 481132"/>
                <a:gd name="connsiteY28" fmla="*/ 14129 h 556084"/>
                <a:gd name="connsiteX29" fmla="*/ 166936 w 481132"/>
                <a:gd name="connsiteY29" fmla="*/ 96267 h 556084"/>
                <a:gd name="connsiteX30" fmla="*/ 182610 w 481132"/>
                <a:gd name="connsiteY30" fmla="*/ 192017 h 556084"/>
                <a:gd name="connsiteX31" fmla="*/ 208845 w 481132"/>
                <a:gd name="connsiteY31" fmla="*/ 77217 h 556084"/>
                <a:gd name="connsiteX32" fmla="*/ 270434 w 481132"/>
                <a:gd name="connsiteY32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47086 w 481132"/>
                <a:gd name="connsiteY3" fmla="*/ 220846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17989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56611 w 481132"/>
                <a:gd name="connsiteY3" fmla="*/ 200844 h 556084"/>
                <a:gd name="connsiteX4" fmla="*/ 265995 w 481132"/>
                <a:gd name="connsiteY4" fmla="*/ 96268 h 556084"/>
                <a:gd name="connsiteX5" fmla="*/ 321438 w 481132"/>
                <a:gd name="connsiteY5" fmla="*/ 10899 h 556084"/>
                <a:gd name="connsiteX6" fmla="*/ 303142 w 481132"/>
                <a:gd name="connsiteY6" fmla="*/ 107698 h 556084"/>
                <a:gd name="connsiteX7" fmla="*/ 317693 w 481132"/>
                <a:gd name="connsiteY7" fmla="*/ 202330 h 556084"/>
                <a:gd name="connsiteX8" fmla="*/ 341242 w 481132"/>
                <a:gd name="connsiteY8" fmla="*/ 80075 h 556084"/>
                <a:gd name="connsiteX9" fmla="*/ 397417 w 481132"/>
                <a:gd name="connsiteY9" fmla="*/ 14129 h 556084"/>
                <a:gd name="connsiteX10" fmla="*/ 370771 w 481132"/>
                <a:gd name="connsiteY10" fmla="*/ 96267 h 556084"/>
                <a:gd name="connsiteX11" fmla="*/ 386445 w 481132"/>
                <a:gd name="connsiteY11" fmla="*/ 192017 h 556084"/>
                <a:gd name="connsiteX12" fmla="*/ 412680 w 481132"/>
                <a:gd name="connsiteY12" fmla="*/ 77217 h 556084"/>
                <a:gd name="connsiteX13" fmla="*/ 474269 w 481132"/>
                <a:gd name="connsiteY13" fmla="*/ 2161 h 556084"/>
                <a:gd name="connsiteX14" fmla="*/ 439350 w 481132"/>
                <a:gd name="connsiteY14" fmla="*/ 102935 h 556084"/>
                <a:gd name="connsiteX15" fmla="*/ 435503 w 481132"/>
                <a:gd name="connsiteY15" fmla="*/ 199494 h 556084"/>
                <a:gd name="connsiteX16" fmla="*/ 466484 w 481132"/>
                <a:gd name="connsiteY16" fmla="*/ 263898 h 556084"/>
                <a:gd name="connsiteX17" fmla="*/ 463791 w 481132"/>
                <a:gd name="connsiteY17" fmla="*/ 534058 h 556084"/>
                <a:gd name="connsiteX18" fmla="*/ 258331 w 481132"/>
                <a:gd name="connsiteY18" fmla="*/ 539379 h 556084"/>
                <a:gd name="connsiteX19" fmla="*/ 19325 w 481132"/>
                <a:gd name="connsiteY19" fmla="*/ 530620 h 556084"/>
                <a:gd name="connsiteX20" fmla="*/ 18766 w 481132"/>
                <a:gd name="connsiteY20" fmla="*/ 275988 h 556084"/>
                <a:gd name="connsiteX21" fmla="*/ 55419 w 481132"/>
                <a:gd name="connsiteY21" fmla="*/ 210924 h 556084"/>
                <a:gd name="connsiteX22" fmla="*/ 62160 w 481132"/>
                <a:gd name="connsiteY22" fmla="*/ 96268 h 556084"/>
                <a:gd name="connsiteX23" fmla="*/ 117603 w 481132"/>
                <a:gd name="connsiteY23" fmla="*/ 10899 h 556084"/>
                <a:gd name="connsiteX24" fmla="*/ 99307 w 481132"/>
                <a:gd name="connsiteY24" fmla="*/ 107698 h 556084"/>
                <a:gd name="connsiteX25" fmla="*/ 113858 w 481132"/>
                <a:gd name="connsiteY25" fmla="*/ 202330 h 556084"/>
                <a:gd name="connsiteX26" fmla="*/ 137407 w 481132"/>
                <a:gd name="connsiteY26" fmla="*/ 80075 h 556084"/>
                <a:gd name="connsiteX27" fmla="*/ 193582 w 481132"/>
                <a:gd name="connsiteY27" fmla="*/ 14129 h 556084"/>
                <a:gd name="connsiteX28" fmla="*/ 166936 w 481132"/>
                <a:gd name="connsiteY28" fmla="*/ 96267 h 556084"/>
                <a:gd name="connsiteX29" fmla="*/ 182610 w 481132"/>
                <a:gd name="connsiteY29" fmla="*/ 192017 h 556084"/>
                <a:gd name="connsiteX30" fmla="*/ 208845 w 481132"/>
                <a:gd name="connsiteY30" fmla="*/ 77217 h 556084"/>
                <a:gd name="connsiteX31" fmla="*/ 270434 w 481132"/>
                <a:gd name="connsiteY31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1668 w 481132"/>
                <a:gd name="connsiteY2" fmla="*/ 199494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4500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547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29763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7693 w 481132"/>
                <a:gd name="connsiteY6" fmla="*/ 202330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07216 w 481132"/>
                <a:gd name="connsiteY6" fmla="*/ 19185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8644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8825 w 481132"/>
                <a:gd name="connsiteY10" fmla="*/ 19201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61 h 556084"/>
                <a:gd name="connsiteX1" fmla="*/ 235515 w 481132"/>
                <a:gd name="connsiteY1" fmla="*/ 102935 h 556084"/>
                <a:gd name="connsiteX2" fmla="*/ 239288 w 481132"/>
                <a:gd name="connsiteY2" fmla="*/ 202352 h 556084"/>
                <a:gd name="connsiteX3" fmla="*/ 265995 w 481132"/>
                <a:gd name="connsiteY3" fmla="*/ 96268 h 556084"/>
                <a:gd name="connsiteX4" fmla="*/ 321438 w 481132"/>
                <a:gd name="connsiteY4" fmla="*/ 10899 h 556084"/>
                <a:gd name="connsiteX5" fmla="*/ 303142 w 481132"/>
                <a:gd name="connsiteY5" fmla="*/ 107698 h 556084"/>
                <a:gd name="connsiteX6" fmla="*/ 316741 w 481132"/>
                <a:gd name="connsiteY6" fmla="*/ 195662 h 556084"/>
                <a:gd name="connsiteX7" fmla="*/ 341242 w 481132"/>
                <a:gd name="connsiteY7" fmla="*/ 80075 h 556084"/>
                <a:gd name="connsiteX8" fmla="*/ 397417 w 481132"/>
                <a:gd name="connsiteY8" fmla="*/ 14129 h 556084"/>
                <a:gd name="connsiteX9" fmla="*/ 370771 w 481132"/>
                <a:gd name="connsiteY9" fmla="*/ 96267 h 556084"/>
                <a:gd name="connsiteX10" fmla="*/ 379778 w 481132"/>
                <a:gd name="connsiteY10" fmla="*/ 195827 h 556084"/>
                <a:gd name="connsiteX11" fmla="*/ 412680 w 481132"/>
                <a:gd name="connsiteY11" fmla="*/ 77217 h 556084"/>
                <a:gd name="connsiteX12" fmla="*/ 474269 w 481132"/>
                <a:gd name="connsiteY12" fmla="*/ 2161 h 556084"/>
                <a:gd name="connsiteX13" fmla="*/ 439350 w 481132"/>
                <a:gd name="connsiteY13" fmla="*/ 102935 h 556084"/>
                <a:gd name="connsiteX14" fmla="*/ 435503 w 481132"/>
                <a:gd name="connsiteY14" fmla="*/ 199494 h 556084"/>
                <a:gd name="connsiteX15" fmla="*/ 466484 w 481132"/>
                <a:gd name="connsiteY15" fmla="*/ 263898 h 556084"/>
                <a:gd name="connsiteX16" fmla="*/ 463791 w 481132"/>
                <a:gd name="connsiteY16" fmla="*/ 534058 h 556084"/>
                <a:gd name="connsiteX17" fmla="*/ 258331 w 481132"/>
                <a:gd name="connsiteY17" fmla="*/ 539379 h 556084"/>
                <a:gd name="connsiteX18" fmla="*/ 19325 w 481132"/>
                <a:gd name="connsiteY18" fmla="*/ 530620 h 556084"/>
                <a:gd name="connsiteX19" fmla="*/ 18766 w 481132"/>
                <a:gd name="connsiteY19" fmla="*/ 275988 h 556084"/>
                <a:gd name="connsiteX20" fmla="*/ 55419 w 481132"/>
                <a:gd name="connsiteY20" fmla="*/ 210924 h 556084"/>
                <a:gd name="connsiteX21" fmla="*/ 62160 w 481132"/>
                <a:gd name="connsiteY21" fmla="*/ 96268 h 556084"/>
                <a:gd name="connsiteX22" fmla="*/ 117603 w 481132"/>
                <a:gd name="connsiteY22" fmla="*/ 10899 h 556084"/>
                <a:gd name="connsiteX23" fmla="*/ 99307 w 481132"/>
                <a:gd name="connsiteY23" fmla="*/ 107698 h 556084"/>
                <a:gd name="connsiteX24" fmla="*/ 113858 w 481132"/>
                <a:gd name="connsiteY24" fmla="*/ 202330 h 556084"/>
                <a:gd name="connsiteX25" fmla="*/ 137407 w 481132"/>
                <a:gd name="connsiteY25" fmla="*/ 80075 h 556084"/>
                <a:gd name="connsiteX26" fmla="*/ 193582 w 481132"/>
                <a:gd name="connsiteY26" fmla="*/ 14129 h 556084"/>
                <a:gd name="connsiteX27" fmla="*/ 166936 w 481132"/>
                <a:gd name="connsiteY27" fmla="*/ 96267 h 556084"/>
                <a:gd name="connsiteX28" fmla="*/ 182610 w 481132"/>
                <a:gd name="connsiteY28" fmla="*/ 192017 h 556084"/>
                <a:gd name="connsiteX29" fmla="*/ 208845 w 481132"/>
                <a:gd name="connsiteY29" fmla="*/ 77217 h 556084"/>
                <a:gd name="connsiteX30" fmla="*/ 270434 w 481132"/>
                <a:gd name="connsiteY30" fmla="*/ 2161 h 556084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32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17603 w 481132"/>
                <a:gd name="connsiteY22" fmla="*/ 10870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93582 w 481132"/>
                <a:gd name="connsiteY26" fmla="*/ 14100 h 556055"/>
                <a:gd name="connsiteX27" fmla="*/ 166936 w 481132"/>
                <a:gd name="connsiteY27" fmla="*/ 96238 h 556055"/>
                <a:gd name="connsiteX28" fmla="*/ 178800 w 481132"/>
                <a:gd name="connsiteY28" fmla="*/ 191036 h 556055"/>
                <a:gd name="connsiteX29" fmla="*/ 208845 w 481132"/>
                <a:gd name="connsiteY29" fmla="*/ 77188 h 556055"/>
                <a:gd name="connsiteX30" fmla="*/ 270434 w 481132"/>
                <a:gd name="connsiteY30" fmla="*/ 2132 h 556055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17603 w 481132"/>
                <a:gd name="connsiteY22" fmla="*/ 10879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93582 w 481132"/>
                <a:gd name="connsiteY26" fmla="*/ 14109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70434 w 481132"/>
                <a:gd name="connsiteY0" fmla="*/ 2141 h 556064"/>
                <a:gd name="connsiteX1" fmla="*/ 235515 w 481132"/>
                <a:gd name="connsiteY1" fmla="*/ 102915 h 556064"/>
                <a:gd name="connsiteX2" fmla="*/ 239288 w 481132"/>
                <a:gd name="connsiteY2" fmla="*/ 202332 h 556064"/>
                <a:gd name="connsiteX3" fmla="*/ 265995 w 481132"/>
                <a:gd name="connsiteY3" fmla="*/ 96248 h 556064"/>
                <a:gd name="connsiteX4" fmla="*/ 321438 w 481132"/>
                <a:gd name="connsiteY4" fmla="*/ 10879 h 556064"/>
                <a:gd name="connsiteX5" fmla="*/ 303142 w 481132"/>
                <a:gd name="connsiteY5" fmla="*/ 107678 h 556064"/>
                <a:gd name="connsiteX6" fmla="*/ 316741 w 481132"/>
                <a:gd name="connsiteY6" fmla="*/ 195642 h 556064"/>
                <a:gd name="connsiteX7" fmla="*/ 341242 w 481132"/>
                <a:gd name="connsiteY7" fmla="*/ 80055 h 556064"/>
                <a:gd name="connsiteX8" fmla="*/ 397417 w 481132"/>
                <a:gd name="connsiteY8" fmla="*/ 14109 h 556064"/>
                <a:gd name="connsiteX9" fmla="*/ 370771 w 481132"/>
                <a:gd name="connsiteY9" fmla="*/ 96247 h 556064"/>
                <a:gd name="connsiteX10" fmla="*/ 379778 w 481132"/>
                <a:gd name="connsiteY10" fmla="*/ 195807 h 556064"/>
                <a:gd name="connsiteX11" fmla="*/ 412680 w 481132"/>
                <a:gd name="connsiteY11" fmla="*/ 77197 h 556064"/>
                <a:gd name="connsiteX12" fmla="*/ 474269 w 481132"/>
                <a:gd name="connsiteY12" fmla="*/ 2141 h 556064"/>
                <a:gd name="connsiteX13" fmla="*/ 439350 w 481132"/>
                <a:gd name="connsiteY13" fmla="*/ 102915 h 556064"/>
                <a:gd name="connsiteX14" fmla="*/ 435503 w 481132"/>
                <a:gd name="connsiteY14" fmla="*/ 199474 h 556064"/>
                <a:gd name="connsiteX15" fmla="*/ 466484 w 481132"/>
                <a:gd name="connsiteY15" fmla="*/ 263878 h 556064"/>
                <a:gd name="connsiteX16" fmla="*/ 463791 w 481132"/>
                <a:gd name="connsiteY16" fmla="*/ 534038 h 556064"/>
                <a:gd name="connsiteX17" fmla="*/ 258331 w 481132"/>
                <a:gd name="connsiteY17" fmla="*/ 539359 h 556064"/>
                <a:gd name="connsiteX18" fmla="*/ 19325 w 481132"/>
                <a:gd name="connsiteY18" fmla="*/ 530600 h 556064"/>
                <a:gd name="connsiteX19" fmla="*/ 18766 w 481132"/>
                <a:gd name="connsiteY19" fmla="*/ 275968 h 556064"/>
                <a:gd name="connsiteX20" fmla="*/ 55419 w 481132"/>
                <a:gd name="connsiteY20" fmla="*/ 210904 h 556064"/>
                <a:gd name="connsiteX21" fmla="*/ 62160 w 481132"/>
                <a:gd name="connsiteY21" fmla="*/ 96248 h 556064"/>
                <a:gd name="connsiteX22" fmla="*/ 103931 w 481132"/>
                <a:gd name="connsiteY22" fmla="*/ 38501 h 556064"/>
                <a:gd name="connsiteX23" fmla="*/ 99307 w 481132"/>
                <a:gd name="connsiteY23" fmla="*/ 107678 h 556064"/>
                <a:gd name="connsiteX24" fmla="*/ 113858 w 481132"/>
                <a:gd name="connsiteY24" fmla="*/ 202310 h 556064"/>
                <a:gd name="connsiteX25" fmla="*/ 137407 w 481132"/>
                <a:gd name="connsiteY25" fmla="*/ 80055 h 556064"/>
                <a:gd name="connsiteX26" fmla="*/ 175809 w 481132"/>
                <a:gd name="connsiteY26" fmla="*/ 37921 h 556064"/>
                <a:gd name="connsiteX27" fmla="*/ 166936 w 481132"/>
                <a:gd name="connsiteY27" fmla="*/ 96247 h 556064"/>
                <a:gd name="connsiteX28" fmla="*/ 181657 w 481132"/>
                <a:gd name="connsiteY28" fmla="*/ 197712 h 556064"/>
                <a:gd name="connsiteX29" fmla="*/ 208845 w 481132"/>
                <a:gd name="connsiteY29" fmla="*/ 77197 h 556064"/>
                <a:gd name="connsiteX30" fmla="*/ 270434 w 481132"/>
                <a:gd name="connsiteY30" fmla="*/ 2141 h 556064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21438 w 481132"/>
                <a:gd name="connsiteY4" fmla="*/ 10870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97417 w 481132"/>
                <a:gd name="connsiteY8" fmla="*/ 14100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374 h 556055"/>
                <a:gd name="connsiteX1" fmla="*/ 235515 w 481132"/>
                <a:gd name="connsiteY1" fmla="*/ 102906 h 556055"/>
                <a:gd name="connsiteX2" fmla="*/ 239288 w 481132"/>
                <a:gd name="connsiteY2" fmla="*/ 202323 h 556055"/>
                <a:gd name="connsiteX3" fmla="*/ 265995 w 481132"/>
                <a:gd name="connsiteY3" fmla="*/ 96239 h 556055"/>
                <a:gd name="connsiteX4" fmla="*/ 302299 w 481132"/>
                <a:gd name="connsiteY4" fmla="*/ 46112 h 556055"/>
                <a:gd name="connsiteX5" fmla="*/ 303142 w 481132"/>
                <a:gd name="connsiteY5" fmla="*/ 107669 h 556055"/>
                <a:gd name="connsiteX6" fmla="*/ 316741 w 481132"/>
                <a:gd name="connsiteY6" fmla="*/ 195633 h 556055"/>
                <a:gd name="connsiteX7" fmla="*/ 341242 w 481132"/>
                <a:gd name="connsiteY7" fmla="*/ 80046 h 556055"/>
                <a:gd name="connsiteX8" fmla="*/ 371444 w 481132"/>
                <a:gd name="connsiteY8" fmla="*/ 43628 h 556055"/>
                <a:gd name="connsiteX9" fmla="*/ 370771 w 481132"/>
                <a:gd name="connsiteY9" fmla="*/ 96238 h 556055"/>
                <a:gd name="connsiteX10" fmla="*/ 379778 w 481132"/>
                <a:gd name="connsiteY10" fmla="*/ 195798 h 556055"/>
                <a:gd name="connsiteX11" fmla="*/ 412680 w 481132"/>
                <a:gd name="connsiteY11" fmla="*/ 77188 h 556055"/>
                <a:gd name="connsiteX12" fmla="*/ 474269 w 481132"/>
                <a:gd name="connsiteY12" fmla="*/ 2132 h 556055"/>
                <a:gd name="connsiteX13" fmla="*/ 439350 w 481132"/>
                <a:gd name="connsiteY13" fmla="*/ 102906 h 556055"/>
                <a:gd name="connsiteX14" fmla="*/ 435503 w 481132"/>
                <a:gd name="connsiteY14" fmla="*/ 199465 h 556055"/>
                <a:gd name="connsiteX15" fmla="*/ 466484 w 481132"/>
                <a:gd name="connsiteY15" fmla="*/ 263869 h 556055"/>
                <a:gd name="connsiteX16" fmla="*/ 463791 w 481132"/>
                <a:gd name="connsiteY16" fmla="*/ 534029 h 556055"/>
                <a:gd name="connsiteX17" fmla="*/ 258331 w 481132"/>
                <a:gd name="connsiteY17" fmla="*/ 539350 h 556055"/>
                <a:gd name="connsiteX18" fmla="*/ 19325 w 481132"/>
                <a:gd name="connsiteY18" fmla="*/ 530591 h 556055"/>
                <a:gd name="connsiteX19" fmla="*/ 18766 w 481132"/>
                <a:gd name="connsiteY19" fmla="*/ 275959 h 556055"/>
                <a:gd name="connsiteX20" fmla="*/ 55419 w 481132"/>
                <a:gd name="connsiteY20" fmla="*/ 210895 h 556055"/>
                <a:gd name="connsiteX21" fmla="*/ 62160 w 481132"/>
                <a:gd name="connsiteY21" fmla="*/ 96239 h 556055"/>
                <a:gd name="connsiteX22" fmla="*/ 103931 w 481132"/>
                <a:gd name="connsiteY22" fmla="*/ 38492 h 556055"/>
                <a:gd name="connsiteX23" fmla="*/ 99307 w 481132"/>
                <a:gd name="connsiteY23" fmla="*/ 107669 h 556055"/>
                <a:gd name="connsiteX24" fmla="*/ 113858 w 481132"/>
                <a:gd name="connsiteY24" fmla="*/ 202301 h 556055"/>
                <a:gd name="connsiteX25" fmla="*/ 137407 w 481132"/>
                <a:gd name="connsiteY25" fmla="*/ 80046 h 556055"/>
                <a:gd name="connsiteX26" fmla="*/ 175809 w 481132"/>
                <a:gd name="connsiteY26" fmla="*/ 37912 h 556055"/>
                <a:gd name="connsiteX27" fmla="*/ 166936 w 481132"/>
                <a:gd name="connsiteY27" fmla="*/ 96238 h 556055"/>
                <a:gd name="connsiteX28" fmla="*/ 181657 w 481132"/>
                <a:gd name="connsiteY28" fmla="*/ 197703 h 556055"/>
                <a:gd name="connsiteX29" fmla="*/ 208845 w 481132"/>
                <a:gd name="connsiteY29" fmla="*/ 77188 h 556055"/>
                <a:gd name="connsiteX30" fmla="*/ 244461 w 481132"/>
                <a:gd name="connsiteY30" fmla="*/ 37374 h 556055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3858 w 481132"/>
                <a:gd name="connsiteY24" fmla="*/ 16867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745 h 522426"/>
                <a:gd name="connsiteX1" fmla="*/ 235515 w 481132"/>
                <a:gd name="connsiteY1" fmla="*/ 69277 h 522426"/>
                <a:gd name="connsiteX2" fmla="*/ 239288 w 481132"/>
                <a:gd name="connsiteY2" fmla="*/ 168694 h 522426"/>
                <a:gd name="connsiteX3" fmla="*/ 265995 w 481132"/>
                <a:gd name="connsiteY3" fmla="*/ 62610 h 522426"/>
                <a:gd name="connsiteX4" fmla="*/ 302299 w 481132"/>
                <a:gd name="connsiteY4" fmla="*/ 12483 h 522426"/>
                <a:gd name="connsiteX5" fmla="*/ 303142 w 481132"/>
                <a:gd name="connsiteY5" fmla="*/ 74040 h 522426"/>
                <a:gd name="connsiteX6" fmla="*/ 316741 w 481132"/>
                <a:gd name="connsiteY6" fmla="*/ 162004 h 522426"/>
                <a:gd name="connsiteX7" fmla="*/ 341242 w 481132"/>
                <a:gd name="connsiteY7" fmla="*/ 46417 h 522426"/>
                <a:gd name="connsiteX8" fmla="*/ 371444 w 481132"/>
                <a:gd name="connsiteY8" fmla="*/ 9999 h 522426"/>
                <a:gd name="connsiteX9" fmla="*/ 370771 w 481132"/>
                <a:gd name="connsiteY9" fmla="*/ 62609 h 522426"/>
                <a:gd name="connsiteX10" fmla="*/ 379778 w 481132"/>
                <a:gd name="connsiteY10" fmla="*/ 162169 h 522426"/>
                <a:gd name="connsiteX11" fmla="*/ 412680 w 481132"/>
                <a:gd name="connsiteY11" fmla="*/ 43559 h 522426"/>
                <a:gd name="connsiteX12" fmla="*/ 448295 w 481132"/>
                <a:gd name="connsiteY12" fmla="*/ 10413 h 522426"/>
                <a:gd name="connsiteX13" fmla="*/ 439350 w 481132"/>
                <a:gd name="connsiteY13" fmla="*/ 69277 h 522426"/>
                <a:gd name="connsiteX14" fmla="*/ 435503 w 481132"/>
                <a:gd name="connsiteY14" fmla="*/ 165836 h 522426"/>
                <a:gd name="connsiteX15" fmla="*/ 466484 w 481132"/>
                <a:gd name="connsiteY15" fmla="*/ 230240 h 522426"/>
                <a:gd name="connsiteX16" fmla="*/ 463791 w 481132"/>
                <a:gd name="connsiteY16" fmla="*/ 500400 h 522426"/>
                <a:gd name="connsiteX17" fmla="*/ 258331 w 481132"/>
                <a:gd name="connsiteY17" fmla="*/ 505721 h 522426"/>
                <a:gd name="connsiteX18" fmla="*/ 19325 w 481132"/>
                <a:gd name="connsiteY18" fmla="*/ 496962 h 522426"/>
                <a:gd name="connsiteX19" fmla="*/ 18766 w 481132"/>
                <a:gd name="connsiteY19" fmla="*/ 242330 h 522426"/>
                <a:gd name="connsiteX20" fmla="*/ 55419 w 481132"/>
                <a:gd name="connsiteY20" fmla="*/ 177266 h 522426"/>
                <a:gd name="connsiteX21" fmla="*/ 62160 w 481132"/>
                <a:gd name="connsiteY21" fmla="*/ 62610 h 522426"/>
                <a:gd name="connsiteX22" fmla="*/ 103931 w 481132"/>
                <a:gd name="connsiteY22" fmla="*/ 4863 h 522426"/>
                <a:gd name="connsiteX23" fmla="*/ 99307 w 481132"/>
                <a:gd name="connsiteY23" fmla="*/ 74040 h 522426"/>
                <a:gd name="connsiteX24" fmla="*/ 115224 w 481132"/>
                <a:gd name="connsiteY24" fmla="*/ 138192 h 522426"/>
                <a:gd name="connsiteX25" fmla="*/ 137407 w 481132"/>
                <a:gd name="connsiteY25" fmla="*/ 46417 h 522426"/>
                <a:gd name="connsiteX26" fmla="*/ 175809 w 481132"/>
                <a:gd name="connsiteY26" fmla="*/ 4283 h 522426"/>
                <a:gd name="connsiteX27" fmla="*/ 166936 w 481132"/>
                <a:gd name="connsiteY27" fmla="*/ 62609 h 522426"/>
                <a:gd name="connsiteX28" fmla="*/ 181657 w 481132"/>
                <a:gd name="connsiteY28" fmla="*/ 164074 h 522426"/>
                <a:gd name="connsiteX29" fmla="*/ 208845 w 481132"/>
                <a:gd name="connsiteY29" fmla="*/ 43559 h 522426"/>
                <a:gd name="connsiteX30" fmla="*/ 244461 w 481132"/>
                <a:gd name="connsiteY30" fmla="*/ 3745 h 522426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9288 w 481132"/>
                <a:gd name="connsiteY2" fmla="*/ 1682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6741 w 481132"/>
                <a:gd name="connsiteY6" fmla="*/ 161565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79778 w 481132"/>
                <a:gd name="connsiteY10" fmla="*/ 161730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19 w 481132"/>
                <a:gd name="connsiteY20" fmla="*/ 1768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132"/>
                <a:gd name="connsiteY0" fmla="*/ 3306 h 521987"/>
                <a:gd name="connsiteX1" fmla="*/ 235515 w 481132"/>
                <a:gd name="connsiteY1" fmla="*/ 68838 h 521987"/>
                <a:gd name="connsiteX2" fmla="*/ 237922 w 481132"/>
                <a:gd name="connsiteY2" fmla="*/ 130155 h 521987"/>
                <a:gd name="connsiteX3" fmla="*/ 265995 w 481132"/>
                <a:gd name="connsiteY3" fmla="*/ 62171 h 521987"/>
                <a:gd name="connsiteX4" fmla="*/ 302299 w 481132"/>
                <a:gd name="connsiteY4" fmla="*/ 12044 h 521987"/>
                <a:gd name="connsiteX5" fmla="*/ 303142 w 481132"/>
                <a:gd name="connsiteY5" fmla="*/ 73601 h 521987"/>
                <a:gd name="connsiteX6" fmla="*/ 318108 w 481132"/>
                <a:gd name="connsiteY6" fmla="*/ 125370 h 521987"/>
                <a:gd name="connsiteX7" fmla="*/ 341242 w 481132"/>
                <a:gd name="connsiteY7" fmla="*/ 45978 h 521987"/>
                <a:gd name="connsiteX8" fmla="*/ 371444 w 481132"/>
                <a:gd name="connsiteY8" fmla="*/ 9560 h 521987"/>
                <a:gd name="connsiteX9" fmla="*/ 370771 w 481132"/>
                <a:gd name="connsiteY9" fmla="*/ 62170 h 521987"/>
                <a:gd name="connsiteX10" fmla="*/ 382512 w 481132"/>
                <a:gd name="connsiteY10" fmla="*/ 124582 h 521987"/>
                <a:gd name="connsiteX11" fmla="*/ 412680 w 481132"/>
                <a:gd name="connsiteY11" fmla="*/ 43120 h 521987"/>
                <a:gd name="connsiteX12" fmla="*/ 448295 w 481132"/>
                <a:gd name="connsiteY12" fmla="*/ 9974 h 521987"/>
                <a:gd name="connsiteX13" fmla="*/ 439350 w 481132"/>
                <a:gd name="connsiteY13" fmla="*/ 68838 h 521987"/>
                <a:gd name="connsiteX14" fmla="*/ 435503 w 481132"/>
                <a:gd name="connsiteY14" fmla="*/ 165397 h 521987"/>
                <a:gd name="connsiteX15" fmla="*/ 466484 w 481132"/>
                <a:gd name="connsiteY15" fmla="*/ 229801 h 521987"/>
                <a:gd name="connsiteX16" fmla="*/ 463791 w 481132"/>
                <a:gd name="connsiteY16" fmla="*/ 499961 h 521987"/>
                <a:gd name="connsiteX17" fmla="*/ 258331 w 481132"/>
                <a:gd name="connsiteY17" fmla="*/ 505282 h 521987"/>
                <a:gd name="connsiteX18" fmla="*/ 19325 w 481132"/>
                <a:gd name="connsiteY18" fmla="*/ 496523 h 521987"/>
                <a:gd name="connsiteX19" fmla="*/ 18766 w 481132"/>
                <a:gd name="connsiteY19" fmla="*/ 241891 h 521987"/>
                <a:gd name="connsiteX20" fmla="*/ 55420 w 481132"/>
                <a:gd name="connsiteY20" fmla="*/ 138727 h 521987"/>
                <a:gd name="connsiteX21" fmla="*/ 62160 w 481132"/>
                <a:gd name="connsiteY21" fmla="*/ 62171 h 521987"/>
                <a:gd name="connsiteX22" fmla="*/ 103931 w 481132"/>
                <a:gd name="connsiteY22" fmla="*/ 4424 h 521987"/>
                <a:gd name="connsiteX23" fmla="*/ 99307 w 481132"/>
                <a:gd name="connsiteY23" fmla="*/ 73601 h 521987"/>
                <a:gd name="connsiteX24" fmla="*/ 115224 w 481132"/>
                <a:gd name="connsiteY24" fmla="*/ 137753 h 521987"/>
                <a:gd name="connsiteX25" fmla="*/ 137407 w 481132"/>
                <a:gd name="connsiteY25" fmla="*/ 45978 h 521987"/>
                <a:gd name="connsiteX26" fmla="*/ 175809 w 481132"/>
                <a:gd name="connsiteY26" fmla="*/ 3844 h 521987"/>
                <a:gd name="connsiteX27" fmla="*/ 166936 w 481132"/>
                <a:gd name="connsiteY27" fmla="*/ 62170 h 521987"/>
                <a:gd name="connsiteX28" fmla="*/ 176188 w 481132"/>
                <a:gd name="connsiteY28" fmla="*/ 129345 h 521987"/>
                <a:gd name="connsiteX29" fmla="*/ 208845 w 481132"/>
                <a:gd name="connsiteY29" fmla="*/ 43120 h 521987"/>
                <a:gd name="connsiteX30" fmla="*/ 244461 w 481132"/>
                <a:gd name="connsiteY30" fmla="*/ 3306 h 521987"/>
                <a:gd name="connsiteX0" fmla="*/ 244461 w 481438"/>
                <a:gd name="connsiteY0" fmla="*/ 3306 h 521987"/>
                <a:gd name="connsiteX1" fmla="*/ 235515 w 481438"/>
                <a:gd name="connsiteY1" fmla="*/ 68838 h 521987"/>
                <a:gd name="connsiteX2" fmla="*/ 237922 w 481438"/>
                <a:gd name="connsiteY2" fmla="*/ 130155 h 521987"/>
                <a:gd name="connsiteX3" fmla="*/ 265995 w 481438"/>
                <a:gd name="connsiteY3" fmla="*/ 62171 h 521987"/>
                <a:gd name="connsiteX4" fmla="*/ 302299 w 481438"/>
                <a:gd name="connsiteY4" fmla="*/ 12044 h 521987"/>
                <a:gd name="connsiteX5" fmla="*/ 303142 w 481438"/>
                <a:gd name="connsiteY5" fmla="*/ 73601 h 521987"/>
                <a:gd name="connsiteX6" fmla="*/ 318108 w 481438"/>
                <a:gd name="connsiteY6" fmla="*/ 125370 h 521987"/>
                <a:gd name="connsiteX7" fmla="*/ 341242 w 481438"/>
                <a:gd name="connsiteY7" fmla="*/ 45978 h 521987"/>
                <a:gd name="connsiteX8" fmla="*/ 371444 w 481438"/>
                <a:gd name="connsiteY8" fmla="*/ 9560 h 521987"/>
                <a:gd name="connsiteX9" fmla="*/ 370771 w 481438"/>
                <a:gd name="connsiteY9" fmla="*/ 62170 h 521987"/>
                <a:gd name="connsiteX10" fmla="*/ 382512 w 481438"/>
                <a:gd name="connsiteY10" fmla="*/ 124582 h 521987"/>
                <a:gd name="connsiteX11" fmla="*/ 412680 w 481438"/>
                <a:gd name="connsiteY11" fmla="*/ 43120 h 521987"/>
                <a:gd name="connsiteX12" fmla="*/ 448295 w 481438"/>
                <a:gd name="connsiteY12" fmla="*/ 9974 h 521987"/>
                <a:gd name="connsiteX13" fmla="*/ 439350 w 481438"/>
                <a:gd name="connsiteY13" fmla="*/ 68838 h 521987"/>
                <a:gd name="connsiteX14" fmla="*/ 428668 w 481438"/>
                <a:gd name="connsiteY14" fmla="*/ 136822 h 521987"/>
                <a:gd name="connsiteX15" fmla="*/ 466484 w 481438"/>
                <a:gd name="connsiteY15" fmla="*/ 229801 h 521987"/>
                <a:gd name="connsiteX16" fmla="*/ 463791 w 481438"/>
                <a:gd name="connsiteY16" fmla="*/ 499961 h 521987"/>
                <a:gd name="connsiteX17" fmla="*/ 258331 w 481438"/>
                <a:gd name="connsiteY17" fmla="*/ 505282 h 521987"/>
                <a:gd name="connsiteX18" fmla="*/ 19325 w 481438"/>
                <a:gd name="connsiteY18" fmla="*/ 496523 h 521987"/>
                <a:gd name="connsiteX19" fmla="*/ 18766 w 481438"/>
                <a:gd name="connsiteY19" fmla="*/ 241891 h 521987"/>
                <a:gd name="connsiteX20" fmla="*/ 55420 w 481438"/>
                <a:gd name="connsiteY20" fmla="*/ 138727 h 521987"/>
                <a:gd name="connsiteX21" fmla="*/ 62160 w 481438"/>
                <a:gd name="connsiteY21" fmla="*/ 62171 h 521987"/>
                <a:gd name="connsiteX22" fmla="*/ 103931 w 481438"/>
                <a:gd name="connsiteY22" fmla="*/ 4424 h 521987"/>
                <a:gd name="connsiteX23" fmla="*/ 99307 w 481438"/>
                <a:gd name="connsiteY23" fmla="*/ 73601 h 521987"/>
                <a:gd name="connsiteX24" fmla="*/ 115224 w 481438"/>
                <a:gd name="connsiteY24" fmla="*/ 137753 h 521987"/>
                <a:gd name="connsiteX25" fmla="*/ 137407 w 481438"/>
                <a:gd name="connsiteY25" fmla="*/ 45978 h 521987"/>
                <a:gd name="connsiteX26" fmla="*/ 175809 w 481438"/>
                <a:gd name="connsiteY26" fmla="*/ 3844 h 521987"/>
                <a:gd name="connsiteX27" fmla="*/ 166936 w 481438"/>
                <a:gd name="connsiteY27" fmla="*/ 62170 h 521987"/>
                <a:gd name="connsiteX28" fmla="*/ 176188 w 481438"/>
                <a:gd name="connsiteY28" fmla="*/ 129345 h 521987"/>
                <a:gd name="connsiteX29" fmla="*/ 208845 w 481438"/>
                <a:gd name="connsiteY29" fmla="*/ 43120 h 521987"/>
                <a:gd name="connsiteX30" fmla="*/ 244461 w 481438"/>
                <a:gd name="connsiteY30" fmla="*/ 3306 h 521987"/>
                <a:gd name="connsiteX0" fmla="*/ 244461 w 481193"/>
                <a:gd name="connsiteY0" fmla="*/ 3306 h 521987"/>
                <a:gd name="connsiteX1" fmla="*/ 235515 w 481193"/>
                <a:gd name="connsiteY1" fmla="*/ 68838 h 521987"/>
                <a:gd name="connsiteX2" fmla="*/ 237922 w 481193"/>
                <a:gd name="connsiteY2" fmla="*/ 130155 h 521987"/>
                <a:gd name="connsiteX3" fmla="*/ 265995 w 481193"/>
                <a:gd name="connsiteY3" fmla="*/ 62171 h 521987"/>
                <a:gd name="connsiteX4" fmla="*/ 302299 w 481193"/>
                <a:gd name="connsiteY4" fmla="*/ 12044 h 521987"/>
                <a:gd name="connsiteX5" fmla="*/ 303142 w 481193"/>
                <a:gd name="connsiteY5" fmla="*/ 73601 h 521987"/>
                <a:gd name="connsiteX6" fmla="*/ 318108 w 481193"/>
                <a:gd name="connsiteY6" fmla="*/ 125370 h 521987"/>
                <a:gd name="connsiteX7" fmla="*/ 341242 w 481193"/>
                <a:gd name="connsiteY7" fmla="*/ 45978 h 521987"/>
                <a:gd name="connsiteX8" fmla="*/ 371444 w 481193"/>
                <a:gd name="connsiteY8" fmla="*/ 9560 h 521987"/>
                <a:gd name="connsiteX9" fmla="*/ 370771 w 481193"/>
                <a:gd name="connsiteY9" fmla="*/ 62170 h 521987"/>
                <a:gd name="connsiteX10" fmla="*/ 382512 w 481193"/>
                <a:gd name="connsiteY10" fmla="*/ 124582 h 521987"/>
                <a:gd name="connsiteX11" fmla="*/ 412680 w 481193"/>
                <a:gd name="connsiteY11" fmla="*/ 43120 h 521987"/>
                <a:gd name="connsiteX12" fmla="*/ 448295 w 481193"/>
                <a:gd name="connsiteY12" fmla="*/ 9974 h 521987"/>
                <a:gd name="connsiteX13" fmla="*/ 439350 w 481193"/>
                <a:gd name="connsiteY13" fmla="*/ 68838 h 521987"/>
                <a:gd name="connsiteX14" fmla="*/ 434136 w 481193"/>
                <a:gd name="connsiteY14" fmla="*/ 129202 h 521987"/>
                <a:gd name="connsiteX15" fmla="*/ 466484 w 481193"/>
                <a:gd name="connsiteY15" fmla="*/ 229801 h 521987"/>
                <a:gd name="connsiteX16" fmla="*/ 463791 w 481193"/>
                <a:gd name="connsiteY16" fmla="*/ 499961 h 521987"/>
                <a:gd name="connsiteX17" fmla="*/ 258331 w 481193"/>
                <a:gd name="connsiteY17" fmla="*/ 505282 h 521987"/>
                <a:gd name="connsiteX18" fmla="*/ 19325 w 481193"/>
                <a:gd name="connsiteY18" fmla="*/ 496523 h 521987"/>
                <a:gd name="connsiteX19" fmla="*/ 18766 w 481193"/>
                <a:gd name="connsiteY19" fmla="*/ 241891 h 521987"/>
                <a:gd name="connsiteX20" fmla="*/ 55420 w 481193"/>
                <a:gd name="connsiteY20" fmla="*/ 138727 h 521987"/>
                <a:gd name="connsiteX21" fmla="*/ 62160 w 481193"/>
                <a:gd name="connsiteY21" fmla="*/ 62171 h 521987"/>
                <a:gd name="connsiteX22" fmla="*/ 103931 w 481193"/>
                <a:gd name="connsiteY22" fmla="*/ 4424 h 521987"/>
                <a:gd name="connsiteX23" fmla="*/ 99307 w 481193"/>
                <a:gd name="connsiteY23" fmla="*/ 73601 h 521987"/>
                <a:gd name="connsiteX24" fmla="*/ 115224 w 481193"/>
                <a:gd name="connsiteY24" fmla="*/ 137753 h 521987"/>
                <a:gd name="connsiteX25" fmla="*/ 137407 w 481193"/>
                <a:gd name="connsiteY25" fmla="*/ 45978 h 521987"/>
                <a:gd name="connsiteX26" fmla="*/ 175809 w 481193"/>
                <a:gd name="connsiteY26" fmla="*/ 3844 h 521987"/>
                <a:gd name="connsiteX27" fmla="*/ 166936 w 481193"/>
                <a:gd name="connsiteY27" fmla="*/ 62170 h 521987"/>
                <a:gd name="connsiteX28" fmla="*/ 176188 w 481193"/>
                <a:gd name="connsiteY28" fmla="*/ 129345 h 521987"/>
                <a:gd name="connsiteX29" fmla="*/ 208845 w 481193"/>
                <a:gd name="connsiteY29" fmla="*/ 43120 h 521987"/>
                <a:gd name="connsiteX30" fmla="*/ 244461 w 481193"/>
                <a:gd name="connsiteY30" fmla="*/ 3306 h 521987"/>
                <a:gd name="connsiteX0" fmla="*/ 226304 w 463036"/>
                <a:gd name="connsiteY0" fmla="*/ 3306 h 522107"/>
                <a:gd name="connsiteX1" fmla="*/ 217358 w 463036"/>
                <a:gd name="connsiteY1" fmla="*/ 68838 h 522107"/>
                <a:gd name="connsiteX2" fmla="*/ 219765 w 463036"/>
                <a:gd name="connsiteY2" fmla="*/ 130155 h 522107"/>
                <a:gd name="connsiteX3" fmla="*/ 247838 w 463036"/>
                <a:gd name="connsiteY3" fmla="*/ 62171 h 522107"/>
                <a:gd name="connsiteX4" fmla="*/ 284142 w 463036"/>
                <a:gd name="connsiteY4" fmla="*/ 12044 h 522107"/>
                <a:gd name="connsiteX5" fmla="*/ 284985 w 463036"/>
                <a:gd name="connsiteY5" fmla="*/ 73601 h 522107"/>
                <a:gd name="connsiteX6" fmla="*/ 299951 w 463036"/>
                <a:gd name="connsiteY6" fmla="*/ 125370 h 522107"/>
                <a:gd name="connsiteX7" fmla="*/ 323085 w 463036"/>
                <a:gd name="connsiteY7" fmla="*/ 45978 h 522107"/>
                <a:gd name="connsiteX8" fmla="*/ 353287 w 463036"/>
                <a:gd name="connsiteY8" fmla="*/ 9560 h 522107"/>
                <a:gd name="connsiteX9" fmla="*/ 352614 w 463036"/>
                <a:gd name="connsiteY9" fmla="*/ 62170 h 522107"/>
                <a:gd name="connsiteX10" fmla="*/ 364355 w 463036"/>
                <a:gd name="connsiteY10" fmla="*/ 124582 h 522107"/>
                <a:gd name="connsiteX11" fmla="*/ 394523 w 463036"/>
                <a:gd name="connsiteY11" fmla="*/ 43120 h 522107"/>
                <a:gd name="connsiteX12" fmla="*/ 430138 w 463036"/>
                <a:gd name="connsiteY12" fmla="*/ 9974 h 522107"/>
                <a:gd name="connsiteX13" fmla="*/ 421193 w 463036"/>
                <a:gd name="connsiteY13" fmla="*/ 68838 h 522107"/>
                <a:gd name="connsiteX14" fmla="*/ 415979 w 463036"/>
                <a:gd name="connsiteY14" fmla="*/ 129202 h 522107"/>
                <a:gd name="connsiteX15" fmla="*/ 448327 w 463036"/>
                <a:gd name="connsiteY15" fmla="*/ 229801 h 522107"/>
                <a:gd name="connsiteX16" fmla="*/ 445634 w 463036"/>
                <a:gd name="connsiteY16" fmla="*/ 499961 h 522107"/>
                <a:gd name="connsiteX17" fmla="*/ 240174 w 463036"/>
                <a:gd name="connsiteY17" fmla="*/ 505282 h 522107"/>
                <a:gd name="connsiteX18" fmla="*/ 34079 w 463036"/>
                <a:gd name="connsiteY18" fmla="*/ 493657 h 522107"/>
                <a:gd name="connsiteX19" fmla="*/ 609 w 463036"/>
                <a:gd name="connsiteY19" fmla="*/ 241891 h 522107"/>
                <a:gd name="connsiteX20" fmla="*/ 37263 w 463036"/>
                <a:gd name="connsiteY20" fmla="*/ 138727 h 522107"/>
                <a:gd name="connsiteX21" fmla="*/ 44003 w 463036"/>
                <a:gd name="connsiteY21" fmla="*/ 62171 h 522107"/>
                <a:gd name="connsiteX22" fmla="*/ 85774 w 463036"/>
                <a:gd name="connsiteY22" fmla="*/ 4424 h 522107"/>
                <a:gd name="connsiteX23" fmla="*/ 81150 w 463036"/>
                <a:gd name="connsiteY23" fmla="*/ 73601 h 522107"/>
                <a:gd name="connsiteX24" fmla="*/ 97067 w 463036"/>
                <a:gd name="connsiteY24" fmla="*/ 137753 h 522107"/>
                <a:gd name="connsiteX25" fmla="*/ 119250 w 463036"/>
                <a:gd name="connsiteY25" fmla="*/ 45978 h 522107"/>
                <a:gd name="connsiteX26" fmla="*/ 157652 w 463036"/>
                <a:gd name="connsiteY26" fmla="*/ 3844 h 522107"/>
                <a:gd name="connsiteX27" fmla="*/ 148779 w 463036"/>
                <a:gd name="connsiteY27" fmla="*/ 62170 h 522107"/>
                <a:gd name="connsiteX28" fmla="*/ 158031 w 463036"/>
                <a:gd name="connsiteY28" fmla="*/ 129345 h 522107"/>
                <a:gd name="connsiteX29" fmla="*/ 190688 w 463036"/>
                <a:gd name="connsiteY29" fmla="*/ 43120 h 522107"/>
                <a:gd name="connsiteX30" fmla="*/ 226304 w 463036"/>
                <a:gd name="connsiteY30" fmla="*/ 3306 h 522107"/>
                <a:gd name="connsiteX0" fmla="*/ 226405 w 462837"/>
                <a:gd name="connsiteY0" fmla="*/ 3306 h 532376"/>
                <a:gd name="connsiteX1" fmla="*/ 217459 w 462837"/>
                <a:gd name="connsiteY1" fmla="*/ 68838 h 532376"/>
                <a:gd name="connsiteX2" fmla="*/ 219866 w 462837"/>
                <a:gd name="connsiteY2" fmla="*/ 130155 h 532376"/>
                <a:gd name="connsiteX3" fmla="*/ 247939 w 462837"/>
                <a:gd name="connsiteY3" fmla="*/ 62171 h 532376"/>
                <a:gd name="connsiteX4" fmla="*/ 284243 w 462837"/>
                <a:gd name="connsiteY4" fmla="*/ 12044 h 532376"/>
                <a:gd name="connsiteX5" fmla="*/ 285086 w 462837"/>
                <a:gd name="connsiteY5" fmla="*/ 73601 h 532376"/>
                <a:gd name="connsiteX6" fmla="*/ 300052 w 462837"/>
                <a:gd name="connsiteY6" fmla="*/ 125370 h 532376"/>
                <a:gd name="connsiteX7" fmla="*/ 323186 w 462837"/>
                <a:gd name="connsiteY7" fmla="*/ 45978 h 532376"/>
                <a:gd name="connsiteX8" fmla="*/ 353388 w 462837"/>
                <a:gd name="connsiteY8" fmla="*/ 9560 h 532376"/>
                <a:gd name="connsiteX9" fmla="*/ 352715 w 462837"/>
                <a:gd name="connsiteY9" fmla="*/ 62170 h 532376"/>
                <a:gd name="connsiteX10" fmla="*/ 364456 w 462837"/>
                <a:gd name="connsiteY10" fmla="*/ 124582 h 532376"/>
                <a:gd name="connsiteX11" fmla="*/ 394624 w 462837"/>
                <a:gd name="connsiteY11" fmla="*/ 43120 h 532376"/>
                <a:gd name="connsiteX12" fmla="*/ 430239 w 462837"/>
                <a:gd name="connsiteY12" fmla="*/ 9974 h 532376"/>
                <a:gd name="connsiteX13" fmla="*/ 421294 w 462837"/>
                <a:gd name="connsiteY13" fmla="*/ 68838 h 532376"/>
                <a:gd name="connsiteX14" fmla="*/ 416080 w 462837"/>
                <a:gd name="connsiteY14" fmla="*/ 129202 h 532376"/>
                <a:gd name="connsiteX15" fmla="*/ 448428 w 462837"/>
                <a:gd name="connsiteY15" fmla="*/ 229801 h 532376"/>
                <a:gd name="connsiteX16" fmla="*/ 445735 w 462837"/>
                <a:gd name="connsiteY16" fmla="*/ 499961 h 532376"/>
                <a:gd name="connsiteX17" fmla="*/ 244388 w 462837"/>
                <a:gd name="connsiteY17" fmla="*/ 526779 h 532376"/>
                <a:gd name="connsiteX18" fmla="*/ 34180 w 462837"/>
                <a:gd name="connsiteY18" fmla="*/ 493657 h 532376"/>
                <a:gd name="connsiteX19" fmla="*/ 710 w 462837"/>
                <a:gd name="connsiteY19" fmla="*/ 241891 h 532376"/>
                <a:gd name="connsiteX20" fmla="*/ 37364 w 462837"/>
                <a:gd name="connsiteY20" fmla="*/ 138727 h 532376"/>
                <a:gd name="connsiteX21" fmla="*/ 44104 w 462837"/>
                <a:gd name="connsiteY21" fmla="*/ 62171 h 532376"/>
                <a:gd name="connsiteX22" fmla="*/ 85875 w 462837"/>
                <a:gd name="connsiteY22" fmla="*/ 4424 h 532376"/>
                <a:gd name="connsiteX23" fmla="*/ 81251 w 462837"/>
                <a:gd name="connsiteY23" fmla="*/ 73601 h 532376"/>
                <a:gd name="connsiteX24" fmla="*/ 97168 w 462837"/>
                <a:gd name="connsiteY24" fmla="*/ 137753 h 532376"/>
                <a:gd name="connsiteX25" fmla="*/ 119351 w 462837"/>
                <a:gd name="connsiteY25" fmla="*/ 45978 h 532376"/>
                <a:gd name="connsiteX26" fmla="*/ 157753 w 462837"/>
                <a:gd name="connsiteY26" fmla="*/ 3844 h 532376"/>
                <a:gd name="connsiteX27" fmla="*/ 148880 w 462837"/>
                <a:gd name="connsiteY27" fmla="*/ 62170 h 532376"/>
                <a:gd name="connsiteX28" fmla="*/ 158132 w 462837"/>
                <a:gd name="connsiteY28" fmla="*/ 129345 h 532376"/>
                <a:gd name="connsiteX29" fmla="*/ 190789 w 462837"/>
                <a:gd name="connsiteY29" fmla="*/ 43120 h 532376"/>
                <a:gd name="connsiteX30" fmla="*/ 226405 w 462837"/>
                <a:gd name="connsiteY30" fmla="*/ 3306 h 532376"/>
                <a:gd name="connsiteX0" fmla="*/ 226405 w 457231"/>
                <a:gd name="connsiteY0" fmla="*/ 3306 h 530879"/>
                <a:gd name="connsiteX1" fmla="*/ 217459 w 457231"/>
                <a:gd name="connsiteY1" fmla="*/ 68838 h 530879"/>
                <a:gd name="connsiteX2" fmla="*/ 219866 w 457231"/>
                <a:gd name="connsiteY2" fmla="*/ 130155 h 530879"/>
                <a:gd name="connsiteX3" fmla="*/ 247939 w 457231"/>
                <a:gd name="connsiteY3" fmla="*/ 62171 h 530879"/>
                <a:gd name="connsiteX4" fmla="*/ 284243 w 457231"/>
                <a:gd name="connsiteY4" fmla="*/ 12044 h 530879"/>
                <a:gd name="connsiteX5" fmla="*/ 285086 w 457231"/>
                <a:gd name="connsiteY5" fmla="*/ 73601 h 530879"/>
                <a:gd name="connsiteX6" fmla="*/ 300052 w 457231"/>
                <a:gd name="connsiteY6" fmla="*/ 125370 h 530879"/>
                <a:gd name="connsiteX7" fmla="*/ 323186 w 457231"/>
                <a:gd name="connsiteY7" fmla="*/ 45978 h 530879"/>
                <a:gd name="connsiteX8" fmla="*/ 353388 w 457231"/>
                <a:gd name="connsiteY8" fmla="*/ 9560 h 530879"/>
                <a:gd name="connsiteX9" fmla="*/ 352715 w 457231"/>
                <a:gd name="connsiteY9" fmla="*/ 62170 h 530879"/>
                <a:gd name="connsiteX10" fmla="*/ 364456 w 457231"/>
                <a:gd name="connsiteY10" fmla="*/ 124582 h 530879"/>
                <a:gd name="connsiteX11" fmla="*/ 394624 w 457231"/>
                <a:gd name="connsiteY11" fmla="*/ 43120 h 530879"/>
                <a:gd name="connsiteX12" fmla="*/ 430239 w 457231"/>
                <a:gd name="connsiteY12" fmla="*/ 9974 h 530879"/>
                <a:gd name="connsiteX13" fmla="*/ 421294 w 457231"/>
                <a:gd name="connsiteY13" fmla="*/ 68838 h 530879"/>
                <a:gd name="connsiteX14" fmla="*/ 416080 w 457231"/>
                <a:gd name="connsiteY14" fmla="*/ 129202 h 530879"/>
                <a:gd name="connsiteX15" fmla="*/ 448428 w 457231"/>
                <a:gd name="connsiteY15" fmla="*/ 229801 h 530879"/>
                <a:gd name="connsiteX16" fmla="*/ 437508 w 457231"/>
                <a:gd name="connsiteY16" fmla="*/ 465566 h 530879"/>
                <a:gd name="connsiteX17" fmla="*/ 244388 w 457231"/>
                <a:gd name="connsiteY17" fmla="*/ 526779 h 530879"/>
                <a:gd name="connsiteX18" fmla="*/ 34180 w 457231"/>
                <a:gd name="connsiteY18" fmla="*/ 493657 h 530879"/>
                <a:gd name="connsiteX19" fmla="*/ 710 w 457231"/>
                <a:gd name="connsiteY19" fmla="*/ 241891 h 530879"/>
                <a:gd name="connsiteX20" fmla="*/ 37364 w 457231"/>
                <a:gd name="connsiteY20" fmla="*/ 138727 h 530879"/>
                <a:gd name="connsiteX21" fmla="*/ 44104 w 457231"/>
                <a:gd name="connsiteY21" fmla="*/ 62171 h 530879"/>
                <a:gd name="connsiteX22" fmla="*/ 85875 w 457231"/>
                <a:gd name="connsiteY22" fmla="*/ 4424 h 530879"/>
                <a:gd name="connsiteX23" fmla="*/ 81251 w 457231"/>
                <a:gd name="connsiteY23" fmla="*/ 73601 h 530879"/>
                <a:gd name="connsiteX24" fmla="*/ 97168 w 457231"/>
                <a:gd name="connsiteY24" fmla="*/ 137753 h 530879"/>
                <a:gd name="connsiteX25" fmla="*/ 119351 w 457231"/>
                <a:gd name="connsiteY25" fmla="*/ 45978 h 530879"/>
                <a:gd name="connsiteX26" fmla="*/ 157753 w 457231"/>
                <a:gd name="connsiteY26" fmla="*/ 3844 h 530879"/>
                <a:gd name="connsiteX27" fmla="*/ 148880 w 457231"/>
                <a:gd name="connsiteY27" fmla="*/ 62170 h 530879"/>
                <a:gd name="connsiteX28" fmla="*/ 158132 w 457231"/>
                <a:gd name="connsiteY28" fmla="*/ 129345 h 530879"/>
                <a:gd name="connsiteX29" fmla="*/ 190789 w 457231"/>
                <a:gd name="connsiteY29" fmla="*/ 43120 h 530879"/>
                <a:gd name="connsiteX30" fmla="*/ 226405 w 457231"/>
                <a:gd name="connsiteY30" fmla="*/ 3306 h 530879"/>
                <a:gd name="connsiteX0" fmla="*/ 226405 w 455959"/>
                <a:gd name="connsiteY0" fmla="*/ 3306 h 529406"/>
                <a:gd name="connsiteX1" fmla="*/ 217459 w 455959"/>
                <a:gd name="connsiteY1" fmla="*/ 68838 h 529406"/>
                <a:gd name="connsiteX2" fmla="*/ 219866 w 455959"/>
                <a:gd name="connsiteY2" fmla="*/ 130155 h 529406"/>
                <a:gd name="connsiteX3" fmla="*/ 247939 w 455959"/>
                <a:gd name="connsiteY3" fmla="*/ 62171 h 529406"/>
                <a:gd name="connsiteX4" fmla="*/ 284243 w 455959"/>
                <a:gd name="connsiteY4" fmla="*/ 12044 h 529406"/>
                <a:gd name="connsiteX5" fmla="*/ 285086 w 455959"/>
                <a:gd name="connsiteY5" fmla="*/ 73601 h 529406"/>
                <a:gd name="connsiteX6" fmla="*/ 300052 w 455959"/>
                <a:gd name="connsiteY6" fmla="*/ 125370 h 529406"/>
                <a:gd name="connsiteX7" fmla="*/ 323186 w 455959"/>
                <a:gd name="connsiteY7" fmla="*/ 45978 h 529406"/>
                <a:gd name="connsiteX8" fmla="*/ 353388 w 455959"/>
                <a:gd name="connsiteY8" fmla="*/ 9560 h 529406"/>
                <a:gd name="connsiteX9" fmla="*/ 352715 w 455959"/>
                <a:gd name="connsiteY9" fmla="*/ 62170 h 529406"/>
                <a:gd name="connsiteX10" fmla="*/ 364456 w 455959"/>
                <a:gd name="connsiteY10" fmla="*/ 124582 h 529406"/>
                <a:gd name="connsiteX11" fmla="*/ 394624 w 455959"/>
                <a:gd name="connsiteY11" fmla="*/ 43120 h 529406"/>
                <a:gd name="connsiteX12" fmla="*/ 430239 w 455959"/>
                <a:gd name="connsiteY12" fmla="*/ 9974 h 529406"/>
                <a:gd name="connsiteX13" fmla="*/ 421294 w 455959"/>
                <a:gd name="connsiteY13" fmla="*/ 68838 h 529406"/>
                <a:gd name="connsiteX14" fmla="*/ 416080 w 455959"/>
                <a:gd name="connsiteY14" fmla="*/ 129202 h 529406"/>
                <a:gd name="connsiteX15" fmla="*/ 448428 w 455959"/>
                <a:gd name="connsiteY15" fmla="*/ 229801 h 529406"/>
                <a:gd name="connsiteX16" fmla="*/ 435453 w 455959"/>
                <a:gd name="connsiteY16" fmla="*/ 485630 h 529406"/>
                <a:gd name="connsiteX17" fmla="*/ 244388 w 455959"/>
                <a:gd name="connsiteY17" fmla="*/ 526779 h 529406"/>
                <a:gd name="connsiteX18" fmla="*/ 34180 w 455959"/>
                <a:gd name="connsiteY18" fmla="*/ 493657 h 529406"/>
                <a:gd name="connsiteX19" fmla="*/ 710 w 455959"/>
                <a:gd name="connsiteY19" fmla="*/ 241891 h 529406"/>
                <a:gd name="connsiteX20" fmla="*/ 37364 w 455959"/>
                <a:gd name="connsiteY20" fmla="*/ 138727 h 529406"/>
                <a:gd name="connsiteX21" fmla="*/ 44104 w 455959"/>
                <a:gd name="connsiteY21" fmla="*/ 62171 h 529406"/>
                <a:gd name="connsiteX22" fmla="*/ 85875 w 455959"/>
                <a:gd name="connsiteY22" fmla="*/ 4424 h 529406"/>
                <a:gd name="connsiteX23" fmla="*/ 81251 w 455959"/>
                <a:gd name="connsiteY23" fmla="*/ 73601 h 529406"/>
                <a:gd name="connsiteX24" fmla="*/ 97168 w 455959"/>
                <a:gd name="connsiteY24" fmla="*/ 137753 h 529406"/>
                <a:gd name="connsiteX25" fmla="*/ 119351 w 455959"/>
                <a:gd name="connsiteY25" fmla="*/ 45978 h 529406"/>
                <a:gd name="connsiteX26" fmla="*/ 157753 w 455959"/>
                <a:gd name="connsiteY26" fmla="*/ 3844 h 529406"/>
                <a:gd name="connsiteX27" fmla="*/ 148880 w 455959"/>
                <a:gd name="connsiteY27" fmla="*/ 62170 h 529406"/>
                <a:gd name="connsiteX28" fmla="*/ 158132 w 455959"/>
                <a:gd name="connsiteY28" fmla="*/ 129345 h 529406"/>
                <a:gd name="connsiteX29" fmla="*/ 190789 w 455959"/>
                <a:gd name="connsiteY29" fmla="*/ 43120 h 529406"/>
                <a:gd name="connsiteX30" fmla="*/ 226405 w 455959"/>
                <a:gd name="connsiteY30" fmla="*/ 3306 h 529406"/>
                <a:gd name="connsiteX0" fmla="*/ 225839 w 455393"/>
                <a:gd name="connsiteY0" fmla="*/ 3306 h 529406"/>
                <a:gd name="connsiteX1" fmla="*/ 216893 w 455393"/>
                <a:gd name="connsiteY1" fmla="*/ 68838 h 529406"/>
                <a:gd name="connsiteX2" fmla="*/ 219300 w 455393"/>
                <a:gd name="connsiteY2" fmla="*/ 130155 h 529406"/>
                <a:gd name="connsiteX3" fmla="*/ 247373 w 455393"/>
                <a:gd name="connsiteY3" fmla="*/ 62171 h 529406"/>
                <a:gd name="connsiteX4" fmla="*/ 283677 w 455393"/>
                <a:gd name="connsiteY4" fmla="*/ 12044 h 529406"/>
                <a:gd name="connsiteX5" fmla="*/ 284520 w 455393"/>
                <a:gd name="connsiteY5" fmla="*/ 73601 h 529406"/>
                <a:gd name="connsiteX6" fmla="*/ 299486 w 455393"/>
                <a:gd name="connsiteY6" fmla="*/ 125370 h 529406"/>
                <a:gd name="connsiteX7" fmla="*/ 322620 w 455393"/>
                <a:gd name="connsiteY7" fmla="*/ 45978 h 529406"/>
                <a:gd name="connsiteX8" fmla="*/ 352822 w 455393"/>
                <a:gd name="connsiteY8" fmla="*/ 9560 h 529406"/>
                <a:gd name="connsiteX9" fmla="*/ 352149 w 455393"/>
                <a:gd name="connsiteY9" fmla="*/ 62170 h 529406"/>
                <a:gd name="connsiteX10" fmla="*/ 363890 w 455393"/>
                <a:gd name="connsiteY10" fmla="*/ 124582 h 529406"/>
                <a:gd name="connsiteX11" fmla="*/ 394058 w 455393"/>
                <a:gd name="connsiteY11" fmla="*/ 43120 h 529406"/>
                <a:gd name="connsiteX12" fmla="*/ 429673 w 455393"/>
                <a:gd name="connsiteY12" fmla="*/ 9974 h 529406"/>
                <a:gd name="connsiteX13" fmla="*/ 420728 w 455393"/>
                <a:gd name="connsiteY13" fmla="*/ 68838 h 529406"/>
                <a:gd name="connsiteX14" fmla="*/ 415514 w 455393"/>
                <a:gd name="connsiteY14" fmla="*/ 129202 h 529406"/>
                <a:gd name="connsiteX15" fmla="*/ 447862 w 455393"/>
                <a:gd name="connsiteY15" fmla="*/ 229801 h 529406"/>
                <a:gd name="connsiteX16" fmla="*/ 434887 w 455393"/>
                <a:gd name="connsiteY16" fmla="*/ 485630 h 529406"/>
                <a:gd name="connsiteX17" fmla="*/ 243822 w 455393"/>
                <a:gd name="connsiteY17" fmla="*/ 526779 h 529406"/>
                <a:gd name="connsiteX18" fmla="*/ 33614 w 455393"/>
                <a:gd name="connsiteY18" fmla="*/ 493657 h 529406"/>
                <a:gd name="connsiteX19" fmla="*/ 144 w 455393"/>
                <a:gd name="connsiteY19" fmla="*/ 241891 h 529406"/>
                <a:gd name="connsiteX20" fmla="*/ 22398 w 455393"/>
                <a:gd name="connsiteY20" fmla="*/ 138726 h 529406"/>
                <a:gd name="connsiteX21" fmla="*/ 43538 w 455393"/>
                <a:gd name="connsiteY21" fmla="*/ 62171 h 529406"/>
                <a:gd name="connsiteX22" fmla="*/ 85309 w 455393"/>
                <a:gd name="connsiteY22" fmla="*/ 4424 h 529406"/>
                <a:gd name="connsiteX23" fmla="*/ 80685 w 455393"/>
                <a:gd name="connsiteY23" fmla="*/ 73601 h 529406"/>
                <a:gd name="connsiteX24" fmla="*/ 96602 w 455393"/>
                <a:gd name="connsiteY24" fmla="*/ 137753 h 529406"/>
                <a:gd name="connsiteX25" fmla="*/ 118785 w 455393"/>
                <a:gd name="connsiteY25" fmla="*/ 45978 h 529406"/>
                <a:gd name="connsiteX26" fmla="*/ 157187 w 455393"/>
                <a:gd name="connsiteY26" fmla="*/ 3844 h 529406"/>
                <a:gd name="connsiteX27" fmla="*/ 148314 w 455393"/>
                <a:gd name="connsiteY27" fmla="*/ 62170 h 529406"/>
                <a:gd name="connsiteX28" fmla="*/ 157566 w 455393"/>
                <a:gd name="connsiteY28" fmla="*/ 129345 h 529406"/>
                <a:gd name="connsiteX29" fmla="*/ 190223 w 455393"/>
                <a:gd name="connsiteY29" fmla="*/ 43120 h 529406"/>
                <a:gd name="connsiteX30" fmla="*/ 225839 w 455393"/>
                <a:gd name="connsiteY30" fmla="*/ 3306 h 529406"/>
                <a:gd name="connsiteX0" fmla="*/ 225839 w 455393"/>
                <a:gd name="connsiteY0" fmla="*/ 3306 h 529857"/>
                <a:gd name="connsiteX1" fmla="*/ 216893 w 455393"/>
                <a:gd name="connsiteY1" fmla="*/ 68838 h 529857"/>
                <a:gd name="connsiteX2" fmla="*/ 219300 w 455393"/>
                <a:gd name="connsiteY2" fmla="*/ 130155 h 529857"/>
                <a:gd name="connsiteX3" fmla="*/ 247373 w 455393"/>
                <a:gd name="connsiteY3" fmla="*/ 62171 h 529857"/>
                <a:gd name="connsiteX4" fmla="*/ 283677 w 455393"/>
                <a:gd name="connsiteY4" fmla="*/ 12044 h 529857"/>
                <a:gd name="connsiteX5" fmla="*/ 284520 w 455393"/>
                <a:gd name="connsiteY5" fmla="*/ 73601 h 529857"/>
                <a:gd name="connsiteX6" fmla="*/ 299486 w 455393"/>
                <a:gd name="connsiteY6" fmla="*/ 125370 h 529857"/>
                <a:gd name="connsiteX7" fmla="*/ 322620 w 455393"/>
                <a:gd name="connsiteY7" fmla="*/ 45978 h 529857"/>
                <a:gd name="connsiteX8" fmla="*/ 352822 w 455393"/>
                <a:gd name="connsiteY8" fmla="*/ 9560 h 529857"/>
                <a:gd name="connsiteX9" fmla="*/ 352149 w 455393"/>
                <a:gd name="connsiteY9" fmla="*/ 62170 h 529857"/>
                <a:gd name="connsiteX10" fmla="*/ 363890 w 455393"/>
                <a:gd name="connsiteY10" fmla="*/ 124582 h 529857"/>
                <a:gd name="connsiteX11" fmla="*/ 394058 w 455393"/>
                <a:gd name="connsiteY11" fmla="*/ 43120 h 529857"/>
                <a:gd name="connsiteX12" fmla="*/ 429673 w 455393"/>
                <a:gd name="connsiteY12" fmla="*/ 9974 h 529857"/>
                <a:gd name="connsiteX13" fmla="*/ 420728 w 455393"/>
                <a:gd name="connsiteY13" fmla="*/ 68838 h 529857"/>
                <a:gd name="connsiteX14" fmla="*/ 415514 w 455393"/>
                <a:gd name="connsiteY14" fmla="*/ 129202 h 529857"/>
                <a:gd name="connsiteX15" fmla="*/ 447862 w 455393"/>
                <a:gd name="connsiteY15" fmla="*/ 229801 h 529857"/>
                <a:gd name="connsiteX16" fmla="*/ 434887 w 455393"/>
                <a:gd name="connsiteY16" fmla="*/ 485630 h 529857"/>
                <a:gd name="connsiteX17" fmla="*/ 243822 w 455393"/>
                <a:gd name="connsiteY17" fmla="*/ 526779 h 529857"/>
                <a:gd name="connsiteX18" fmla="*/ 33614 w 455393"/>
                <a:gd name="connsiteY18" fmla="*/ 493657 h 529857"/>
                <a:gd name="connsiteX19" fmla="*/ 145 w 455393"/>
                <a:gd name="connsiteY19" fmla="*/ 231859 h 529857"/>
                <a:gd name="connsiteX20" fmla="*/ 22398 w 455393"/>
                <a:gd name="connsiteY20" fmla="*/ 138726 h 529857"/>
                <a:gd name="connsiteX21" fmla="*/ 43538 w 455393"/>
                <a:gd name="connsiteY21" fmla="*/ 62171 h 529857"/>
                <a:gd name="connsiteX22" fmla="*/ 85309 w 455393"/>
                <a:gd name="connsiteY22" fmla="*/ 4424 h 529857"/>
                <a:gd name="connsiteX23" fmla="*/ 80685 w 455393"/>
                <a:gd name="connsiteY23" fmla="*/ 73601 h 529857"/>
                <a:gd name="connsiteX24" fmla="*/ 96602 w 455393"/>
                <a:gd name="connsiteY24" fmla="*/ 137753 h 529857"/>
                <a:gd name="connsiteX25" fmla="*/ 118785 w 455393"/>
                <a:gd name="connsiteY25" fmla="*/ 45978 h 529857"/>
                <a:gd name="connsiteX26" fmla="*/ 157187 w 455393"/>
                <a:gd name="connsiteY26" fmla="*/ 3844 h 529857"/>
                <a:gd name="connsiteX27" fmla="*/ 148314 w 455393"/>
                <a:gd name="connsiteY27" fmla="*/ 62170 h 529857"/>
                <a:gd name="connsiteX28" fmla="*/ 157566 w 455393"/>
                <a:gd name="connsiteY28" fmla="*/ 129345 h 529857"/>
                <a:gd name="connsiteX29" fmla="*/ 190223 w 455393"/>
                <a:gd name="connsiteY29" fmla="*/ 43120 h 529857"/>
                <a:gd name="connsiteX30" fmla="*/ 225839 w 455393"/>
                <a:gd name="connsiteY30" fmla="*/ 3306 h 529857"/>
                <a:gd name="connsiteX0" fmla="*/ 225839 w 453890"/>
                <a:gd name="connsiteY0" fmla="*/ 3306 h 529859"/>
                <a:gd name="connsiteX1" fmla="*/ 216893 w 453890"/>
                <a:gd name="connsiteY1" fmla="*/ 68838 h 529859"/>
                <a:gd name="connsiteX2" fmla="*/ 219300 w 453890"/>
                <a:gd name="connsiteY2" fmla="*/ 130155 h 529859"/>
                <a:gd name="connsiteX3" fmla="*/ 247373 w 453890"/>
                <a:gd name="connsiteY3" fmla="*/ 62171 h 529859"/>
                <a:gd name="connsiteX4" fmla="*/ 283677 w 453890"/>
                <a:gd name="connsiteY4" fmla="*/ 12044 h 529859"/>
                <a:gd name="connsiteX5" fmla="*/ 284520 w 453890"/>
                <a:gd name="connsiteY5" fmla="*/ 73601 h 529859"/>
                <a:gd name="connsiteX6" fmla="*/ 299486 w 453890"/>
                <a:gd name="connsiteY6" fmla="*/ 125370 h 529859"/>
                <a:gd name="connsiteX7" fmla="*/ 322620 w 453890"/>
                <a:gd name="connsiteY7" fmla="*/ 45978 h 529859"/>
                <a:gd name="connsiteX8" fmla="*/ 352822 w 453890"/>
                <a:gd name="connsiteY8" fmla="*/ 9560 h 529859"/>
                <a:gd name="connsiteX9" fmla="*/ 352149 w 453890"/>
                <a:gd name="connsiteY9" fmla="*/ 62170 h 529859"/>
                <a:gd name="connsiteX10" fmla="*/ 363890 w 453890"/>
                <a:gd name="connsiteY10" fmla="*/ 124582 h 529859"/>
                <a:gd name="connsiteX11" fmla="*/ 394058 w 453890"/>
                <a:gd name="connsiteY11" fmla="*/ 43120 h 529859"/>
                <a:gd name="connsiteX12" fmla="*/ 429673 w 453890"/>
                <a:gd name="connsiteY12" fmla="*/ 9974 h 529859"/>
                <a:gd name="connsiteX13" fmla="*/ 420728 w 453890"/>
                <a:gd name="connsiteY13" fmla="*/ 68838 h 529859"/>
                <a:gd name="connsiteX14" fmla="*/ 442255 w 453890"/>
                <a:gd name="connsiteY14" fmla="*/ 129202 h 529859"/>
                <a:gd name="connsiteX15" fmla="*/ 447862 w 453890"/>
                <a:gd name="connsiteY15" fmla="*/ 229801 h 529859"/>
                <a:gd name="connsiteX16" fmla="*/ 434887 w 453890"/>
                <a:gd name="connsiteY16" fmla="*/ 485630 h 529859"/>
                <a:gd name="connsiteX17" fmla="*/ 243822 w 453890"/>
                <a:gd name="connsiteY17" fmla="*/ 526779 h 529859"/>
                <a:gd name="connsiteX18" fmla="*/ 33614 w 453890"/>
                <a:gd name="connsiteY18" fmla="*/ 493657 h 529859"/>
                <a:gd name="connsiteX19" fmla="*/ 145 w 453890"/>
                <a:gd name="connsiteY19" fmla="*/ 231859 h 529859"/>
                <a:gd name="connsiteX20" fmla="*/ 22398 w 453890"/>
                <a:gd name="connsiteY20" fmla="*/ 138726 h 529859"/>
                <a:gd name="connsiteX21" fmla="*/ 43538 w 453890"/>
                <a:gd name="connsiteY21" fmla="*/ 62171 h 529859"/>
                <a:gd name="connsiteX22" fmla="*/ 85309 w 453890"/>
                <a:gd name="connsiteY22" fmla="*/ 4424 h 529859"/>
                <a:gd name="connsiteX23" fmla="*/ 80685 w 453890"/>
                <a:gd name="connsiteY23" fmla="*/ 73601 h 529859"/>
                <a:gd name="connsiteX24" fmla="*/ 96602 w 453890"/>
                <a:gd name="connsiteY24" fmla="*/ 137753 h 529859"/>
                <a:gd name="connsiteX25" fmla="*/ 118785 w 453890"/>
                <a:gd name="connsiteY25" fmla="*/ 45978 h 529859"/>
                <a:gd name="connsiteX26" fmla="*/ 157187 w 453890"/>
                <a:gd name="connsiteY26" fmla="*/ 3844 h 529859"/>
                <a:gd name="connsiteX27" fmla="*/ 148314 w 453890"/>
                <a:gd name="connsiteY27" fmla="*/ 62170 h 529859"/>
                <a:gd name="connsiteX28" fmla="*/ 157566 w 453890"/>
                <a:gd name="connsiteY28" fmla="*/ 129345 h 529859"/>
                <a:gd name="connsiteX29" fmla="*/ 190223 w 453890"/>
                <a:gd name="connsiteY29" fmla="*/ 43120 h 529859"/>
                <a:gd name="connsiteX30" fmla="*/ 225839 w 453890"/>
                <a:gd name="connsiteY30" fmla="*/ 3306 h 529859"/>
                <a:gd name="connsiteX0" fmla="*/ 226143 w 454194"/>
                <a:gd name="connsiteY0" fmla="*/ 3306 h 529857"/>
                <a:gd name="connsiteX1" fmla="*/ 217197 w 454194"/>
                <a:gd name="connsiteY1" fmla="*/ 68838 h 529857"/>
                <a:gd name="connsiteX2" fmla="*/ 219604 w 454194"/>
                <a:gd name="connsiteY2" fmla="*/ 130155 h 529857"/>
                <a:gd name="connsiteX3" fmla="*/ 247677 w 454194"/>
                <a:gd name="connsiteY3" fmla="*/ 62171 h 529857"/>
                <a:gd name="connsiteX4" fmla="*/ 283981 w 454194"/>
                <a:gd name="connsiteY4" fmla="*/ 12044 h 529857"/>
                <a:gd name="connsiteX5" fmla="*/ 284824 w 454194"/>
                <a:gd name="connsiteY5" fmla="*/ 73601 h 529857"/>
                <a:gd name="connsiteX6" fmla="*/ 299790 w 454194"/>
                <a:gd name="connsiteY6" fmla="*/ 125370 h 529857"/>
                <a:gd name="connsiteX7" fmla="*/ 322924 w 454194"/>
                <a:gd name="connsiteY7" fmla="*/ 45978 h 529857"/>
                <a:gd name="connsiteX8" fmla="*/ 353126 w 454194"/>
                <a:gd name="connsiteY8" fmla="*/ 9560 h 529857"/>
                <a:gd name="connsiteX9" fmla="*/ 352453 w 454194"/>
                <a:gd name="connsiteY9" fmla="*/ 62170 h 529857"/>
                <a:gd name="connsiteX10" fmla="*/ 364194 w 454194"/>
                <a:gd name="connsiteY10" fmla="*/ 124582 h 529857"/>
                <a:gd name="connsiteX11" fmla="*/ 394362 w 454194"/>
                <a:gd name="connsiteY11" fmla="*/ 43120 h 529857"/>
                <a:gd name="connsiteX12" fmla="*/ 429977 w 454194"/>
                <a:gd name="connsiteY12" fmla="*/ 9974 h 529857"/>
                <a:gd name="connsiteX13" fmla="*/ 421032 w 454194"/>
                <a:gd name="connsiteY13" fmla="*/ 68838 h 529857"/>
                <a:gd name="connsiteX14" fmla="*/ 442559 w 454194"/>
                <a:gd name="connsiteY14" fmla="*/ 129202 h 529857"/>
                <a:gd name="connsiteX15" fmla="*/ 448166 w 454194"/>
                <a:gd name="connsiteY15" fmla="*/ 229801 h 529857"/>
                <a:gd name="connsiteX16" fmla="*/ 435191 w 454194"/>
                <a:gd name="connsiteY16" fmla="*/ 485630 h 529857"/>
                <a:gd name="connsiteX17" fmla="*/ 244126 w 454194"/>
                <a:gd name="connsiteY17" fmla="*/ 526779 h 529857"/>
                <a:gd name="connsiteX18" fmla="*/ 33918 w 454194"/>
                <a:gd name="connsiteY18" fmla="*/ 493657 h 529857"/>
                <a:gd name="connsiteX19" fmla="*/ 449 w 454194"/>
                <a:gd name="connsiteY19" fmla="*/ 231859 h 529857"/>
                <a:gd name="connsiteX20" fmla="*/ 16530 w 454194"/>
                <a:gd name="connsiteY20" fmla="*/ 151625 h 529857"/>
                <a:gd name="connsiteX21" fmla="*/ 43842 w 454194"/>
                <a:gd name="connsiteY21" fmla="*/ 62171 h 529857"/>
                <a:gd name="connsiteX22" fmla="*/ 85613 w 454194"/>
                <a:gd name="connsiteY22" fmla="*/ 4424 h 529857"/>
                <a:gd name="connsiteX23" fmla="*/ 80989 w 454194"/>
                <a:gd name="connsiteY23" fmla="*/ 73601 h 529857"/>
                <a:gd name="connsiteX24" fmla="*/ 96906 w 454194"/>
                <a:gd name="connsiteY24" fmla="*/ 137753 h 529857"/>
                <a:gd name="connsiteX25" fmla="*/ 119089 w 454194"/>
                <a:gd name="connsiteY25" fmla="*/ 45978 h 529857"/>
                <a:gd name="connsiteX26" fmla="*/ 157491 w 454194"/>
                <a:gd name="connsiteY26" fmla="*/ 3844 h 529857"/>
                <a:gd name="connsiteX27" fmla="*/ 148618 w 454194"/>
                <a:gd name="connsiteY27" fmla="*/ 62170 h 529857"/>
                <a:gd name="connsiteX28" fmla="*/ 157870 w 454194"/>
                <a:gd name="connsiteY28" fmla="*/ 129345 h 529857"/>
                <a:gd name="connsiteX29" fmla="*/ 190527 w 454194"/>
                <a:gd name="connsiteY29" fmla="*/ 43120 h 529857"/>
                <a:gd name="connsiteX30" fmla="*/ 226143 w 454194"/>
                <a:gd name="connsiteY30" fmla="*/ 3306 h 529857"/>
                <a:gd name="connsiteX0" fmla="*/ 225880 w 453931"/>
                <a:gd name="connsiteY0" fmla="*/ 3306 h 526992"/>
                <a:gd name="connsiteX1" fmla="*/ 216934 w 453931"/>
                <a:gd name="connsiteY1" fmla="*/ 68838 h 526992"/>
                <a:gd name="connsiteX2" fmla="*/ 219341 w 453931"/>
                <a:gd name="connsiteY2" fmla="*/ 130155 h 526992"/>
                <a:gd name="connsiteX3" fmla="*/ 247414 w 453931"/>
                <a:gd name="connsiteY3" fmla="*/ 62171 h 526992"/>
                <a:gd name="connsiteX4" fmla="*/ 283718 w 453931"/>
                <a:gd name="connsiteY4" fmla="*/ 12044 h 526992"/>
                <a:gd name="connsiteX5" fmla="*/ 284561 w 453931"/>
                <a:gd name="connsiteY5" fmla="*/ 73601 h 526992"/>
                <a:gd name="connsiteX6" fmla="*/ 299527 w 453931"/>
                <a:gd name="connsiteY6" fmla="*/ 125370 h 526992"/>
                <a:gd name="connsiteX7" fmla="*/ 322661 w 453931"/>
                <a:gd name="connsiteY7" fmla="*/ 45978 h 526992"/>
                <a:gd name="connsiteX8" fmla="*/ 352863 w 453931"/>
                <a:gd name="connsiteY8" fmla="*/ 9560 h 526992"/>
                <a:gd name="connsiteX9" fmla="*/ 352190 w 453931"/>
                <a:gd name="connsiteY9" fmla="*/ 62170 h 526992"/>
                <a:gd name="connsiteX10" fmla="*/ 363931 w 453931"/>
                <a:gd name="connsiteY10" fmla="*/ 124582 h 526992"/>
                <a:gd name="connsiteX11" fmla="*/ 394099 w 453931"/>
                <a:gd name="connsiteY11" fmla="*/ 43120 h 526992"/>
                <a:gd name="connsiteX12" fmla="*/ 429714 w 453931"/>
                <a:gd name="connsiteY12" fmla="*/ 9974 h 526992"/>
                <a:gd name="connsiteX13" fmla="*/ 420769 w 453931"/>
                <a:gd name="connsiteY13" fmla="*/ 68838 h 526992"/>
                <a:gd name="connsiteX14" fmla="*/ 442296 w 453931"/>
                <a:gd name="connsiteY14" fmla="*/ 129202 h 526992"/>
                <a:gd name="connsiteX15" fmla="*/ 447903 w 453931"/>
                <a:gd name="connsiteY15" fmla="*/ 229801 h 526992"/>
                <a:gd name="connsiteX16" fmla="*/ 434928 w 453931"/>
                <a:gd name="connsiteY16" fmla="*/ 485630 h 526992"/>
                <a:gd name="connsiteX17" fmla="*/ 243863 w 453931"/>
                <a:gd name="connsiteY17" fmla="*/ 526779 h 526992"/>
                <a:gd name="connsiteX18" fmla="*/ 33655 w 453931"/>
                <a:gd name="connsiteY18" fmla="*/ 493657 h 526992"/>
                <a:gd name="connsiteX19" fmla="*/ 26553 w 453931"/>
                <a:gd name="connsiteY19" fmla="*/ 345287 h 526992"/>
                <a:gd name="connsiteX20" fmla="*/ 186 w 453931"/>
                <a:gd name="connsiteY20" fmla="*/ 231859 h 526992"/>
                <a:gd name="connsiteX21" fmla="*/ 16267 w 453931"/>
                <a:gd name="connsiteY21" fmla="*/ 151625 h 526992"/>
                <a:gd name="connsiteX22" fmla="*/ 43579 w 453931"/>
                <a:gd name="connsiteY22" fmla="*/ 62171 h 526992"/>
                <a:gd name="connsiteX23" fmla="*/ 85350 w 453931"/>
                <a:gd name="connsiteY23" fmla="*/ 4424 h 526992"/>
                <a:gd name="connsiteX24" fmla="*/ 80726 w 453931"/>
                <a:gd name="connsiteY24" fmla="*/ 73601 h 526992"/>
                <a:gd name="connsiteX25" fmla="*/ 96643 w 453931"/>
                <a:gd name="connsiteY25" fmla="*/ 137753 h 526992"/>
                <a:gd name="connsiteX26" fmla="*/ 118826 w 453931"/>
                <a:gd name="connsiteY26" fmla="*/ 45978 h 526992"/>
                <a:gd name="connsiteX27" fmla="*/ 157228 w 453931"/>
                <a:gd name="connsiteY27" fmla="*/ 3844 h 526992"/>
                <a:gd name="connsiteX28" fmla="*/ 148355 w 453931"/>
                <a:gd name="connsiteY28" fmla="*/ 62170 h 526992"/>
                <a:gd name="connsiteX29" fmla="*/ 157607 w 453931"/>
                <a:gd name="connsiteY29" fmla="*/ 129345 h 526992"/>
                <a:gd name="connsiteX30" fmla="*/ 190264 w 453931"/>
                <a:gd name="connsiteY30" fmla="*/ 43120 h 526992"/>
                <a:gd name="connsiteX31" fmla="*/ 225880 w 453931"/>
                <a:gd name="connsiteY31" fmla="*/ 3306 h 526992"/>
                <a:gd name="connsiteX0" fmla="*/ 225880 w 449126"/>
                <a:gd name="connsiteY0" fmla="*/ 3306 h 526994"/>
                <a:gd name="connsiteX1" fmla="*/ 216934 w 449126"/>
                <a:gd name="connsiteY1" fmla="*/ 68838 h 526994"/>
                <a:gd name="connsiteX2" fmla="*/ 219341 w 449126"/>
                <a:gd name="connsiteY2" fmla="*/ 130155 h 526994"/>
                <a:gd name="connsiteX3" fmla="*/ 247414 w 449126"/>
                <a:gd name="connsiteY3" fmla="*/ 62171 h 526994"/>
                <a:gd name="connsiteX4" fmla="*/ 283718 w 449126"/>
                <a:gd name="connsiteY4" fmla="*/ 12044 h 526994"/>
                <a:gd name="connsiteX5" fmla="*/ 284561 w 449126"/>
                <a:gd name="connsiteY5" fmla="*/ 73601 h 526994"/>
                <a:gd name="connsiteX6" fmla="*/ 299527 w 449126"/>
                <a:gd name="connsiteY6" fmla="*/ 125370 h 526994"/>
                <a:gd name="connsiteX7" fmla="*/ 322661 w 449126"/>
                <a:gd name="connsiteY7" fmla="*/ 45978 h 526994"/>
                <a:gd name="connsiteX8" fmla="*/ 352863 w 449126"/>
                <a:gd name="connsiteY8" fmla="*/ 9560 h 526994"/>
                <a:gd name="connsiteX9" fmla="*/ 352190 w 449126"/>
                <a:gd name="connsiteY9" fmla="*/ 62170 h 526994"/>
                <a:gd name="connsiteX10" fmla="*/ 363931 w 449126"/>
                <a:gd name="connsiteY10" fmla="*/ 124582 h 526994"/>
                <a:gd name="connsiteX11" fmla="*/ 394099 w 449126"/>
                <a:gd name="connsiteY11" fmla="*/ 43120 h 526994"/>
                <a:gd name="connsiteX12" fmla="*/ 429714 w 449126"/>
                <a:gd name="connsiteY12" fmla="*/ 9974 h 526994"/>
                <a:gd name="connsiteX13" fmla="*/ 420769 w 449126"/>
                <a:gd name="connsiteY13" fmla="*/ 68838 h 526994"/>
                <a:gd name="connsiteX14" fmla="*/ 442296 w 449126"/>
                <a:gd name="connsiteY14" fmla="*/ 129202 h 526994"/>
                <a:gd name="connsiteX15" fmla="*/ 447903 w 449126"/>
                <a:gd name="connsiteY15" fmla="*/ 229801 h 526994"/>
                <a:gd name="connsiteX16" fmla="*/ 421478 w 449126"/>
                <a:gd name="connsiteY16" fmla="*/ 358186 h 526994"/>
                <a:gd name="connsiteX17" fmla="*/ 434928 w 449126"/>
                <a:gd name="connsiteY17" fmla="*/ 485630 h 526994"/>
                <a:gd name="connsiteX18" fmla="*/ 243863 w 449126"/>
                <a:gd name="connsiteY18" fmla="*/ 526779 h 526994"/>
                <a:gd name="connsiteX19" fmla="*/ 33655 w 449126"/>
                <a:gd name="connsiteY19" fmla="*/ 493657 h 526994"/>
                <a:gd name="connsiteX20" fmla="*/ 26553 w 449126"/>
                <a:gd name="connsiteY20" fmla="*/ 345287 h 526994"/>
                <a:gd name="connsiteX21" fmla="*/ 186 w 449126"/>
                <a:gd name="connsiteY21" fmla="*/ 231859 h 526994"/>
                <a:gd name="connsiteX22" fmla="*/ 16267 w 449126"/>
                <a:gd name="connsiteY22" fmla="*/ 151625 h 526994"/>
                <a:gd name="connsiteX23" fmla="*/ 43579 w 449126"/>
                <a:gd name="connsiteY23" fmla="*/ 62171 h 526994"/>
                <a:gd name="connsiteX24" fmla="*/ 85350 w 449126"/>
                <a:gd name="connsiteY24" fmla="*/ 4424 h 526994"/>
                <a:gd name="connsiteX25" fmla="*/ 80726 w 449126"/>
                <a:gd name="connsiteY25" fmla="*/ 73601 h 526994"/>
                <a:gd name="connsiteX26" fmla="*/ 96643 w 449126"/>
                <a:gd name="connsiteY26" fmla="*/ 137753 h 526994"/>
                <a:gd name="connsiteX27" fmla="*/ 118826 w 449126"/>
                <a:gd name="connsiteY27" fmla="*/ 45978 h 526994"/>
                <a:gd name="connsiteX28" fmla="*/ 157228 w 449126"/>
                <a:gd name="connsiteY28" fmla="*/ 3844 h 526994"/>
                <a:gd name="connsiteX29" fmla="*/ 148355 w 449126"/>
                <a:gd name="connsiteY29" fmla="*/ 62170 h 526994"/>
                <a:gd name="connsiteX30" fmla="*/ 157607 w 449126"/>
                <a:gd name="connsiteY30" fmla="*/ 129345 h 526994"/>
                <a:gd name="connsiteX31" fmla="*/ 190264 w 449126"/>
                <a:gd name="connsiteY31" fmla="*/ 43120 h 526994"/>
                <a:gd name="connsiteX32" fmla="*/ 225880 w 449126"/>
                <a:gd name="connsiteY32" fmla="*/ 3306 h 526994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55486"/>
                <a:gd name="connsiteX1" fmla="*/ 216934 w 449126"/>
                <a:gd name="connsiteY1" fmla="*/ 68838 h 555486"/>
                <a:gd name="connsiteX2" fmla="*/ 219341 w 449126"/>
                <a:gd name="connsiteY2" fmla="*/ 130155 h 555486"/>
                <a:gd name="connsiteX3" fmla="*/ 247414 w 449126"/>
                <a:gd name="connsiteY3" fmla="*/ 62171 h 555486"/>
                <a:gd name="connsiteX4" fmla="*/ 283718 w 449126"/>
                <a:gd name="connsiteY4" fmla="*/ 12044 h 555486"/>
                <a:gd name="connsiteX5" fmla="*/ 284561 w 449126"/>
                <a:gd name="connsiteY5" fmla="*/ 73601 h 555486"/>
                <a:gd name="connsiteX6" fmla="*/ 299527 w 449126"/>
                <a:gd name="connsiteY6" fmla="*/ 125370 h 555486"/>
                <a:gd name="connsiteX7" fmla="*/ 322661 w 449126"/>
                <a:gd name="connsiteY7" fmla="*/ 45978 h 555486"/>
                <a:gd name="connsiteX8" fmla="*/ 352863 w 449126"/>
                <a:gd name="connsiteY8" fmla="*/ 9560 h 555486"/>
                <a:gd name="connsiteX9" fmla="*/ 352190 w 449126"/>
                <a:gd name="connsiteY9" fmla="*/ 62170 h 555486"/>
                <a:gd name="connsiteX10" fmla="*/ 363931 w 449126"/>
                <a:gd name="connsiteY10" fmla="*/ 124582 h 555486"/>
                <a:gd name="connsiteX11" fmla="*/ 394099 w 449126"/>
                <a:gd name="connsiteY11" fmla="*/ 43120 h 555486"/>
                <a:gd name="connsiteX12" fmla="*/ 429714 w 449126"/>
                <a:gd name="connsiteY12" fmla="*/ 9974 h 555486"/>
                <a:gd name="connsiteX13" fmla="*/ 420769 w 449126"/>
                <a:gd name="connsiteY13" fmla="*/ 68838 h 555486"/>
                <a:gd name="connsiteX14" fmla="*/ 442296 w 449126"/>
                <a:gd name="connsiteY14" fmla="*/ 129202 h 555486"/>
                <a:gd name="connsiteX15" fmla="*/ 447903 w 449126"/>
                <a:gd name="connsiteY15" fmla="*/ 229801 h 555486"/>
                <a:gd name="connsiteX16" fmla="*/ 421478 w 449126"/>
                <a:gd name="connsiteY16" fmla="*/ 358186 h 555486"/>
                <a:gd name="connsiteX17" fmla="*/ 434928 w 449126"/>
                <a:gd name="connsiteY17" fmla="*/ 485630 h 555486"/>
                <a:gd name="connsiteX18" fmla="*/ 235636 w 449126"/>
                <a:gd name="connsiteY18" fmla="*/ 555441 h 555486"/>
                <a:gd name="connsiteX19" fmla="*/ 33655 w 449126"/>
                <a:gd name="connsiteY19" fmla="*/ 493657 h 555486"/>
                <a:gd name="connsiteX20" fmla="*/ 26553 w 449126"/>
                <a:gd name="connsiteY20" fmla="*/ 345287 h 555486"/>
                <a:gd name="connsiteX21" fmla="*/ 186 w 449126"/>
                <a:gd name="connsiteY21" fmla="*/ 231859 h 555486"/>
                <a:gd name="connsiteX22" fmla="*/ 16267 w 449126"/>
                <a:gd name="connsiteY22" fmla="*/ 151625 h 555486"/>
                <a:gd name="connsiteX23" fmla="*/ 43579 w 449126"/>
                <a:gd name="connsiteY23" fmla="*/ 62171 h 555486"/>
                <a:gd name="connsiteX24" fmla="*/ 85350 w 449126"/>
                <a:gd name="connsiteY24" fmla="*/ 4424 h 555486"/>
                <a:gd name="connsiteX25" fmla="*/ 80726 w 449126"/>
                <a:gd name="connsiteY25" fmla="*/ 73601 h 555486"/>
                <a:gd name="connsiteX26" fmla="*/ 96643 w 449126"/>
                <a:gd name="connsiteY26" fmla="*/ 137753 h 555486"/>
                <a:gd name="connsiteX27" fmla="*/ 118826 w 449126"/>
                <a:gd name="connsiteY27" fmla="*/ 45978 h 555486"/>
                <a:gd name="connsiteX28" fmla="*/ 157228 w 449126"/>
                <a:gd name="connsiteY28" fmla="*/ 3844 h 555486"/>
                <a:gd name="connsiteX29" fmla="*/ 148355 w 449126"/>
                <a:gd name="connsiteY29" fmla="*/ 62170 h 555486"/>
                <a:gd name="connsiteX30" fmla="*/ 157607 w 449126"/>
                <a:gd name="connsiteY30" fmla="*/ 129345 h 555486"/>
                <a:gd name="connsiteX31" fmla="*/ 190264 w 449126"/>
                <a:gd name="connsiteY31" fmla="*/ 43120 h 555486"/>
                <a:gd name="connsiteX32" fmla="*/ 225880 w 449126"/>
                <a:gd name="connsiteY32" fmla="*/ 3306 h 555486"/>
                <a:gd name="connsiteX0" fmla="*/ 225880 w 449126"/>
                <a:gd name="connsiteY0" fmla="*/ 3306 h 520224"/>
                <a:gd name="connsiteX1" fmla="*/ 216934 w 449126"/>
                <a:gd name="connsiteY1" fmla="*/ 68838 h 520224"/>
                <a:gd name="connsiteX2" fmla="*/ 219341 w 449126"/>
                <a:gd name="connsiteY2" fmla="*/ 130155 h 520224"/>
                <a:gd name="connsiteX3" fmla="*/ 247414 w 449126"/>
                <a:gd name="connsiteY3" fmla="*/ 62171 h 520224"/>
                <a:gd name="connsiteX4" fmla="*/ 283718 w 449126"/>
                <a:gd name="connsiteY4" fmla="*/ 12044 h 520224"/>
                <a:gd name="connsiteX5" fmla="*/ 284561 w 449126"/>
                <a:gd name="connsiteY5" fmla="*/ 73601 h 520224"/>
                <a:gd name="connsiteX6" fmla="*/ 299527 w 449126"/>
                <a:gd name="connsiteY6" fmla="*/ 125370 h 520224"/>
                <a:gd name="connsiteX7" fmla="*/ 322661 w 449126"/>
                <a:gd name="connsiteY7" fmla="*/ 45978 h 520224"/>
                <a:gd name="connsiteX8" fmla="*/ 352863 w 449126"/>
                <a:gd name="connsiteY8" fmla="*/ 9560 h 520224"/>
                <a:gd name="connsiteX9" fmla="*/ 352190 w 449126"/>
                <a:gd name="connsiteY9" fmla="*/ 62170 h 520224"/>
                <a:gd name="connsiteX10" fmla="*/ 363931 w 449126"/>
                <a:gd name="connsiteY10" fmla="*/ 124582 h 520224"/>
                <a:gd name="connsiteX11" fmla="*/ 394099 w 449126"/>
                <a:gd name="connsiteY11" fmla="*/ 43120 h 520224"/>
                <a:gd name="connsiteX12" fmla="*/ 429714 w 449126"/>
                <a:gd name="connsiteY12" fmla="*/ 9974 h 520224"/>
                <a:gd name="connsiteX13" fmla="*/ 420769 w 449126"/>
                <a:gd name="connsiteY13" fmla="*/ 68838 h 520224"/>
                <a:gd name="connsiteX14" fmla="*/ 442296 w 449126"/>
                <a:gd name="connsiteY14" fmla="*/ 129202 h 520224"/>
                <a:gd name="connsiteX15" fmla="*/ 447903 w 449126"/>
                <a:gd name="connsiteY15" fmla="*/ 229801 h 520224"/>
                <a:gd name="connsiteX16" fmla="*/ 421478 w 449126"/>
                <a:gd name="connsiteY16" fmla="*/ 358186 h 520224"/>
                <a:gd name="connsiteX17" fmla="*/ 434928 w 449126"/>
                <a:gd name="connsiteY17" fmla="*/ 485630 h 520224"/>
                <a:gd name="connsiteX18" fmla="*/ 227923 w 449126"/>
                <a:gd name="connsiteY18" fmla="*/ 519614 h 520224"/>
                <a:gd name="connsiteX19" fmla="*/ 33655 w 449126"/>
                <a:gd name="connsiteY19" fmla="*/ 493657 h 520224"/>
                <a:gd name="connsiteX20" fmla="*/ 26553 w 449126"/>
                <a:gd name="connsiteY20" fmla="*/ 345287 h 520224"/>
                <a:gd name="connsiteX21" fmla="*/ 186 w 449126"/>
                <a:gd name="connsiteY21" fmla="*/ 231859 h 520224"/>
                <a:gd name="connsiteX22" fmla="*/ 16267 w 449126"/>
                <a:gd name="connsiteY22" fmla="*/ 151625 h 520224"/>
                <a:gd name="connsiteX23" fmla="*/ 43579 w 449126"/>
                <a:gd name="connsiteY23" fmla="*/ 62171 h 520224"/>
                <a:gd name="connsiteX24" fmla="*/ 85350 w 449126"/>
                <a:gd name="connsiteY24" fmla="*/ 4424 h 520224"/>
                <a:gd name="connsiteX25" fmla="*/ 80726 w 449126"/>
                <a:gd name="connsiteY25" fmla="*/ 73601 h 520224"/>
                <a:gd name="connsiteX26" fmla="*/ 96643 w 449126"/>
                <a:gd name="connsiteY26" fmla="*/ 137753 h 520224"/>
                <a:gd name="connsiteX27" fmla="*/ 118826 w 449126"/>
                <a:gd name="connsiteY27" fmla="*/ 45978 h 520224"/>
                <a:gd name="connsiteX28" fmla="*/ 157228 w 449126"/>
                <a:gd name="connsiteY28" fmla="*/ 3844 h 520224"/>
                <a:gd name="connsiteX29" fmla="*/ 148355 w 449126"/>
                <a:gd name="connsiteY29" fmla="*/ 62170 h 520224"/>
                <a:gd name="connsiteX30" fmla="*/ 157607 w 449126"/>
                <a:gd name="connsiteY30" fmla="*/ 129345 h 520224"/>
                <a:gd name="connsiteX31" fmla="*/ 190264 w 449126"/>
                <a:gd name="connsiteY31" fmla="*/ 43120 h 520224"/>
                <a:gd name="connsiteX32" fmla="*/ 225880 w 449126"/>
                <a:gd name="connsiteY32" fmla="*/ 3306 h 520224"/>
                <a:gd name="connsiteX0" fmla="*/ 225880 w 449126"/>
                <a:gd name="connsiteY0" fmla="*/ 3306 h 520245"/>
                <a:gd name="connsiteX1" fmla="*/ 216934 w 449126"/>
                <a:gd name="connsiteY1" fmla="*/ 68838 h 520245"/>
                <a:gd name="connsiteX2" fmla="*/ 219341 w 449126"/>
                <a:gd name="connsiteY2" fmla="*/ 130155 h 520245"/>
                <a:gd name="connsiteX3" fmla="*/ 247414 w 449126"/>
                <a:gd name="connsiteY3" fmla="*/ 62171 h 520245"/>
                <a:gd name="connsiteX4" fmla="*/ 283718 w 449126"/>
                <a:gd name="connsiteY4" fmla="*/ 12044 h 520245"/>
                <a:gd name="connsiteX5" fmla="*/ 284561 w 449126"/>
                <a:gd name="connsiteY5" fmla="*/ 73601 h 520245"/>
                <a:gd name="connsiteX6" fmla="*/ 299527 w 449126"/>
                <a:gd name="connsiteY6" fmla="*/ 125370 h 520245"/>
                <a:gd name="connsiteX7" fmla="*/ 322661 w 449126"/>
                <a:gd name="connsiteY7" fmla="*/ 45978 h 520245"/>
                <a:gd name="connsiteX8" fmla="*/ 352863 w 449126"/>
                <a:gd name="connsiteY8" fmla="*/ 9560 h 520245"/>
                <a:gd name="connsiteX9" fmla="*/ 352190 w 449126"/>
                <a:gd name="connsiteY9" fmla="*/ 62170 h 520245"/>
                <a:gd name="connsiteX10" fmla="*/ 363931 w 449126"/>
                <a:gd name="connsiteY10" fmla="*/ 124582 h 520245"/>
                <a:gd name="connsiteX11" fmla="*/ 394099 w 449126"/>
                <a:gd name="connsiteY11" fmla="*/ 43120 h 520245"/>
                <a:gd name="connsiteX12" fmla="*/ 429714 w 449126"/>
                <a:gd name="connsiteY12" fmla="*/ 9974 h 520245"/>
                <a:gd name="connsiteX13" fmla="*/ 420769 w 449126"/>
                <a:gd name="connsiteY13" fmla="*/ 68838 h 520245"/>
                <a:gd name="connsiteX14" fmla="*/ 442296 w 449126"/>
                <a:gd name="connsiteY14" fmla="*/ 129202 h 520245"/>
                <a:gd name="connsiteX15" fmla="*/ 447903 w 449126"/>
                <a:gd name="connsiteY15" fmla="*/ 229801 h 520245"/>
                <a:gd name="connsiteX16" fmla="*/ 421478 w 449126"/>
                <a:gd name="connsiteY16" fmla="*/ 358186 h 520245"/>
                <a:gd name="connsiteX17" fmla="*/ 434928 w 449126"/>
                <a:gd name="connsiteY17" fmla="*/ 485630 h 520245"/>
                <a:gd name="connsiteX18" fmla="*/ 227923 w 449126"/>
                <a:gd name="connsiteY18" fmla="*/ 519614 h 520245"/>
                <a:gd name="connsiteX19" fmla="*/ 51008 w 449126"/>
                <a:gd name="connsiteY19" fmla="*/ 464995 h 520245"/>
                <a:gd name="connsiteX20" fmla="*/ 26553 w 449126"/>
                <a:gd name="connsiteY20" fmla="*/ 345287 h 520245"/>
                <a:gd name="connsiteX21" fmla="*/ 186 w 449126"/>
                <a:gd name="connsiteY21" fmla="*/ 231859 h 520245"/>
                <a:gd name="connsiteX22" fmla="*/ 16267 w 449126"/>
                <a:gd name="connsiteY22" fmla="*/ 151625 h 520245"/>
                <a:gd name="connsiteX23" fmla="*/ 43579 w 449126"/>
                <a:gd name="connsiteY23" fmla="*/ 62171 h 520245"/>
                <a:gd name="connsiteX24" fmla="*/ 85350 w 449126"/>
                <a:gd name="connsiteY24" fmla="*/ 4424 h 520245"/>
                <a:gd name="connsiteX25" fmla="*/ 80726 w 449126"/>
                <a:gd name="connsiteY25" fmla="*/ 73601 h 520245"/>
                <a:gd name="connsiteX26" fmla="*/ 96643 w 449126"/>
                <a:gd name="connsiteY26" fmla="*/ 137753 h 520245"/>
                <a:gd name="connsiteX27" fmla="*/ 118826 w 449126"/>
                <a:gd name="connsiteY27" fmla="*/ 45978 h 520245"/>
                <a:gd name="connsiteX28" fmla="*/ 157228 w 449126"/>
                <a:gd name="connsiteY28" fmla="*/ 3844 h 520245"/>
                <a:gd name="connsiteX29" fmla="*/ 148355 w 449126"/>
                <a:gd name="connsiteY29" fmla="*/ 62170 h 520245"/>
                <a:gd name="connsiteX30" fmla="*/ 157607 w 449126"/>
                <a:gd name="connsiteY30" fmla="*/ 129345 h 520245"/>
                <a:gd name="connsiteX31" fmla="*/ 190264 w 449126"/>
                <a:gd name="connsiteY31" fmla="*/ 43120 h 520245"/>
                <a:gd name="connsiteX32" fmla="*/ 225880 w 449126"/>
                <a:gd name="connsiteY32" fmla="*/ 3306 h 520245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3 w 449126"/>
                <a:gd name="connsiteY26" fmla="*/ 137753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306 h 519624"/>
                <a:gd name="connsiteX1" fmla="*/ 216934 w 449126"/>
                <a:gd name="connsiteY1" fmla="*/ 68838 h 519624"/>
                <a:gd name="connsiteX2" fmla="*/ 219341 w 449126"/>
                <a:gd name="connsiteY2" fmla="*/ 130155 h 519624"/>
                <a:gd name="connsiteX3" fmla="*/ 247414 w 449126"/>
                <a:gd name="connsiteY3" fmla="*/ 62171 h 519624"/>
                <a:gd name="connsiteX4" fmla="*/ 283718 w 449126"/>
                <a:gd name="connsiteY4" fmla="*/ 12044 h 519624"/>
                <a:gd name="connsiteX5" fmla="*/ 284561 w 449126"/>
                <a:gd name="connsiteY5" fmla="*/ 73601 h 519624"/>
                <a:gd name="connsiteX6" fmla="*/ 299527 w 449126"/>
                <a:gd name="connsiteY6" fmla="*/ 125370 h 519624"/>
                <a:gd name="connsiteX7" fmla="*/ 322661 w 449126"/>
                <a:gd name="connsiteY7" fmla="*/ 45978 h 519624"/>
                <a:gd name="connsiteX8" fmla="*/ 352863 w 449126"/>
                <a:gd name="connsiteY8" fmla="*/ 9560 h 519624"/>
                <a:gd name="connsiteX9" fmla="*/ 352190 w 449126"/>
                <a:gd name="connsiteY9" fmla="*/ 62170 h 519624"/>
                <a:gd name="connsiteX10" fmla="*/ 363931 w 449126"/>
                <a:gd name="connsiteY10" fmla="*/ 124582 h 519624"/>
                <a:gd name="connsiteX11" fmla="*/ 394099 w 449126"/>
                <a:gd name="connsiteY11" fmla="*/ 43120 h 519624"/>
                <a:gd name="connsiteX12" fmla="*/ 429714 w 449126"/>
                <a:gd name="connsiteY12" fmla="*/ 9974 h 519624"/>
                <a:gd name="connsiteX13" fmla="*/ 420769 w 449126"/>
                <a:gd name="connsiteY13" fmla="*/ 68838 h 519624"/>
                <a:gd name="connsiteX14" fmla="*/ 442296 w 449126"/>
                <a:gd name="connsiteY14" fmla="*/ 129202 h 519624"/>
                <a:gd name="connsiteX15" fmla="*/ 447903 w 449126"/>
                <a:gd name="connsiteY15" fmla="*/ 229801 h 519624"/>
                <a:gd name="connsiteX16" fmla="*/ 421478 w 449126"/>
                <a:gd name="connsiteY16" fmla="*/ 358186 h 519624"/>
                <a:gd name="connsiteX17" fmla="*/ 392506 w 449126"/>
                <a:gd name="connsiteY17" fmla="*/ 461267 h 519624"/>
                <a:gd name="connsiteX18" fmla="*/ 227923 w 449126"/>
                <a:gd name="connsiteY18" fmla="*/ 519614 h 519624"/>
                <a:gd name="connsiteX19" fmla="*/ 51008 w 449126"/>
                <a:gd name="connsiteY19" fmla="*/ 464995 h 519624"/>
                <a:gd name="connsiteX20" fmla="*/ 26553 w 449126"/>
                <a:gd name="connsiteY20" fmla="*/ 345287 h 519624"/>
                <a:gd name="connsiteX21" fmla="*/ 186 w 449126"/>
                <a:gd name="connsiteY21" fmla="*/ 231859 h 519624"/>
                <a:gd name="connsiteX22" fmla="*/ 16267 w 449126"/>
                <a:gd name="connsiteY22" fmla="*/ 151625 h 519624"/>
                <a:gd name="connsiteX23" fmla="*/ 43579 w 449126"/>
                <a:gd name="connsiteY23" fmla="*/ 62171 h 519624"/>
                <a:gd name="connsiteX24" fmla="*/ 85350 w 449126"/>
                <a:gd name="connsiteY24" fmla="*/ 4424 h 519624"/>
                <a:gd name="connsiteX25" fmla="*/ 80726 w 449126"/>
                <a:gd name="connsiteY25" fmla="*/ 73601 h 519624"/>
                <a:gd name="connsiteX26" fmla="*/ 96644 w 449126"/>
                <a:gd name="connsiteY26" fmla="*/ 156384 h 519624"/>
                <a:gd name="connsiteX27" fmla="*/ 118826 w 449126"/>
                <a:gd name="connsiteY27" fmla="*/ 45978 h 519624"/>
                <a:gd name="connsiteX28" fmla="*/ 157228 w 449126"/>
                <a:gd name="connsiteY28" fmla="*/ 3844 h 519624"/>
                <a:gd name="connsiteX29" fmla="*/ 148355 w 449126"/>
                <a:gd name="connsiteY29" fmla="*/ 62170 h 519624"/>
                <a:gd name="connsiteX30" fmla="*/ 157607 w 449126"/>
                <a:gd name="connsiteY30" fmla="*/ 129345 h 519624"/>
                <a:gd name="connsiteX31" fmla="*/ 190264 w 449126"/>
                <a:gd name="connsiteY31" fmla="*/ 43120 h 519624"/>
                <a:gd name="connsiteX32" fmla="*/ 225880 w 449126"/>
                <a:gd name="connsiteY32" fmla="*/ 3306 h 519624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30418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9527 w 449126"/>
                <a:gd name="connsiteY6" fmla="*/ 12563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3931 w 449126"/>
                <a:gd name="connsiteY10" fmla="*/ 124845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6644 w 449126"/>
                <a:gd name="connsiteY26" fmla="*/ 156647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80 w 449126"/>
                <a:gd name="connsiteY0" fmla="*/ 3569 h 519887"/>
                <a:gd name="connsiteX1" fmla="*/ 216934 w 449126"/>
                <a:gd name="connsiteY1" fmla="*/ 69101 h 519887"/>
                <a:gd name="connsiteX2" fmla="*/ 219341 w 449126"/>
                <a:gd name="connsiteY2" fmla="*/ 147615 h 519887"/>
                <a:gd name="connsiteX3" fmla="*/ 247414 w 449126"/>
                <a:gd name="connsiteY3" fmla="*/ 62434 h 519887"/>
                <a:gd name="connsiteX4" fmla="*/ 283718 w 449126"/>
                <a:gd name="connsiteY4" fmla="*/ 12307 h 519887"/>
                <a:gd name="connsiteX5" fmla="*/ 284561 w 449126"/>
                <a:gd name="connsiteY5" fmla="*/ 73864 h 519887"/>
                <a:gd name="connsiteX6" fmla="*/ 293744 w 449126"/>
                <a:gd name="connsiteY6" fmla="*/ 148563 h 519887"/>
                <a:gd name="connsiteX7" fmla="*/ 322661 w 449126"/>
                <a:gd name="connsiteY7" fmla="*/ 46241 h 519887"/>
                <a:gd name="connsiteX8" fmla="*/ 352863 w 449126"/>
                <a:gd name="connsiteY8" fmla="*/ 9823 h 519887"/>
                <a:gd name="connsiteX9" fmla="*/ 352190 w 449126"/>
                <a:gd name="connsiteY9" fmla="*/ 62433 h 519887"/>
                <a:gd name="connsiteX10" fmla="*/ 367787 w 449126"/>
                <a:gd name="connsiteY10" fmla="*/ 156374 h 519887"/>
                <a:gd name="connsiteX11" fmla="*/ 394099 w 449126"/>
                <a:gd name="connsiteY11" fmla="*/ 43383 h 519887"/>
                <a:gd name="connsiteX12" fmla="*/ 429714 w 449126"/>
                <a:gd name="connsiteY12" fmla="*/ 10237 h 519887"/>
                <a:gd name="connsiteX13" fmla="*/ 420769 w 449126"/>
                <a:gd name="connsiteY13" fmla="*/ 69101 h 519887"/>
                <a:gd name="connsiteX14" fmla="*/ 442296 w 449126"/>
                <a:gd name="connsiteY14" fmla="*/ 129465 h 519887"/>
                <a:gd name="connsiteX15" fmla="*/ 447903 w 449126"/>
                <a:gd name="connsiteY15" fmla="*/ 230064 h 519887"/>
                <a:gd name="connsiteX16" fmla="*/ 421478 w 449126"/>
                <a:gd name="connsiteY16" fmla="*/ 358449 h 519887"/>
                <a:gd name="connsiteX17" fmla="*/ 392506 w 449126"/>
                <a:gd name="connsiteY17" fmla="*/ 461530 h 519887"/>
                <a:gd name="connsiteX18" fmla="*/ 227923 w 449126"/>
                <a:gd name="connsiteY18" fmla="*/ 519877 h 519887"/>
                <a:gd name="connsiteX19" fmla="*/ 51008 w 449126"/>
                <a:gd name="connsiteY19" fmla="*/ 465258 h 519887"/>
                <a:gd name="connsiteX20" fmla="*/ 26553 w 449126"/>
                <a:gd name="connsiteY20" fmla="*/ 345550 h 519887"/>
                <a:gd name="connsiteX21" fmla="*/ 186 w 449126"/>
                <a:gd name="connsiteY21" fmla="*/ 232122 h 519887"/>
                <a:gd name="connsiteX22" fmla="*/ 16267 w 449126"/>
                <a:gd name="connsiteY22" fmla="*/ 151888 h 519887"/>
                <a:gd name="connsiteX23" fmla="*/ 43579 w 449126"/>
                <a:gd name="connsiteY23" fmla="*/ 62434 h 519887"/>
                <a:gd name="connsiteX24" fmla="*/ 85350 w 449126"/>
                <a:gd name="connsiteY24" fmla="*/ 4687 h 519887"/>
                <a:gd name="connsiteX25" fmla="*/ 80726 w 449126"/>
                <a:gd name="connsiteY25" fmla="*/ 73864 h 519887"/>
                <a:gd name="connsiteX26" fmla="*/ 94715 w 449126"/>
                <a:gd name="connsiteY26" fmla="*/ 170979 h 519887"/>
                <a:gd name="connsiteX27" fmla="*/ 118826 w 449126"/>
                <a:gd name="connsiteY27" fmla="*/ 46241 h 519887"/>
                <a:gd name="connsiteX28" fmla="*/ 157228 w 449126"/>
                <a:gd name="connsiteY28" fmla="*/ 4107 h 519887"/>
                <a:gd name="connsiteX29" fmla="*/ 148355 w 449126"/>
                <a:gd name="connsiteY29" fmla="*/ 62433 h 519887"/>
                <a:gd name="connsiteX30" fmla="*/ 159534 w 449126"/>
                <a:gd name="connsiteY30" fmla="*/ 151106 h 519887"/>
                <a:gd name="connsiteX31" fmla="*/ 190264 w 449126"/>
                <a:gd name="connsiteY31" fmla="*/ 43383 h 519887"/>
                <a:gd name="connsiteX32" fmla="*/ 225880 w 449126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80705 w 449105"/>
                <a:gd name="connsiteY25" fmla="*/ 73864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85329 w 449105"/>
                <a:gd name="connsiteY24" fmla="*/ 4687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94694 w 449105"/>
                <a:gd name="connsiteY26" fmla="*/ 170979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8211 w 449105"/>
                <a:gd name="connsiteY25" fmla="*/ 91783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72390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8805 w 449105"/>
                <a:gd name="connsiteY27" fmla="*/ 46241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8334 w 449105"/>
                <a:gd name="connsiteY29" fmla="*/ 62433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72193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57207 w 449105"/>
                <a:gd name="connsiteY28" fmla="*/ 4107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40579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569 h 519887"/>
                <a:gd name="connsiteX1" fmla="*/ 216913 w 449105"/>
                <a:gd name="connsiteY1" fmla="*/ 69101 h 519887"/>
                <a:gd name="connsiteX2" fmla="*/ 219320 w 449105"/>
                <a:gd name="connsiteY2" fmla="*/ 147615 h 519887"/>
                <a:gd name="connsiteX3" fmla="*/ 247393 w 449105"/>
                <a:gd name="connsiteY3" fmla="*/ 62434 h 519887"/>
                <a:gd name="connsiteX4" fmla="*/ 283697 w 449105"/>
                <a:gd name="connsiteY4" fmla="*/ 12307 h 519887"/>
                <a:gd name="connsiteX5" fmla="*/ 284540 w 449105"/>
                <a:gd name="connsiteY5" fmla="*/ 73864 h 519887"/>
                <a:gd name="connsiteX6" fmla="*/ 293723 w 449105"/>
                <a:gd name="connsiteY6" fmla="*/ 148563 h 519887"/>
                <a:gd name="connsiteX7" fmla="*/ 322640 w 449105"/>
                <a:gd name="connsiteY7" fmla="*/ 46241 h 519887"/>
                <a:gd name="connsiteX8" fmla="*/ 352842 w 449105"/>
                <a:gd name="connsiteY8" fmla="*/ 9823 h 519887"/>
                <a:gd name="connsiteX9" fmla="*/ 352169 w 449105"/>
                <a:gd name="connsiteY9" fmla="*/ 62433 h 519887"/>
                <a:gd name="connsiteX10" fmla="*/ 367766 w 449105"/>
                <a:gd name="connsiteY10" fmla="*/ 156374 h 519887"/>
                <a:gd name="connsiteX11" fmla="*/ 394078 w 449105"/>
                <a:gd name="connsiteY11" fmla="*/ 43383 h 519887"/>
                <a:gd name="connsiteX12" fmla="*/ 429693 w 449105"/>
                <a:gd name="connsiteY12" fmla="*/ 10237 h 519887"/>
                <a:gd name="connsiteX13" fmla="*/ 420748 w 449105"/>
                <a:gd name="connsiteY13" fmla="*/ 69101 h 519887"/>
                <a:gd name="connsiteX14" fmla="*/ 442275 w 449105"/>
                <a:gd name="connsiteY14" fmla="*/ 129465 h 519887"/>
                <a:gd name="connsiteX15" fmla="*/ 447882 w 449105"/>
                <a:gd name="connsiteY15" fmla="*/ 230064 h 519887"/>
                <a:gd name="connsiteX16" fmla="*/ 421457 w 449105"/>
                <a:gd name="connsiteY16" fmla="*/ 358449 h 519887"/>
                <a:gd name="connsiteX17" fmla="*/ 392485 w 449105"/>
                <a:gd name="connsiteY17" fmla="*/ 461530 h 519887"/>
                <a:gd name="connsiteX18" fmla="*/ 227902 w 449105"/>
                <a:gd name="connsiteY18" fmla="*/ 519877 h 519887"/>
                <a:gd name="connsiteX19" fmla="*/ 50987 w 449105"/>
                <a:gd name="connsiteY19" fmla="*/ 465258 h 519887"/>
                <a:gd name="connsiteX20" fmla="*/ 26532 w 449105"/>
                <a:gd name="connsiteY20" fmla="*/ 345550 h 519887"/>
                <a:gd name="connsiteX21" fmla="*/ 165 w 449105"/>
                <a:gd name="connsiteY21" fmla="*/ 232122 h 519887"/>
                <a:gd name="connsiteX22" fmla="*/ 16246 w 449105"/>
                <a:gd name="connsiteY22" fmla="*/ 151888 h 519887"/>
                <a:gd name="connsiteX23" fmla="*/ 34412 w 449105"/>
                <a:gd name="connsiteY23" fmla="*/ 82824 h 519887"/>
                <a:gd name="connsiteX24" fmla="*/ 66207 w 449105"/>
                <a:gd name="connsiteY24" fmla="*/ 20135 h 519887"/>
                <a:gd name="connsiteX25" fmla="*/ 65739 w 449105"/>
                <a:gd name="connsiteY25" fmla="*/ 89929 h 519887"/>
                <a:gd name="connsiteX26" fmla="*/ 83885 w 449105"/>
                <a:gd name="connsiteY26" fmla="*/ 158621 h 519887"/>
                <a:gd name="connsiteX27" fmla="*/ 116311 w 449105"/>
                <a:gd name="connsiteY27" fmla="*/ 81461 h 519887"/>
                <a:gd name="connsiteX28" fmla="*/ 135590 w 449105"/>
                <a:gd name="connsiteY28" fmla="*/ 20172 h 519887"/>
                <a:gd name="connsiteX29" fmla="*/ 145009 w 449105"/>
                <a:gd name="connsiteY29" fmla="*/ 79734 h 519887"/>
                <a:gd name="connsiteX30" fmla="*/ 159513 w 449105"/>
                <a:gd name="connsiteY30" fmla="*/ 151106 h 519887"/>
                <a:gd name="connsiteX31" fmla="*/ 190243 w 449105"/>
                <a:gd name="connsiteY31" fmla="*/ 43383 h 519887"/>
                <a:gd name="connsiteX32" fmla="*/ 225859 w 449105"/>
                <a:gd name="connsiteY32" fmla="*/ 3569 h 519887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601 h 519919"/>
                <a:gd name="connsiteX1" fmla="*/ 216913 w 449105"/>
                <a:gd name="connsiteY1" fmla="*/ 69133 h 519919"/>
                <a:gd name="connsiteX2" fmla="*/ 219320 w 449105"/>
                <a:gd name="connsiteY2" fmla="*/ 147647 h 519919"/>
                <a:gd name="connsiteX3" fmla="*/ 247393 w 449105"/>
                <a:gd name="connsiteY3" fmla="*/ 62466 h 519919"/>
                <a:gd name="connsiteX4" fmla="*/ 283697 w 449105"/>
                <a:gd name="connsiteY4" fmla="*/ 12339 h 519919"/>
                <a:gd name="connsiteX5" fmla="*/ 284540 w 449105"/>
                <a:gd name="connsiteY5" fmla="*/ 73896 h 519919"/>
                <a:gd name="connsiteX6" fmla="*/ 293723 w 449105"/>
                <a:gd name="connsiteY6" fmla="*/ 148595 h 519919"/>
                <a:gd name="connsiteX7" fmla="*/ 322640 w 449105"/>
                <a:gd name="connsiteY7" fmla="*/ 46273 h 519919"/>
                <a:gd name="connsiteX8" fmla="*/ 352842 w 449105"/>
                <a:gd name="connsiteY8" fmla="*/ 9855 h 519919"/>
                <a:gd name="connsiteX9" fmla="*/ 352169 w 449105"/>
                <a:gd name="connsiteY9" fmla="*/ 62465 h 519919"/>
                <a:gd name="connsiteX10" fmla="*/ 367766 w 449105"/>
                <a:gd name="connsiteY10" fmla="*/ 156406 h 519919"/>
                <a:gd name="connsiteX11" fmla="*/ 394078 w 449105"/>
                <a:gd name="connsiteY11" fmla="*/ 43415 h 519919"/>
                <a:gd name="connsiteX12" fmla="*/ 429693 w 449105"/>
                <a:gd name="connsiteY12" fmla="*/ 10269 h 519919"/>
                <a:gd name="connsiteX13" fmla="*/ 420748 w 449105"/>
                <a:gd name="connsiteY13" fmla="*/ 69133 h 519919"/>
                <a:gd name="connsiteX14" fmla="*/ 442275 w 449105"/>
                <a:gd name="connsiteY14" fmla="*/ 129497 h 519919"/>
                <a:gd name="connsiteX15" fmla="*/ 447882 w 449105"/>
                <a:gd name="connsiteY15" fmla="*/ 230096 h 519919"/>
                <a:gd name="connsiteX16" fmla="*/ 421457 w 449105"/>
                <a:gd name="connsiteY16" fmla="*/ 358481 h 519919"/>
                <a:gd name="connsiteX17" fmla="*/ 392485 w 449105"/>
                <a:gd name="connsiteY17" fmla="*/ 461562 h 519919"/>
                <a:gd name="connsiteX18" fmla="*/ 227902 w 449105"/>
                <a:gd name="connsiteY18" fmla="*/ 519909 h 519919"/>
                <a:gd name="connsiteX19" fmla="*/ 50987 w 449105"/>
                <a:gd name="connsiteY19" fmla="*/ 465290 h 519919"/>
                <a:gd name="connsiteX20" fmla="*/ 26532 w 449105"/>
                <a:gd name="connsiteY20" fmla="*/ 345582 h 519919"/>
                <a:gd name="connsiteX21" fmla="*/ 165 w 449105"/>
                <a:gd name="connsiteY21" fmla="*/ 232154 h 519919"/>
                <a:gd name="connsiteX22" fmla="*/ 16246 w 449105"/>
                <a:gd name="connsiteY22" fmla="*/ 151920 h 519919"/>
                <a:gd name="connsiteX23" fmla="*/ 34412 w 449105"/>
                <a:gd name="connsiteY23" fmla="*/ 82856 h 519919"/>
                <a:gd name="connsiteX24" fmla="*/ 66207 w 449105"/>
                <a:gd name="connsiteY24" fmla="*/ 20167 h 519919"/>
                <a:gd name="connsiteX25" fmla="*/ 65739 w 449105"/>
                <a:gd name="connsiteY25" fmla="*/ 89961 h 519919"/>
                <a:gd name="connsiteX26" fmla="*/ 83885 w 449105"/>
                <a:gd name="connsiteY26" fmla="*/ 158653 h 519919"/>
                <a:gd name="connsiteX27" fmla="*/ 116311 w 449105"/>
                <a:gd name="connsiteY27" fmla="*/ 81493 h 519919"/>
                <a:gd name="connsiteX28" fmla="*/ 135590 w 449105"/>
                <a:gd name="connsiteY28" fmla="*/ 20204 h 519919"/>
                <a:gd name="connsiteX29" fmla="*/ 145009 w 449105"/>
                <a:gd name="connsiteY29" fmla="*/ 79766 h 519919"/>
                <a:gd name="connsiteX30" fmla="*/ 162838 w 449105"/>
                <a:gd name="connsiteY30" fmla="*/ 153609 h 519919"/>
                <a:gd name="connsiteX31" fmla="*/ 190243 w 449105"/>
                <a:gd name="connsiteY31" fmla="*/ 43415 h 519919"/>
                <a:gd name="connsiteX32" fmla="*/ 225859 w 449105"/>
                <a:gd name="connsiteY32" fmla="*/ 3601 h 519919"/>
                <a:gd name="connsiteX0" fmla="*/ 225859 w 449105"/>
                <a:gd name="connsiteY0" fmla="*/ 3586 h 519904"/>
                <a:gd name="connsiteX1" fmla="*/ 216913 w 449105"/>
                <a:gd name="connsiteY1" fmla="*/ 69118 h 519904"/>
                <a:gd name="connsiteX2" fmla="*/ 219320 w 449105"/>
                <a:gd name="connsiteY2" fmla="*/ 147632 h 519904"/>
                <a:gd name="connsiteX3" fmla="*/ 247393 w 449105"/>
                <a:gd name="connsiteY3" fmla="*/ 62451 h 519904"/>
                <a:gd name="connsiteX4" fmla="*/ 283697 w 449105"/>
                <a:gd name="connsiteY4" fmla="*/ 12324 h 519904"/>
                <a:gd name="connsiteX5" fmla="*/ 284540 w 449105"/>
                <a:gd name="connsiteY5" fmla="*/ 73881 h 519904"/>
                <a:gd name="connsiteX6" fmla="*/ 293723 w 449105"/>
                <a:gd name="connsiteY6" fmla="*/ 148580 h 519904"/>
                <a:gd name="connsiteX7" fmla="*/ 322640 w 449105"/>
                <a:gd name="connsiteY7" fmla="*/ 46258 h 519904"/>
                <a:gd name="connsiteX8" fmla="*/ 352842 w 449105"/>
                <a:gd name="connsiteY8" fmla="*/ 9840 h 519904"/>
                <a:gd name="connsiteX9" fmla="*/ 352169 w 449105"/>
                <a:gd name="connsiteY9" fmla="*/ 62450 h 519904"/>
                <a:gd name="connsiteX10" fmla="*/ 367766 w 449105"/>
                <a:gd name="connsiteY10" fmla="*/ 156391 h 519904"/>
                <a:gd name="connsiteX11" fmla="*/ 394078 w 449105"/>
                <a:gd name="connsiteY11" fmla="*/ 43400 h 519904"/>
                <a:gd name="connsiteX12" fmla="*/ 429693 w 449105"/>
                <a:gd name="connsiteY12" fmla="*/ 10254 h 519904"/>
                <a:gd name="connsiteX13" fmla="*/ 420748 w 449105"/>
                <a:gd name="connsiteY13" fmla="*/ 69118 h 519904"/>
                <a:gd name="connsiteX14" fmla="*/ 442275 w 449105"/>
                <a:gd name="connsiteY14" fmla="*/ 129482 h 519904"/>
                <a:gd name="connsiteX15" fmla="*/ 447882 w 449105"/>
                <a:gd name="connsiteY15" fmla="*/ 230081 h 519904"/>
                <a:gd name="connsiteX16" fmla="*/ 421457 w 449105"/>
                <a:gd name="connsiteY16" fmla="*/ 358466 h 519904"/>
                <a:gd name="connsiteX17" fmla="*/ 392485 w 449105"/>
                <a:gd name="connsiteY17" fmla="*/ 461547 h 519904"/>
                <a:gd name="connsiteX18" fmla="*/ 227902 w 449105"/>
                <a:gd name="connsiteY18" fmla="*/ 519894 h 519904"/>
                <a:gd name="connsiteX19" fmla="*/ 50987 w 449105"/>
                <a:gd name="connsiteY19" fmla="*/ 465275 h 519904"/>
                <a:gd name="connsiteX20" fmla="*/ 26532 w 449105"/>
                <a:gd name="connsiteY20" fmla="*/ 345567 h 519904"/>
                <a:gd name="connsiteX21" fmla="*/ 165 w 449105"/>
                <a:gd name="connsiteY21" fmla="*/ 232139 h 519904"/>
                <a:gd name="connsiteX22" fmla="*/ 16246 w 449105"/>
                <a:gd name="connsiteY22" fmla="*/ 151905 h 519904"/>
                <a:gd name="connsiteX23" fmla="*/ 34412 w 449105"/>
                <a:gd name="connsiteY23" fmla="*/ 82841 h 519904"/>
                <a:gd name="connsiteX24" fmla="*/ 66207 w 449105"/>
                <a:gd name="connsiteY24" fmla="*/ 20152 h 519904"/>
                <a:gd name="connsiteX25" fmla="*/ 65739 w 449105"/>
                <a:gd name="connsiteY25" fmla="*/ 89946 h 519904"/>
                <a:gd name="connsiteX26" fmla="*/ 83885 w 449105"/>
                <a:gd name="connsiteY26" fmla="*/ 158638 h 519904"/>
                <a:gd name="connsiteX27" fmla="*/ 116311 w 449105"/>
                <a:gd name="connsiteY27" fmla="*/ 81478 h 519904"/>
                <a:gd name="connsiteX28" fmla="*/ 135590 w 449105"/>
                <a:gd name="connsiteY28" fmla="*/ 20189 h 519904"/>
                <a:gd name="connsiteX29" fmla="*/ 145009 w 449105"/>
                <a:gd name="connsiteY29" fmla="*/ 79751 h 519904"/>
                <a:gd name="connsiteX30" fmla="*/ 159512 w 449105"/>
                <a:gd name="connsiteY30" fmla="*/ 152358 h 519904"/>
                <a:gd name="connsiteX31" fmla="*/ 190243 w 449105"/>
                <a:gd name="connsiteY31" fmla="*/ 43400 h 519904"/>
                <a:gd name="connsiteX32" fmla="*/ 225859 w 449105"/>
                <a:gd name="connsiteY32" fmla="*/ 3586 h 519904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90243 w 449105"/>
                <a:gd name="connsiteY31" fmla="*/ 37351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63069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3592 w 449105"/>
                <a:gd name="connsiteY31" fmla="*/ 68246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9512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45009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3697 w 449105"/>
                <a:gd name="connsiteY4" fmla="*/ 6275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2640 w 449105"/>
                <a:gd name="connsiteY7" fmla="*/ 40209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2169 w 449105"/>
                <a:gd name="connsiteY9" fmla="*/ 56401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6074 h 513855"/>
                <a:gd name="connsiteX1" fmla="*/ 216913 w 449105"/>
                <a:gd name="connsiteY1" fmla="*/ 72338 h 513855"/>
                <a:gd name="connsiteX2" fmla="*/ 219320 w 449105"/>
                <a:gd name="connsiteY2" fmla="*/ 141583 h 513855"/>
                <a:gd name="connsiteX3" fmla="*/ 247393 w 449105"/>
                <a:gd name="connsiteY3" fmla="*/ 56402 h 513855"/>
                <a:gd name="connsiteX4" fmla="*/ 282865 w 449105"/>
                <a:gd name="connsiteY4" fmla="*/ 21722 h 513855"/>
                <a:gd name="connsiteX5" fmla="*/ 284540 w 449105"/>
                <a:gd name="connsiteY5" fmla="*/ 67832 h 513855"/>
                <a:gd name="connsiteX6" fmla="*/ 293723 w 449105"/>
                <a:gd name="connsiteY6" fmla="*/ 142531 h 513855"/>
                <a:gd name="connsiteX7" fmla="*/ 327629 w 449105"/>
                <a:gd name="connsiteY7" fmla="*/ 67396 h 513855"/>
                <a:gd name="connsiteX8" fmla="*/ 352842 w 449105"/>
                <a:gd name="connsiteY8" fmla="*/ 3791 h 513855"/>
                <a:gd name="connsiteX9" fmla="*/ 357989 w 449105"/>
                <a:gd name="connsiteY9" fmla="*/ 75556 h 513855"/>
                <a:gd name="connsiteX10" fmla="*/ 367766 w 449105"/>
                <a:gd name="connsiteY10" fmla="*/ 150342 h 513855"/>
                <a:gd name="connsiteX11" fmla="*/ 394078 w 449105"/>
                <a:gd name="connsiteY11" fmla="*/ 37351 h 513855"/>
                <a:gd name="connsiteX12" fmla="*/ 429693 w 449105"/>
                <a:gd name="connsiteY12" fmla="*/ 4205 h 513855"/>
                <a:gd name="connsiteX13" fmla="*/ 420748 w 449105"/>
                <a:gd name="connsiteY13" fmla="*/ 63069 h 513855"/>
                <a:gd name="connsiteX14" fmla="*/ 442275 w 449105"/>
                <a:gd name="connsiteY14" fmla="*/ 123433 h 513855"/>
                <a:gd name="connsiteX15" fmla="*/ 447882 w 449105"/>
                <a:gd name="connsiteY15" fmla="*/ 224032 h 513855"/>
                <a:gd name="connsiteX16" fmla="*/ 421457 w 449105"/>
                <a:gd name="connsiteY16" fmla="*/ 352417 h 513855"/>
                <a:gd name="connsiteX17" fmla="*/ 392485 w 449105"/>
                <a:gd name="connsiteY17" fmla="*/ 455498 h 513855"/>
                <a:gd name="connsiteX18" fmla="*/ 227902 w 449105"/>
                <a:gd name="connsiteY18" fmla="*/ 513845 h 513855"/>
                <a:gd name="connsiteX19" fmla="*/ 50987 w 449105"/>
                <a:gd name="connsiteY19" fmla="*/ 459226 h 513855"/>
                <a:gd name="connsiteX20" fmla="*/ 26532 w 449105"/>
                <a:gd name="connsiteY20" fmla="*/ 339518 h 513855"/>
                <a:gd name="connsiteX21" fmla="*/ 165 w 449105"/>
                <a:gd name="connsiteY21" fmla="*/ 226090 h 513855"/>
                <a:gd name="connsiteX22" fmla="*/ 16246 w 449105"/>
                <a:gd name="connsiteY22" fmla="*/ 145856 h 513855"/>
                <a:gd name="connsiteX23" fmla="*/ 34412 w 449105"/>
                <a:gd name="connsiteY23" fmla="*/ 76792 h 513855"/>
                <a:gd name="connsiteX24" fmla="*/ 66207 w 449105"/>
                <a:gd name="connsiteY24" fmla="*/ 14103 h 513855"/>
                <a:gd name="connsiteX25" fmla="*/ 65739 w 449105"/>
                <a:gd name="connsiteY25" fmla="*/ 83897 h 513855"/>
                <a:gd name="connsiteX26" fmla="*/ 83885 w 449105"/>
                <a:gd name="connsiteY26" fmla="*/ 152589 h 513855"/>
                <a:gd name="connsiteX27" fmla="*/ 116311 w 449105"/>
                <a:gd name="connsiteY27" fmla="*/ 75429 h 513855"/>
                <a:gd name="connsiteX28" fmla="*/ 135590 w 449105"/>
                <a:gd name="connsiteY28" fmla="*/ 14140 h 513855"/>
                <a:gd name="connsiteX29" fmla="*/ 139188 w 449105"/>
                <a:gd name="connsiteY29" fmla="*/ 73702 h 513855"/>
                <a:gd name="connsiteX30" fmla="*/ 154524 w 449105"/>
                <a:gd name="connsiteY30" fmla="*/ 146309 h 513855"/>
                <a:gd name="connsiteX31" fmla="*/ 185255 w 449105"/>
                <a:gd name="connsiteY31" fmla="*/ 71335 h 513855"/>
                <a:gd name="connsiteX32" fmla="*/ 213387 w 449105"/>
                <a:gd name="connsiteY32" fmla="*/ 16074 h 513855"/>
                <a:gd name="connsiteX0" fmla="*/ 213387 w 449105"/>
                <a:gd name="connsiteY0" fmla="*/ 12316 h 510097"/>
                <a:gd name="connsiteX1" fmla="*/ 216913 w 449105"/>
                <a:gd name="connsiteY1" fmla="*/ 68580 h 510097"/>
                <a:gd name="connsiteX2" fmla="*/ 219320 w 449105"/>
                <a:gd name="connsiteY2" fmla="*/ 137825 h 510097"/>
                <a:gd name="connsiteX3" fmla="*/ 247393 w 449105"/>
                <a:gd name="connsiteY3" fmla="*/ 52644 h 510097"/>
                <a:gd name="connsiteX4" fmla="*/ 282865 w 449105"/>
                <a:gd name="connsiteY4" fmla="*/ 17964 h 510097"/>
                <a:gd name="connsiteX5" fmla="*/ 284540 w 449105"/>
                <a:gd name="connsiteY5" fmla="*/ 64074 h 510097"/>
                <a:gd name="connsiteX6" fmla="*/ 293723 w 449105"/>
                <a:gd name="connsiteY6" fmla="*/ 138773 h 510097"/>
                <a:gd name="connsiteX7" fmla="*/ 327629 w 449105"/>
                <a:gd name="connsiteY7" fmla="*/ 63638 h 510097"/>
                <a:gd name="connsiteX8" fmla="*/ 352842 w 449105"/>
                <a:gd name="connsiteY8" fmla="*/ 33 h 510097"/>
                <a:gd name="connsiteX9" fmla="*/ 357989 w 449105"/>
                <a:gd name="connsiteY9" fmla="*/ 71798 h 510097"/>
                <a:gd name="connsiteX10" fmla="*/ 367766 w 449105"/>
                <a:gd name="connsiteY10" fmla="*/ 146584 h 510097"/>
                <a:gd name="connsiteX11" fmla="*/ 385764 w 449105"/>
                <a:gd name="connsiteY11" fmla="*/ 64488 h 510097"/>
                <a:gd name="connsiteX12" fmla="*/ 429693 w 449105"/>
                <a:gd name="connsiteY12" fmla="*/ 447 h 510097"/>
                <a:gd name="connsiteX13" fmla="*/ 420748 w 449105"/>
                <a:gd name="connsiteY13" fmla="*/ 59311 h 510097"/>
                <a:gd name="connsiteX14" fmla="*/ 442275 w 449105"/>
                <a:gd name="connsiteY14" fmla="*/ 119675 h 510097"/>
                <a:gd name="connsiteX15" fmla="*/ 447882 w 449105"/>
                <a:gd name="connsiteY15" fmla="*/ 220274 h 510097"/>
                <a:gd name="connsiteX16" fmla="*/ 421457 w 449105"/>
                <a:gd name="connsiteY16" fmla="*/ 348659 h 510097"/>
                <a:gd name="connsiteX17" fmla="*/ 392485 w 449105"/>
                <a:gd name="connsiteY17" fmla="*/ 451740 h 510097"/>
                <a:gd name="connsiteX18" fmla="*/ 227902 w 449105"/>
                <a:gd name="connsiteY18" fmla="*/ 510087 h 510097"/>
                <a:gd name="connsiteX19" fmla="*/ 50987 w 449105"/>
                <a:gd name="connsiteY19" fmla="*/ 455468 h 510097"/>
                <a:gd name="connsiteX20" fmla="*/ 26532 w 449105"/>
                <a:gd name="connsiteY20" fmla="*/ 335760 h 510097"/>
                <a:gd name="connsiteX21" fmla="*/ 165 w 449105"/>
                <a:gd name="connsiteY21" fmla="*/ 222332 h 510097"/>
                <a:gd name="connsiteX22" fmla="*/ 16246 w 449105"/>
                <a:gd name="connsiteY22" fmla="*/ 142098 h 510097"/>
                <a:gd name="connsiteX23" fmla="*/ 34412 w 449105"/>
                <a:gd name="connsiteY23" fmla="*/ 73034 h 510097"/>
                <a:gd name="connsiteX24" fmla="*/ 66207 w 449105"/>
                <a:gd name="connsiteY24" fmla="*/ 10345 h 510097"/>
                <a:gd name="connsiteX25" fmla="*/ 65739 w 449105"/>
                <a:gd name="connsiteY25" fmla="*/ 80139 h 510097"/>
                <a:gd name="connsiteX26" fmla="*/ 83885 w 449105"/>
                <a:gd name="connsiteY26" fmla="*/ 148831 h 510097"/>
                <a:gd name="connsiteX27" fmla="*/ 116311 w 449105"/>
                <a:gd name="connsiteY27" fmla="*/ 71671 h 510097"/>
                <a:gd name="connsiteX28" fmla="*/ 135590 w 449105"/>
                <a:gd name="connsiteY28" fmla="*/ 10382 h 510097"/>
                <a:gd name="connsiteX29" fmla="*/ 139188 w 449105"/>
                <a:gd name="connsiteY29" fmla="*/ 69944 h 510097"/>
                <a:gd name="connsiteX30" fmla="*/ 154524 w 449105"/>
                <a:gd name="connsiteY30" fmla="*/ 142551 h 510097"/>
                <a:gd name="connsiteX31" fmla="*/ 185255 w 449105"/>
                <a:gd name="connsiteY31" fmla="*/ 67577 h 510097"/>
                <a:gd name="connsiteX32" fmla="*/ 213387 w 449105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85764 w 448936"/>
                <a:gd name="connsiteY11" fmla="*/ 64488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9693 w 448936"/>
                <a:gd name="connsiteY12" fmla="*/ 447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2316 h 510097"/>
                <a:gd name="connsiteX1" fmla="*/ 216913 w 448936"/>
                <a:gd name="connsiteY1" fmla="*/ 68580 h 510097"/>
                <a:gd name="connsiteX2" fmla="*/ 219320 w 448936"/>
                <a:gd name="connsiteY2" fmla="*/ 137825 h 510097"/>
                <a:gd name="connsiteX3" fmla="*/ 247393 w 448936"/>
                <a:gd name="connsiteY3" fmla="*/ 52644 h 510097"/>
                <a:gd name="connsiteX4" fmla="*/ 282865 w 448936"/>
                <a:gd name="connsiteY4" fmla="*/ 17964 h 510097"/>
                <a:gd name="connsiteX5" fmla="*/ 284540 w 448936"/>
                <a:gd name="connsiteY5" fmla="*/ 64074 h 510097"/>
                <a:gd name="connsiteX6" fmla="*/ 293723 w 448936"/>
                <a:gd name="connsiteY6" fmla="*/ 138773 h 510097"/>
                <a:gd name="connsiteX7" fmla="*/ 327629 w 448936"/>
                <a:gd name="connsiteY7" fmla="*/ 63638 h 510097"/>
                <a:gd name="connsiteX8" fmla="*/ 352842 w 448936"/>
                <a:gd name="connsiteY8" fmla="*/ 33 h 510097"/>
                <a:gd name="connsiteX9" fmla="*/ 357989 w 448936"/>
                <a:gd name="connsiteY9" fmla="*/ 71798 h 510097"/>
                <a:gd name="connsiteX10" fmla="*/ 367766 w 448936"/>
                <a:gd name="connsiteY10" fmla="*/ 146584 h 510097"/>
                <a:gd name="connsiteX11" fmla="*/ 398235 w 448936"/>
                <a:gd name="connsiteY11" fmla="*/ 74375 h 510097"/>
                <a:gd name="connsiteX12" fmla="*/ 427199 w 448936"/>
                <a:gd name="connsiteY12" fmla="*/ 22691 h 510097"/>
                <a:gd name="connsiteX13" fmla="*/ 429062 w 448936"/>
                <a:gd name="connsiteY13" fmla="*/ 73522 h 510097"/>
                <a:gd name="connsiteX14" fmla="*/ 442275 w 448936"/>
                <a:gd name="connsiteY14" fmla="*/ 119675 h 510097"/>
                <a:gd name="connsiteX15" fmla="*/ 447882 w 448936"/>
                <a:gd name="connsiteY15" fmla="*/ 220274 h 510097"/>
                <a:gd name="connsiteX16" fmla="*/ 421457 w 448936"/>
                <a:gd name="connsiteY16" fmla="*/ 348659 h 510097"/>
                <a:gd name="connsiteX17" fmla="*/ 392485 w 448936"/>
                <a:gd name="connsiteY17" fmla="*/ 451740 h 510097"/>
                <a:gd name="connsiteX18" fmla="*/ 227902 w 448936"/>
                <a:gd name="connsiteY18" fmla="*/ 510087 h 510097"/>
                <a:gd name="connsiteX19" fmla="*/ 50987 w 448936"/>
                <a:gd name="connsiteY19" fmla="*/ 455468 h 510097"/>
                <a:gd name="connsiteX20" fmla="*/ 26532 w 448936"/>
                <a:gd name="connsiteY20" fmla="*/ 335760 h 510097"/>
                <a:gd name="connsiteX21" fmla="*/ 165 w 448936"/>
                <a:gd name="connsiteY21" fmla="*/ 222332 h 510097"/>
                <a:gd name="connsiteX22" fmla="*/ 16246 w 448936"/>
                <a:gd name="connsiteY22" fmla="*/ 142098 h 510097"/>
                <a:gd name="connsiteX23" fmla="*/ 34412 w 448936"/>
                <a:gd name="connsiteY23" fmla="*/ 73034 h 510097"/>
                <a:gd name="connsiteX24" fmla="*/ 66207 w 448936"/>
                <a:gd name="connsiteY24" fmla="*/ 10345 h 510097"/>
                <a:gd name="connsiteX25" fmla="*/ 65739 w 448936"/>
                <a:gd name="connsiteY25" fmla="*/ 80139 h 510097"/>
                <a:gd name="connsiteX26" fmla="*/ 83885 w 448936"/>
                <a:gd name="connsiteY26" fmla="*/ 148831 h 510097"/>
                <a:gd name="connsiteX27" fmla="*/ 116311 w 448936"/>
                <a:gd name="connsiteY27" fmla="*/ 71671 h 510097"/>
                <a:gd name="connsiteX28" fmla="*/ 135590 w 448936"/>
                <a:gd name="connsiteY28" fmla="*/ 10382 h 510097"/>
                <a:gd name="connsiteX29" fmla="*/ 139188 w 448936"/>
                <a:gd name="connsiteY29" fmla="*/ 69944 h 510097"/>
                <a:gd name="connsiteX30" fmla="*/ 154524 w 448936"/>
                <a:gd name="connsiteY30" fmla="*/ 142551 h 510097"/>
                <a:gd name="connsiteX31" fmla="*/ 185255 w 448936"/>
                <a:gd name="connsiteY31" fmla="*/ 67577 h 510097"/>
                <a:gd name="connsiteX32" fmla="*/ 213387 w 448936"/>
                <a:gd name="connsiteY32" fmla="*/ 12316 h 510097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67766 w 448936"/>
                <a:gd name="connsiteY10" fmla="*/ 136240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7989 w 448936"/>
                <a:gd name="connsiteY9" fmla="*/ 61454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47393 w 448936"/>
                <a:gd name="connsiteY3" fmla="*/ 42300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53294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293723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842 w 448936"/>
                <a:gd name="connsiteY8" fmla="*/ 10080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9493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4044 w 448936"/>
                <a:gd name="connsiteY3" fmla="*/ 53422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19320 w 448936"/>
                <a:gd name="connsiteY2" fmla="*/ 127481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6913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398235 w 448936"/>
                <a:gd name="connsiteY11" fmla="*/ 64031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5255 w 448936"/>
                <a:gd name="connsiteY31" fmla="*/ 57233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3387 w 448936"/>
                <a:gd name="connsiteY0" fmla="*/ 1972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3387 w 448936"/>
                <a:gd name="connsiteY32" fmla="*/ 1972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6311 w 448936"/>
                <a:gd name="connsiteY27" fmla="*/ 61327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188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350 h 499753"/>
                <a:gd name="connsiteX1" fmla="*/ 210262 w 448936"/>
                <a:gd name="connsiteY1" fmla="*/ 58236 h 499753"/>
                <a:gd name="connsiteX2" fmla="*/ 226802 w 448936"/>
                <a:gd name="connsiteY2" fmla="*/ 128099 h 499753"/>
                <a:gd name="connsiteX3" fmla="*/ 257370 w 448936"/>
                <a:gd name="connsiteY3" fmla="*/ 68251 h 499753"/>
                <a:gd name="connsiteX4" fmla="*/ 282865 w 448936"/>
                <a:gd name="connsiteY4" fmla="*/ 7620 h 499753"/>
                <a:gd name="connsiteX5" fmla="*/ 284540 w 448936"/>
                <a:gd name="connsiteY5" fmla="*/ 53730 h 499753"/>
                <a:gd name="connsiteX6" fmla="*/ 305362 w 448936"/>
                <a:gd name="connsiteY6" fmla="*/ 128429 h 499753"/>
                <a:gd name="connsiteX7" fmla="*/ 327629 w 448936"/>
                <a:gd name="connsiteY7" fmla="*/ 60091 h 499753"/>
                <a:gd name="connsiteX8" fmla="*/ 352010 w 448936"/>
                <a:gd name="connsiteY8" fmla="*/ 9462 h 499753"/>
                <a:gd name="connsiteX9" fmla="*/ 353000 w 448936"/>
                <a:gd name="connsiteY9" fmla="*/ 60836 h 499753"/>
                <a:gd name="connsiteX10" fmla="*/ 371924 w 448936"/>
                <a:gd name="connsiteY10" fmla="*/ 131914 h 499753"/>
                <a:gd name="connsiteX11" fmla="*/ 405717 w 448936"/>
                <a:gd name="connsiteY11" fmla="*/ 67738 h 499753"/>
                <a:gd name="connsiteX12" fmla="*/ 427199 w 448936"/>
                <a:gd name="connsiteY12" fmla="*/ 12347 h 499753"/>
                <a:gd name="connsiteX13" fmla="*/ 429062 w 448936"/>
                <a:gd name="connsiteY13" fmla="*/ 63178 h 499753"/>
                <a:gd name="connsiteX14" fmla="*/ 442275 w 448936"/>
                <a:gd name="connsiteY14" fmla="*/ 109331 h 499753"/>
                <a:gd name="connsiteX15" fmla="*/ 447882 w 448936"/>
                <a:gd name="connsiteY15" fmla="*/ 209930 h 499753"/>
                <a:gd name="connsiteX16" fmla="*/ 421457 w 448936"/>
                <a:gd name="connsiteY16" fmla="*/ 338315 h 499753"/>
                <a:gd name="connsiteX17" fmla="*/ 392485 w 448936"/>
                <a:gd name="connsiteY17" fmla="*/ 441396 h 499753"/>
                <a:gd name="connsiteX18" fmla="*/ 227902 w 448936"/>
                <a:gd name="connsiteY18" fmla="*/ 499743 h 499753"/>
                <a:gd name="connsiteX19" fmla="*/ 50987 w 448936"/>
                <a:gd name="connsiteY19" fmla="*/ 445124 h 499753"/>
                <a:gd name="connsiteX20" fmla="*/ 26532 w 448936"/>
                <a:gd name="connsiteY20" fmla="*/ 325416 h 499753"/>
                <a:gd name="connsiteX21" fmla="*/ 165 w 448936"/>
                <a:gd name="connsiteY21" fmla="*/ 211988 h 499753"/>
                <a:gd name="connsiteX22" fmla="*/ 16246 w 448936"/>
                <a:gd name="connsiteY22" fmla="*/ 131754 h 499753"/>
                <a:gd name="connsiteX23" fmla="*/ 34412 w 448936"/>
                <a:gd name="connsiteY23" fmla="*/ 62690 h 499753"/>
                <a:gd name="connsiteX24" fmla="*/ 66207 w 448936"/>
                <a:gd name="connsiteY24" fmla="*/ 1 h 499753"/>
                <a:gd name="connsiteX25" fmla="*/ 65739 w 448936"/>
                <a:gd name="connsiteY25" fmla="*/ 69795 h 499753"/>
                <a:gd name="connsiteX26" fmla="*/ 83885 w 448936"/>
                <a:gd name="connsiteY26" fmla="*/ 138487 h 499753"/>
                <a:gd name="connsiteX27" fmla="*/ 114021 w 448936"/>
                <a:gd name="connsiteY27" fmla="*/ 61516 h 499753"/>
                <a:gd name="connsiteX28" fmla="*/ 135590 w 448936"/>
                <a:gd name="connsiteY28" fmla="*/ 38 h 499753"/>
                <a:gd name="connsiteX29" fmla="*/ 139951 w 448936"/>
                <a:gd name="connsiteY29" fmla="*/ 59600 h 499753"/>
                <a:gd name="connsiteX30" fmla="*/ 154524 w 448936"/>
                <a:gd name="connsiteY30" fmla="*/ 132207 h 499753"/>
                <a:gd name="connsiteX31" fmla="*/ 182456 w 448936"/>
                <a:gd name="connsiteY31" fmla="*/ 61772 h 499753"/>
                <a:gd name="connsiteX32" fmla="*/ 215677 w 448936"/>
                <a:gd name="connsiteY32" fmla="*/ 2350 h 499753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936"/>
                <a:gd name="connsiteY0" fmla="*/ 2413 h 499816"/>
                <a:gd name="connsiteX1" fmla="*/ 210262 w 448936"/>
                <a:gd name="connsiteY1" fmla="*/ 58299 h 499816"/>
                <a:gd name="connsiteX2" fmla="*/ 226802 w 448936"/>
                <a:gd name="connsiteY2" fmla="*/ 128162 h 499816"/>
                <a:gd name="connsiteX3" fmla="*/ 257370 w 448936"/>
                <a:gd name="connsiteY3" fmla="*/ 68314 h 499816"/>
                <a:gd name="connsiteX4" fmla="*/ 282865 w 448936"/>
                <a:gd name="connsiteY4" fmla="*/ 7683 h 499816"/>
                <a:gd name="connsiteX5" fmla="*/ 284540 w 448936"/>
                <a:gd name="connsiteY5" fmla="*/ 53793 h 499816"/>
                <a:gd name="connsiteX6" fmla="*/ 305362 w 448936"/>
                <a:gd name="connsiteY6" fmla="*/ 128492 h 499816"/>
                <a:gd name="connsiteX7" fmla="*/ 327629 w 448936"/>
                <a:gd name="connsiteY7" fmla="*/ 60154 h 499816"/>
                <a:gd name="connsiteX8" fmla="*/ 352010 w 448936"/>
                <a:gd name="connsiteY8" fmla="*/ 9525 h 499816"/>
                <a:gd name="connsiteX9" fmla="*/ 353000 w 448936"/>
                <a:gd name="connsiteY9" fmla="*/ 60899 h 499816"/>
                <a:gd name="connsiteX10" fmla="*/ 371924 w 448936"/>
                <a:gd name="connsiteY10" fmla="*/ 131977 h 499816"/>
                <a:gd name="connsiteX11" fmla="*/ 405717 w 448936"/>
                <a:gd name="connsiteY11" fmla="*/ 67801 h 499816"/>
                <a:gd name="connsiteX12" fmla="*/ 427199 w 448936"/>
                <a:gd name="connsiteY12" fmla="*/ 12410 h 499816"/>
                <a:gd name="connsiteX13" fmla="*/ 429062 w 448936"/>
                <a:gd name="connsiteY13" fmla="*/ 63241 h 499816"/>
                <a:gd name="connsiteX14" fmla="*/ 442275 w 448936"/>
                <a:gd name="connsiteY14" fmla="*/ 109394 h 499816"/>
                <a:gd name="connsiteX15" fmla="*/ 447882 w 448936"/>
                <a:gd name="connsiteY15" fmla="*/ 209993 h 499816"/>
                <a:gd name="connsiteX16" fmla="*/ 421457 w 448936"/>
                <a:gd name="connsiteY16" fmla="*/ 338378 h 499816"/>
                <a:gd name="connsiteX17" fmla="*/ 392485 w 448936"/>
                <a:gd name="connsiteY17" fmla="*/ 441459 h 499816"/>
                <a:gd name="connsiteX18" fmla="*/ 227902 w 448936"/>
                <a:gd name="connsiteY18" fmla="*/ 499806 h 499816"/>
                <a:gd name="connsiteX19" fmla="*/ 50987 w 448936"/>
                <a:gd name="connsiteY19" fmla="*/ 445187 h 499816"/>
                <a:gd name="connsiteX20" fmla="*/ 26532 w 448936"/>
                <a:gd name="connsiteY20" fmla="*/ 325479 h 499816"/>
                <a:gd name="connsiteX21" fmla="*/ 165 w 448936"/>
                <a:gd name="connsiteY21" fmla="*/ 212051 h 499816"/>
                <a:gd name="connsiteX22" fmla="*/ 16246 w 448936"/>
                <a:gd name="connsiteY22" fmla="*/ 131817 h 499816"/>
                <a:gd name="connsiteX23" fmla="*/ 34412 w 448936"/>
                <a:gd name="connsiteY23" fmla="*/ 62753 h 499816"/>
                <a:gd name="connsiteX24" fmla="*/ 66207 w 448936"/>
                <a:gd name="connsiteY24" fmla="*/ 64 h 499816"/>
                <a:gd name="connsiteX25" fmla="*/ 65739 w 448936"/>
                <a:gd name="connsiteY25" fmla="*/ 69858 h 499816"/>
                <a:gd name="connsiteX26" fmla="*/ 83885 w 448936"/>
                <a:gd name="connsiteY26" fmla="*/ 138550 h 499816"/>
                <a:gd name="connsiteX27" fmla="*/ 114021 w 448936"/>
                <a:gd name="connsiteY27" fmla="*/ 61579 h 499816"/>
                <a:gd name="connsiteX28" fmla="*/ 135590 w 448936"/>
                <a:gd name="connsiteY28" fmla="*/ 101 h 499816"/>
                <a:gd name="connsiteX29" fmla="*/ 139951 w 448936"/>
                <a:gd name="connsiteY29" fmla="*/ 59663 h 499816"/>
                <a:gd name="connsiteX30" fmla="*/ 154524 w 448936"/>
                <a:gd name="connsiteY30" fmla="*/ 132270 h 499816"/>
                <a:gd name="connsiteX31" fmla="*/ 182456 w 448936"/>
                <a:gd name="connsiteY31" fmla="*/ 61835 h 499816"/>
                <a:gd name="connsiteX32" fmla="*/ 215677 w 448936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5717 w 448875"/>
                <a:gd name="connsiteY11" fmla="*/ 67801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875"/>
                <a:gd name="connsiteY0" fmla="*/ 2413 h 499816"/>
                <a:gd name="connsiteX1" fmla="*/ 210262 w 448875"/>
                <a:gd name="connsiteY1" fmla="*/ 58299 h 499816"/>
                <a:gd name="connsiteX2" fmla="*/ 226802 w 448875"/>
                <a:gd name="connsiteY2" fmla="*/ 128162 h 499816"/>
                <a:gd name="connsiteX3" fmla="*/ 257370 w 448875"/>
                <a:gd name="connsiteY3" fmla="*/ 68314 h 499816"/>
                <a:gd name="connsiteX4" fmla="*/ 282865 w 448875"/>
                <a:gd name="connsiteY4" fmla="*/ 7683 h 499816"/>
                <a:gd name="connsiteX5" fmla="*/ 284540 w 448875"/>
                <a:gd name="connsiteY5" fmla="*/ 53793 h 499816"/>
                <a:gd name="connsiteX6" fmla="*/ 305362 w 448875"/>
                <a:gd name="connsiteY6" fmla="*/ 128492 h 499816"/>
                <a:gd name="connsiteX7" fmla="*/ 327629 w 448875"/>
                <a:gd name="connsiteY7" fmla="*/ 60154 h 499816"/>
                <a:gd name="connsiteX8" fmla="*/ 352010 w 448875"/>
                <a:gd name="connsiteY8" fmla="*/ 9525 h 499816"/>
                <a:gd name="connsiteX9" fmla="*/ 353000 w 448875"/>
                <a:gd name="connsiteY9" fmla="*/ 60899 h 499816"/>
                <a:gd name="connsiteX10" fmla="*/ 371924 w 448875"/>
                <a:gd name="connsiteY10" fmla="*/ 131977 h 499816"/>
                <a:gd name="connsiteX11" fmla="*/ 409280 w 448875"/>
                <a:gd name="connsiteY11" fmla="*/ 68557 h 499816"/>
                <a:gd name="connsiteX12" fmla="*/ 427199 w 448875"/>
                <a:gd name="connsiteY12" fmla="*/ 12410 h 499816"/>
                <a:gd name="connsiteX13" fmla="*/ 432625 w 448875"/>
                <a:gd name="connsiteY13" fmla="*/ 63619 h 499816"/>
                <a:gd name="connsiteX14" fmla="*/ 442275 w 448875"/>
                <a:gd name="connsiteY14" fmla="*/ 109394 h 499816"/>
                <a:gd name="connsiteX15" fmla="*/ 447882 w 448875"/>
                <a:gd name="connsiteY15" fmla="*/ 209993 h 499816"/>
                <a:gd name="connsiteX16" fmla="*/ 421457 w 448875"/>
                <a:gd name="connsiteY16" fmla="*/ 338378 h 499816"/>
                <a:gd name="connsiteX17" fmla="*/ 392485 w 448875"/>
                <a:gd name="connsiteY17" fmla="*/ 441459 h 499816"/>
                <a:gd name="connsiteX18" fmla="*/ 227902 w 448875"/>
                <a:gd name="connsiteY18" fmla="*/ 499806 h 499816"/>
                <a:gd name="connsiteX19" fmla="*/ 50987 w 448875"/>
                <a:gd name="connsiteY19" fmla="*/ 445187 h 499816"/>
                <a:gd name="connsiteX20" fmla="*/ 26532 w 448875"/>
                <a:gd name="connsiteY20" fmla="*/ 325479 h 499816"/>
                <a:gd name="connsiteX21" fmla="*/ 165 w 448875"/>
                <a:gd name="connsiteY21" fmla="*/ 212051 h 499816"/>
                <a:gd name="connsiteX22" fmla="*/ 16246 w 448875"/>
                <a:gd name="connsiteY22" fmla="*/ 131817 h 499816"/>
                <a:gd name="connsiteX23" fmla="*/ 34412 w 448875"/>
                <a:gd name="connsiteY23" fmla="*/ 62753 h 499816"/>
                <a:gd name="connsiteX24" fmla="*/ 66207 w 448875"/>
                <a:gd name="connsiteY24" fmla="*/ 64 h 499816"/>
                <a:gd name="connsiteX25" fmla="*/ 65739 w 448875"/>
                <a:gd name="connsiteY25" fmla="*/ 69858 h 499816"/>
                <a:gd name="connsiteX26" fmla="*/ 83885 w 448875"/>
                <a:gd name="connsiteY26" fmla="*/ 138550 h 499816"/>
                <a:gd name="connsiteX27" fmla="*/ 114021 w 448875"/>
                <a:gd name="connsiteY27" fmla="*/ 61579 h 499816"/>
                <a:gd name="connsiteX28" fmla="*/ 135590 w 448875"/>
                <a:gd name="connsiteY28" fmla="*/ 101 h 499816"/>
                <a:gd name="connsiteX29" fmla="*/ 139951 w 448875"/>
                <a:gd name="connsiteY29" fmla="*/ 59663 h 499816"/>
                <a:gd name="connsiteX30" fmla="*/ 154524 w 448875"/>
                <a:gd name="connsiteY30" fmla="*/ 132270 h 499816"/>
                <a:gd name="connsiteX31" fmla="*/ 182456 w 448875"/>
                <a:gd name="connsiteY31" fmla="*/ 61835 h 499816"/>
                <a:gd name="connsiteX32" fmla="*/ 215677 w 448875"/>
                <a:gd name="connsiteY32" fmla="*/ 2413 h 499816"/>
                <a:gd name="connsiteX0" fmla="*/ 215677 w 448454"/>
                <a:gd name="connsiteY0" fmla="*/ 2413 h 499816"/>
                <a:gd name="connsiteX1" fmla="*/ 210262 w 448454"/>
                <a:gd name="connsiteY1" fmla="*/ 58299 h 499816"/>
                <a:gd name="connsiteX2" fmla="*/ 226802 w 448454"/>
                <a:gd name="connsiteY2" fmla="*/ 128162 h 499816"/>
                <a:gd name="connsiteX3" fmla="*/ 257370 w 448454"/>
                <a:gd name="connsiteY3" fmla="*/ 68314 h 499816"/>
                <a:gd name="connsiteX4" fmla="*/ 282865 w 448454"/>
                <a:gd name="connsiteY4" fmla="*/ 7683 h 499816"/>
                <a:gd name="connsiteX5" fmla="*/ 284540 w 448454"/>
                <a:gd name="connsiteY5" fmla="*/ 53793 h 499816"/>
                <a:gd name="connsiteX6" fmla="*/ 305362 w 448454"/>
                <a:gd name="connsiteY6" fmla="*/ 128492 h 499816"/>
                <a:gd name="connsiteX7" fmla="*/ 327629 w 448454"/>
                <a:gd name="connsiteY7" fmla="*/ 60154 h 499816"/>
                <a:gd name="connsiteX8" fmla="*/ 352010 w 448454"/>
                <a:gd name="connsiteY8" fmla="*/ 9525 h 499816"/>
                <a:gd name="connsiteX9" fmla="*/ 353000 w 448454"/>
                <a:gd name="connsiteY9" fmla="*/ 60899 h 499816"/>
                <a:gd name="connsiteX10" fmla="*/ 371924 w 448454"/>
                <a:gd name="connsiteY10" fmla="*/ 131977 h 499816"/>
                <a:gd name="connsiteX11" fmla="*/ 409280 w 448454"/>
                <a:gd name="connsiteY11" fmla="*/ 68557 h 499816"/>
                <a:gd name="connsiteX12" fmla="*/ 427199 w 448454"/>
                <a:gd name="connsiteY12" fmla="*/ 12410 h 499816"/>
                <a:gd name="connsiteX13" fmla="*/ 432625 w 448454"/>
                <a:gd name="connsiteY13" fmla="*/ 63619 h 499816"/>
                <a:gd name="connsiteX14" fmla="*/ 439085 w 448454"/>
                <a:gd name="connsiteY14" fmla="*/ 130138 h 499816"/>
                <a:gd name="connsiteX15" fmla="*/ 447882 w 448454"/>
                <a:gd name="connsiteY15" fmla="*/ 209993 h 499816"/>
                <a:gd name="connsiteX16" fmla="*/ 421457 w 448454"/>
                <a:gd name="connsiteY16" fmla="*/ 338378 h 499816"/>
                <a:gd name="connsiteX17" fmla="*/ 392485 w 448454"/>
                <a:gd name="connsiteY17" fmla="*/ 441459 h 499816"/>
                <a:gd name="connsiteX18" fmla="*/ 227902 w 448454"/>
                <a:gd name="connsiteY18" fmla="*/ 499806 h 499816"/>
                <a:gd name="connsiteX19" fmla="*/ 50987 w 448454"/>
                <a:gd name="connsiteY19" fmla="*/ 445187 h 499816"/>
                <a:gd name="connsiteX20" fmla="*/ 26532 w 448454"/>
                <a:gd name="connsiteY20" fmla="*/ 325479 h 499816"/>
                <a:gd name="connsiteX21" fmla="*/ 165 w 448454"/>
                <a:gd name="connsiteY21" fmla="*/ 212051 h 499816"/>
                <a:gd name="connsiteX22" fmla="*/ 16246 w 448454"/>
                <a:gd name="connsiteY22" fmla="*/ 131817 h 499816"/>
                <a:gd name="connsiteX23" fmla="*/ 34412 w 448454"/>
                <a:gd name="connsiteY23" fmla="*/ 62753 h 499816"/>
                <a:gd name="connsiteX24" fmla="*/ 66207 w 448454"/>
                <a:gd name="connsiteY24" fmla="*/ 64 h 499816"/>
                <a:gd name="connsiteX25" fmla="*/ 65739 w 448454"/>
                <a:gd name="connsiteY25" fmla="*/ 69858 h 499816"/>
                <a:gd name="connsiteX26" fmla="*/ 83885 w 448454"/>
                <a:gd name="connsiteY26" fmla="*/ 138550 h 499816"/>
                <a:gd name="connsiteX27" fmla="*/ 114021 w 448454"/>
                <a:gd name="connsiteY27" fmla="*/ 61579 h 499816"/>
                <a:gd name="connsiteX28" fmla="*/ 135590 w 448454"/>
                <a:gd name="connsiteY28" fmla="*/ 101 h 499816"/>
                <a:gd name="connsiteX29" fmla="*/ 139951 w 448454"/>
                <a:gd name="connsiteY29" fmla="*/ 59663 h 499816"/>
                <a:gd name="connsiteX30" fmla="*/ 154524 w 448454"/>
                <a:gd name="connsiteY30" fmla="*/ 132270 h 499816"/>
                <a:gd name="connsiteX31" fmla="*/ 182456 w 448454"/>
                <a:gd name="connsiteY31" fmla="*/ 61835 h 499816"/>
                <a:gd name="connsiteX32" fmla="*/ 215677 w 448454"/>
                <a:gd name="connsiteY32" fmla="*/ 2413 h 4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454" h="499816">
                  <a:moveTo>
                    <a:pt x="215677" y="2413"/>
                  </a:moveTo>
                  <a:cubicBezTo>
                    <a:pt x="236597" y="4282"/>
                    <a:pt x="214770" y="37341"/>
                    <a:pt x="210262" y="58299"/>
                  </a:cubicBezTo>
                  <a:cubicBezTo>
                    <a:pt x="205754" y="79257"/>
                    <a:pt x="192346" y="130200"/>
                    <a:pt x="226802" y="128162"/>
                  </a:cubicBezTo>
                  <a:cubicBezTo>
                    <a:pt x="261258" y="126124"/>
                    <a:pt x="255914" y="91609"/>
                    <a:pt x="257370" y="68314"/>
                  </a:cubicBezTo>
                  <a:cubicBezTo>
                    <a:pt x="258826" y="45019"/>
                    <a:pt x="260047" y="3306"/>
                    <a:pt x="282865" y="7683"/>
                  </a:cubicBezTo>
                  <a:cubicBezTo>
                    <a:pt x="305683" y="12060"/>
                    <a:pt x="285371" y="34036"/>
                    <a:pt x="284540" y="53793"/>
                  </a:cubicBezTo>
                  <a:cubicBezTo>
                    <a:pt x="283709" y="73550"/>
                    <a:pt x="276566" y="126196"/>
                    <a:pt x="305362" y="128492"/>
                  </a:cubicBezTo>
                  <a:cubicBezTo>
                    <a:pt x="334158" y="130788"/>
                    <a:pt x="327234" y="81495"/>
                    <a:pt x="327629" y="60154"/>
                  </a:cubicBezTo>
                  <a:cubicBezTo>
                    <a:pt x="328024" y="38813"/>
                    <a:pt x="330323" y="7548"/>
                    <a:pt x="352010" y="9525"/>
                  </a:cubicBezTo>
                  <a:cubicBezTo>
                    <a:pt x="373697" y="11502"/>
                    <a:pt x="353244" y="41436"/>
                    <a:pt x="353000" y="60899"/>
                  </a:cubicBezTo>
                  <a:cubicBezTo>
                    <a:pt x="352756" y="80362"/>
                    <a:pt x="347530" y="130512"/>
                    <a:pt x="371924" y="131977"/>
                  </a:cubicBezTo>
                  <a:cubicBezTo>
                    <a:pt x="396318" y="133442"/>
                    <a:pt x="405788" y="92143"/>
                    <a:pt x="409280" y="68557"/>
                  </a:cubicBezTo>
                  <a:cubicBezTo>
                    <a:pt x="412772" y="44971"/>
                    <a:pt x="407531" y="10018"/>
                    <a:pt x="427199" y="12410"/>
                  </a:cubicBezTo>
                  <a:cubicBezTo>
                    <a:pt x="446867" y="14802"/>
                    <a:pt x="430644" y="43998"/>
                    <a:pt x="432625" y="63619"/>
                  </a:cubicBezTo>
                  <a:cubicBezTo>
                    <a:pt x="434606" y="83240"/>
                    <a:pt x="436542" y="105742"/>
                    <a:pt x="439085" y="130138"/>
                  </a:cubicBezTo>
                  <a:cubicBezTo>
                    <a:pt x="441628" y="154534"/>
                    <a:pt x="450820" y="175286"/>
                    <a:pt x="447882" y="209993"/>
                  </a:cubicBezTo>
                  <a:cubicBezTo>
                    <a:pt x="444944" y="244700"/>
                    <a:pt x="423619" y="295740"/>
                    <a:pt x="421457" y="338378"/>
                  </a:cubicBezTo>
                  <a:cubicBezTo>
                    <a:pt x="419295" y="381016"/>
                    <a:pt x="424744" y="414554"/>
                    <a:pt x="392485" y="441459"/>
                  </a:cubicBezTo>
                  <a:cubicBezTo>
                    <a:pt x="360226" y="468364"/>
                    <a:pt x="284818" y="499185"/>
                    <a:pt x="227902" y="499806"/>
                  </a:cubicBezTo>
                  <a:cubicBezTo>
                    <a:pt x="170986" y="500427"/>
                    <a:pt x="84549" y="474242"/>
                    <a:pt x="50987" y="445187"/>
                  </a:cubicBezTo>
                  <a:cubicBezTo>
                    <a:pt x="17425" y="416133"/>
                    <a:pt x="32110" y="369112"/>
                    <a:pt x="26532" y="325479"/>
                  </a:cubicBezTo>
                  <a:cubicBezTo>
                    <a:pt x="20954" y="281846"/>
                    <a:pt x="1879" y="244328"/>
                    <a:pt x="165" y="212051"/>
                  </a:cubicBezTo>
                  <a:cubicBezTo>
                    <a:pt x="-1549" y="179774"/>
                    <a:pt x="10538" y="156700"/>
                    <a:pt x="16246" y="131817"/>
                  </a:cubicBezTo>
                  <a:cubicBezTo>
                    <a:pt x="21954" y="106934"/>
                    <a:pt x="26085" y="84712"/>
                    <a:pt x="34412" y="62753"/>
                  </a:cubicBezTo>
                  <a:cubicBezTo>
                    <a:pt x="42739" y="40794"/>
                    <a:pt x="46021" y="116"/>
                    <a:pt x="66207" y="64"/>
                  </a:cubicBezTo>
                  <a:cubicBezTo>
                    <a:pt x="86393" y="12"/>
                    <a:pt x="66949" y="46777"/>
                    <a:pt x="65739" y="69858"/>
                  </a:cubicBezTo>
                  <a:cubicBezTo>
                    <a:pt x="64529" y="92939"/>
                    <a:pt x="58025" y="139363"/>
                    <a:pt x="83885" y="138550"/>
                  </a:cubicBezTo>
                  <a:cubicBezTo>
                    <a:pt x="109745" y="137737"/>
                    <a:pt x="109832" y="87074"/>
                    <a:pt x="114021" y="61579"/>
                  </a:cubicBezTo>
                  <a:cubicBezTo>
                    <a:pt x="118210" y="36084"/>
                    <a:pt x="116254" y="-2228"/>
                    <a:pt x="135590" y="101"/>
                  </a:cubicBezTo>
                  <a:cubicBezTo>
                    <a:pt x="154926" y="2430"/>
                    <a:pt x="139883" y="38644"/>
                    <a:pt x="139951" y="59663"/>
                  </a:cubicBezTo>
                  <a:cubicBezTo>
                    <a:pt x="140019" y="80682"/>
                    <a:pt x="132426" y="132475"/>
                    <a:pt x="154524" y="132270"/>
                  </a:cubicBezTo>
                  <a:cubicBezTo>
                    <a:pt x="176622" y="132065"/>
                    <a:pt x="178371" y="83856"/>
                    <a:pt x="182456" y="61835"/>
                  </a:cubicBezTo>
                  <a:cubicBezTo>
                    <a:pt x="186541" y="39814"/>
                    <a:pt x="194757" y="544"/>
                    <a:pt x="215677" y="2413"/>
                  </a:cubicBezTo>
                  <a:close/>
                </a:path>
              </a:pathLst>
            </a:custGeom>
            <a:solidFill>
              <a:srgbClr val="F6C3A2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B50473D5-7B8C-293E-8608-B97BAAE7A7D3}"/>
                </a:ext>
              </a:extLst>
            </p:cNvPr>
            <p:cNvGrpSpPr/>
            <p:nvPr/>
          </p:nvGrpSpPr>
          <p:grpSpPr>
            <a:xfrm>
              <a:off x="4164000" y="4602536"/>
              <a:ext cx="963422" cy="915811"/>
              <a:chOff x="4282682" y="2332578"/>
              <a:chExt cx="147396" cy="140112"/>
            </a:xfrm>
          </p:grpSpPr>
          <p:sp>
            <p:nvSpPr>
              <p:cNvPr id="623" name="Oval 3">
                <a:extLst>
                  <a:ext uri="{FF2B5EF4-FFF2-40B4-BE49-F238E27FC236}">
                    <a16:creationId xmlns:a16="http://schemas.microsoft.com/office/drawing/2014/main" id="{121F18FB-C2C1-113C-764C-0155508342DC}"/>
                  </a:ext>
                </a:extLst>
              </p:cNvPr>
              <p:cNvSpPr/>
              <p:nvPr/>
            </p:nvSpPr>
            <p:spPr>
              <a:xfrm>
                <a:off x="4284436" y="2335851"/>
                <a:ext cx="145642" cy="13683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36839">
                    <a:moveTo>
                      <a:pt x="216" y="65562"/>
                    </a:moveTo>
                    <a:cubicBezTo>
                      <a:pt x="-2324" y="42756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7" y="136839"/>
                      <a:pt x="72929" y="136839"/>
                    </a:cubicBezTo>
                    <a:cubicBezTo>
                      <a:pt x="32771" y="136839"/>
                      <a:pt x="2756" y="88368"/>
                      <a:pt x="216" y="65562"/>
                    </a:cubicBezTo>
                    <a:close/>
                  </a:path>
                </a:pathLst>
              </a:custGeom>
              <a:solidFill>
                <a:srgbClr val="B361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4" name="Oval 3">
                <a:extLst>
                  <a:ext uri="{FF2B5EF4-FFF2-40B4-BE49-F238E27FC236}">
                    <a16:creationId xmlns:a16="http://schemas.microsoft.com/office/drawing/2014/main" id="{7A1AD0C1-8A11-32F2-9DBA-FCB7B3CEDB1E}"/>
                  </a:ext>
                </a:extLst>
              </p:cNvPr>
              <p:cNvSpPr/>
              <p:nvPr/>
            </p:nvSpPr>
            <p:spPr>
              <a:xfrm>
                <a:off x="4282682" y="2332578"/>
                <a:ext cx="115964" cy="110759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3 w 145429"/>
                  <a:gd name="connsiteY0" fmla="*/ 65562 h 127758"/>
                  <a:gd name="connsiteX1" fmla="*/ 57476 w 145429"/>
                  <a:gd name="connsiteY1" fmla="*/ 0 h 127758"/>
                  <a:gd name="connsiteX2" fmla="*/ 145429 w 145429"/>
                  <a:gd name="connsiteY2" fmla="*/ 65562 h 127758"/>
                  <a:gd name="connsiteX3" fmla="*/ 56092 w 145429"/>
                  <a:gd name="connsiteY3" fmla="*/ 127758 h 127758"/>
                  <a:gd name="connsiteX4" fmla="*/ 3 w 145429"/>
                  <a:gd name="connsiteY4" fmla="*/ 65562 h 127758"/>
                  <a:gd name="connsiteX0" fmla="*/ 2 w 131362"/>
                  <a:gd name="connsiteY0" fmla="*/ 65622 h 127847"/>
                  <a:gd name="connsiteX1" fmla="*/ 57475 w 131362"/>
                  <a:gd name="connsiteY1" fmla="*/ 60 h 127847"/>
                  <a:gd name="connsiteX2" fmla="*/ 131362 w 131362"/>
                  <a:gd name="connsiteY2" fmla="*/ 57838 h 127847"/>
                  <a:gd name="connsiteX3" fmla="*/ 56091 w 131362"/>
                  <a:gd name="connsiteY3" fmla="*/ 127818 h 127847"/>
                  <a:gd name="connsiteX4" fmla="*/ 2 w 131362"/>
                  <a:gd name="connsiteY4" fmla="*/ 65622 h 127847"/>
                  <a:gd name="connsiteX0" fmla="*/ 12 w 131372"/>
                  <a:gd name="connsiteY0" fmla="*/ 64531 h 126756"/>
                  <a:gd name="connsiteX1" fmla="*/ 60722 w 131372"/>
                  <a:gd name="connsiteY1" fmla="*/ 64 h 126756"/>
                  <a:gd name="connsiteX2" fmla="*/ 131372 w 131372"/>
                  <a:gd name="connsiteY2" fmla="*/ 56747 h 126756"/>
                  <a:gd name="connsiteX3" fmla="*/ 56101 w 131372"/>
                  <a:gd name="connsiteY3" fmla="*/ 126727 h 126756"/>
                  <a:gd name="connsiteX4" fmla="*/ 12 w 131372"/>
                  <a:gd name="connsiteY4" fmla="*/ 64531 h 126756"/>
                  <a:gd name="connsiteX0" fmla="*/ 7 w 131367"/>
                  <a:gd name="connsiteY0" fmla="*/ 59080 h 121304"/>
                  <a:gd name="connsiteX1" fmla="*/ 59638 w 131367"/>
                  <a:gd name="connsiteY1" fmla="*/ 87 h 121304"/>
                  <a:gd name="connsiteX2" fmla="*/ 131367 w 131367"/>
                  <a:gd name="connsiteY2" fmla="*/ 51296 h 121304"/>
                  <a:gd name="connsiteX3" fmla="*/ 56096 w 131367"/>
                  <a:gd name="connsiteY3" fmla="*/ 121276 h 121304"/>
                  <a:gd name="connsiteX4" fmla="*/ 7 w 131367"/>
                  <a:gd name="connsiteY4" fmla="*/ 59080 h 121304"/>
                  <a:gd name="connsiteX0" fmla="*/ 9 w 125199"/>
                  <a:gd name="connsiteY0" fmla="*/ 60145 h 121334"/>
                  <a:gd name="connsiteX1" fmla="*/ 53470 w 125199"/>
                  <a:gd name="connsiteY1" fmla="*/ 108 h 121334"/>
                  <a:gd name="connsiteX2" fmla="*/ 125199 w 125199"/>
                  <a:gd name="connsiteY2" fmla="*/ 51317 h 121334"/>
                  <a:gd name="connsiteX3" fmla="*/ 49928 w 125199"/>
                  <a:gd name="connsiteY3" fmla="*/ 121297 h 121334"/>
                  <a:gd name="connsiteX4" fmla="*/ 9 w 125199"/>
                  <a:gd name="connsiteY4" fmla="*/ 60145 h 1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199" h="121334">
                    <a:moveTo>
                      <a:pt x="9" y="60145"/>
                    </a:moveTo>
                    <a:cubicBezTo>
                      <a:pt x="599" y="39947"/>
                      <a:pt x="32605" y="1579"/>
                      <a:pt x="53470" y="108"/>
                    </a:cubicBezTo>
                    <a:cubicBezTo>
                      <a:pt x="74335" y="-1363"/>
                      <a:pt x="125199" y="11952"/>
                      <a:pt x="125199" y="51317"/>
                    </a:cubicBezTo>
                    <a:cubicBezTo>
                      <a:pt x="125199" y="90682"/>
                      <a:pt x="70793" y="119826"/>
                      <a:pt x="49928" y="121297"/>
                    </a:cubicBezTo>
                    <a:cubicBezTo>
                      <a:pt x="29063" y="122768"/>
                      <a:pt x="-581" y="80343"/>
                      <a:pt x="9" y="60145"/>
                    </a:cubicBezTo>
                    <a:close/>
                  </a:path>
                </a:pathLst>
              </a:custGeom>
              <a:solidFill>
                <a:srgbClr val="DA72A4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5" name="Oval 3">
                <a:extLst>
                  <a:ext uri="{FF2B5EF4-FFF2-40B4-BE49-F238E27FC236}">
                    <a16:creationId xmlns:a16="http://schemas.microsoft.com/office/drawing/2014/main" id="{4A74E98F-072A-B802-C78B-9FF6EBD4CACA}"/>
                  </a:ext>
                </a:extLst>
              </p:cNvPr>
              <p:cNvSpPr/>
              <p:nvPr/>
            </p:nvSpPr>
            <p:spPr>
              <a:xfrm rot="20304701">
                <a:off x="4308006" y="2354757"/>
                <a:ext cx="36000" cy="28800"/>
              </a:xfrm>
              <a:custGeom>
                <a:avLst/>
                <a:gdLst>
                  <a:gd name="connsiteX0" fmla="*/ 0 w 145426"/>
                  <a:gd name="connsiteY0" fmla="*/ 71277 h 142554"/>
                  <a:gd name="connsiteX1" fmla="*/ 72713 w 145426"/>
                  <a:gd name="connsiteY1" fmla="*/ 0 h 142554"/>
                  <a:gd name="connsiteX2" fmla="*/ 145426 w 145426"/>
                  <a:gd name="connsiteY2" fmla="*/ 71277 h 142554"/>
                  <a:gd name="connsiteX3" fmla="*/ 72713 w 145426"/>
                  <a:gd name="connsiteY3" fmla="*/ 142554 h 142554"/>
                  <a:gd name="connsiteX4" fmla="*/ 0 w 145426"/>
                  <a:gd name="connsiteY4" fmla="*/ 71277 h 142554"/>
                  <a:gd name="connsiteX0" fmla="*/ 216 w 145642"/>
                  <a:gd name="connsiteY0" fmla="*/ 65562 h 136839"/>
                  <a:gd name="connsiteX1" fmla="*/ 57689 w 145642"/>
                  <a:gd name="connsiteY1" fmla="*/ 0 h 136839"/>
                  <a:gd name="connsiteX2" fmla="*/ 145642 w 145642"/>
                  <a:gd name="connsiteY2" fmla="*/ 65562 h 136839"/>
                  <a:gd name="connsiteX3" fmla="*/ 72929 w 145642"/>
                  <a:gd name="connsiteY3" fmla="*/ 136839 h 136839"/>
                  <a:gd name="connsiteX4" fmla="*/ 216 w 145642"/>
                  <a:gd name="connsiteY4" fmla="*/ 65562 h 136839"/>
                  <a:gd name="connsiteX0" fmla="*/ 216 w 145642"/>
                  <a:gd name="connsiteY0" fmla="*/ 65562 h 111183"/>
                  <a:gd name="connsiteX1" fmla="*/ 57689 w 145642"/>
                  <a:gd name="connsiteY1" fmla="*/ 0 h 111183"/>
                  <a:gd name="connsiteX2" fmla="*/ 145642 w 145642"/>
                  <a:gd name="connsiteY2" fmla="*/ 65562 h 111183"/>
                  <a:gd name="connsiteX3" fmla="*/ 72928 w 145642"/>
                  <a:gd name="connsiteY3" fmla="*/ 111183 h 111183"/>
                  <a:gd name="connsiteX4" fmla="*/ 216 w 145642"/>
                  <a:gd name="connsiteY4" fmla="*/ 65562 h 11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642" h="111183">
                    <a:moveTo>
                      <a:pt x="216" y="65562"/>
                    </a:moveTo>
                    <a:cubicBezTo>
                      <a:pt x="-2324" y="47032"/>
                      <a:pt x="17531" y="0"/>
                      <a:pt x="57689" y="0"/>
                    </a:cubicBezTo>
                    <a:cubicBezTo>
                      <a:pt x="97847" y="0"/>
                      <a:pt x="145642" y="26197"/>
                      <a:pt x="145642" y="65562"/>
                    </a:cubicBezTo>
                    <a:cubicBezTo>
                      <a:pt x="145642" y="104927"/>
                      <a:pt x="113086" y="111183"/>
                      <a:pt x="72928" y="111183"/>
                    </a:cubicBezTo>
                    <a:cubicBezTo>
                      <a:pt x="32770" y="111183"/>
                      <a:pt x="2756" y="84093"/>
                      <a:pt x="216" y="65562"/>
                    </a:cubicBezTo>
                    <a:close/>
                  </a:path>
                </a:pathLst>
              </a:custGeom>
              <a:solidFill>
                <a:srgbClr val="F8E3ED"/>
              </a:solidFill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11EA3550-8701-B4B8-1C1B-D82D19C961BB}"/>
                </a:ext>
              </a:extLst>
            </p:cNvPr>
            <p:cNvSpPr/>
            <p:nvPr/>
          </p:nvSpPr>
          <p:spPr>
            <a:xfrm rot="18926144">
              <a:off x="4030294" y="5505579"/>
              <a:ext cx="353105" cy="294255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7" name="Oval 52">
              <a:extLst>
                <a:ext uri="{FF2B5EF4-FFF2-40B4-BE49-F238E27FC236}">
                  <a16:creationId xmlns:a16="http://schemas.microsoft.com/office/drawing/2014/main" id="{2407A14A-BAC5-33BA-E6A4-D71CDE9F7735}"/>
                </a:ext>
              </a:extLst>
            </p:cNvPr>
            <p:cNvSpPr/>
            <p:nvPr/>
          </p:nvSpPr>
          <p:spPr>
            <a:xfrm rot="18926144">
              <a:off x="4024539" y="4306744"/>
              <a:ext cx="353105" cy="294255"/>
            </a:xfrm>
            <a:custGeom>
              <a:avLst/>
              <a:gdLst>
                <a:gd name="connsiteX0" fmla="*/ 0 w 45719"/>
                <a:gd name="connsiteY0" fmla="*/ 22860 h 45719"/>
                <a:gd name="connsiteX1" fmla="*/ 22860 w 45719"/>
                <a:gd name="connsiteY1" fmla="*/ 0 h 45719"/>
                <a:gd name="connsiteX2" fmla="*/ 45720 w 45719"/>
                <a:gd name="connsiteY2" fmla="*/ 22860 h 45719"/>
                <a:gd name="connsiteX3" fmla="*/ 22860 w 45719"/>
                <a:gd name="connsiteY3" fmla="*/ 45720 h 45719"/>
                <a:gd name="connsiteX4" fmla="*/ 0 w 45719"/>
                <a:gd name="connsiteY4" fmla="*/ 22860 h 45719"/>
                <a:gd name="connsiteX0" fmla="*/ 28 w 45748"/>
                <a:gd name="connsiteY0" fmla="*/ 22860 h 38954"/>
                <a:gd name="connsiteX1" fmla="*/ 22888 w 45748"/>
                <a:gd name="connsiteY1" fmla="*/ 0 h 38954"/>
                <a:gd name="connsiteX2" fmla="*/ 45748 w 45748"/>
                <a:gd name="connsiteY2" fmla="*/ 22860 h 38954"/>
                <a:gd name="connsiteX3" fmla="*/ 26878 w 45748"/>
                <a:gd name="connsiteY3" fmla="*/ 38954 h 38954"/>
                <a:gd name="connsiteX4" fmla="*/ 28 w 45748"/>
                <a:gd name="connsiteY4" fmla="*/ 22860 h 3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8" h="38954">
                  <a:moveTo>
                    <a:pt x="28" y="22860"/>
                  </a:moveTo>
                  <a:cubicBezTo>
                    <a:pt x="-637" y="16368"/>
                    <a:pt x="10263" y="0"/>
                    <a:pt x="22888" y="0"/>
                  </a:cubicBezTo>
                  <a:cubicBezTo>
                    <a:pt x="35513" y="0"/>
                    <a:pt x="45748" y="10235"/>
                    <a:pt x="45748" y="22860"/>
                  </a:cubicBezTo>
                  <a:cubicBezTo>
                    <a:pt x="45748" y="35485"/>
                    <a:pt x="39503" y="38954"/>
                    <a:pt x="26878" y="38954"/>
                  </a:cubicBezTo>
                  <a:cubicBezTo>
                    <a:pt x="14253" y="38954"/>
                    <a:pt x="693" y="29352"/>
                    <a:pt x="28" y="2286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8" name="Oval 54">
              <a:extLst>
                <a:ext uri="{FF2B5EF4-FFF2-40B4-BE49-F238E27FC236}">
                  <a16:creationId xmlns:a16="http://schemas.microsoft.com/office/drawing/2014/main" id="{419BBA5E-9EBB-A882-7873-DCE65E15B2BB}"/>
                </a:ext>
              </a:extLst>
            </p:cNvPr>
            <p:cNvSpPr/>
            <p:nvPr/>
          </p:nvSpPr>
          <p:spPr>
            <a:xfrm rot="18926144">
              <a:off x="5034656" y="4358852"/>
              <a:ext cx="235405" cy="217700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0 w 36000"/>
                <a:gd name="connsiteY0" fmla="*/ 18000 h 26634"/>
                <a:gd name="connsiteX1" fmla="*/ 18000 w 36000"/>
                <a:gd name="connsiteY1" fmla="*/ 0 h 26634"/>
                <a:gd name="connsiteX2" fmla="*/ 36000 w 36000"/>
                <a:gd name="connsiteY2" fmla="*/ 18000 h 26634"/>
                <a:gd name="connsiteX3" fmla="*/ 17928 w 36000"/>
                <a:gd name="connsiteY3" fmla="*/ 26571 h 26634"/>
                <a:gd name="connsiteX4" fmla="*/ 0 w 36000"/>
                <a:gd name="connsiteY4" fmla="*/ 18000 h 2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26634">
                  <a:moveTo>
                    <a:pt x="0" y="18000"/>
                  </a:moveTo>
                  <a:cubicBezTo>
                    <a:pt x="12" y="13572"/>
                    <a:pt x="8059" y="0"/>
                    <a:pt x="18000" y="0"/>
                  </a:cubicBezTo>
                  <a:cubicBezTo>
                    <a:pt x="27941" y="0"/>
                    <a:pt x="36000" y="8059"/>
                    <a:pt x="36000" y="18000"/>
                  </a:cubicBezTo>
                  <a:cubicBezTo>
                    <a:pt x="36000" y="27941"/>
                    <a:pt x="27869" y="26571"/>
                    <a:pt x="17928" y="26571"/>
                  </a:cubicBezTo>
                  <a:cubicBezTo>
                    <a:pt x="7987" y="26571"/>
                    <a:pt x="-12" y="22428"/>
                    <a:pt x="0" y="18000"/>
                  </a:cubicBezTo>
                  <a:close/>
                </a:path>
              </a:pathLst>
            </a:cu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9" name="Oval 618">
              <a:extLst>
                <a:ext uri="{FF2B5EF4-FFF2-40B4-BE49-F238E27FC236}">
                  <a16:creationId xmlns:a16="http://schemas.microsoft.com/office/drawing/2014/main" id="{1884C404-DFAA-BEEC-1684-47F780F63964}"/>
                </a:ext>
              </a:extLst>
            </p:cNvPr>
            <p:cNvSpPr/>
            <p:nvPr/>
          </p:nvSpPr>
          <p:spPr>
            <a:xfrm rot="18926144">
              <a:off x="5114326" y="5475384"/>
              <a:ext cx="176552" cy="176552"/>
            </a:xfrm>
            <a:prstGeom prst="ellipse">
              <a:avLst/>
            </a:prstGeom>
            <a:solidFill>
              <a:srgbClr val="54B9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9E91DF34-ABD6-4306-6C42-07F0D545C006}"/>
                </a:ext>
              </a:extLst>
            </p:cNvPr>
            <p:cNvGrpSpPr/>
            <p:nvPr/>
          </p:nvGrpSpPr>
          <p:grpSpPr>
            <a:xfrm>
              <a:off x="3952731" y="3923543"/>
              <a:ext cx="1471275" cy="235405"/>
              <a:chOff x="4519726" y="2290465"/>
              <a:chExt cx="165552" cy="37353"/>
            </a:xfrm>
            <a:solidFill>
              <a:srgbClr val="FBE1D1"/>
            </a:solidFill>
          </p:grpSpPr>
          <p:sp>
            <p:nvSpPr>
              <p:cNvPr id="621" name="Oval 33">
                <a:extLst>
                  <a:ext uri="{FF2B5EF4-FFF2-40B4-BE49-F238E27FC236}">
                    <a16:creationId xmlns:a16="http://schemas.microsoft.com/office/drawing/2014/main" id="{9D800C62-09A1-336C-FB13-96E3390AA2A1}"/>
                  </a:ext>
                </a:extLst>
              </p:cNvPr>
              <p:cNvSpPr/>
              <p:nvPr/>
            </p:nvSpPr>
            <p:spPr>
              <a:xfrm rot="21441036">
                <a:off x="4519726" y="2290723"/>
                <a:ext cx="107265" cy="37095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2" name="Oval 33">
                <a:extLst>
                  <a:ext uri="{FF2B5EF4-FFF2-40B4-BE49-F238E27FC236}">
                    <a16:creationId xmlns:a16="http://schemas.microsoft.com/office/drawing/2014/main" id="{50E6754C-F177-4210-B291-0934F82FD8B1}"/>
                  </a:ext>
                </a:extLst>
              </p:cNvPr>
              <p:cNvSpPr/>
              <p:nvPr/>
            </p:nvSpPr>
            <p:spPr>
              <a:xfrm rot="21441036">
                <a:off x="4649278" y="2290465"/>
                <a:ext cx="36000" cy="36000"/>
              </a:xfrm>
              <a:custGeom>
                <a:avLst/>
                <a:gdLst>
                  <a:gd name="connsiteX0" fmla="*/ 0 w 102542"/>
                  <a:gd name="connsiteY0" fmla="*/ 22860 h 45719"/>
                  <a:gd name="connsiteX1" fmla="*/ 51271 w 102542"/>
                  <a:gd name="connsiteY1" fmla="*/ 0 h 45719"/>
                  <a:gd name="connsiteX2" fmla="*/ 102542 w 102542"/>
                  <a:gd name="connsiteY2" fmla="*/ 22860 h 45719"/>
                  <a:gd name="connsiteX3" fmla="*/ 51271 w 102542"/>
                  <a:gd name="connsiteY3" fmla="*/ 45720 h 45719"/>
                  <a:gd name="connsiteX4" fmla="*/ 0 w 102542"/>
                  <a:gd name="connsiteY4" fmla="*/ 22860 h 45719"/>
                  <a:gd name="connsiteX0" fmla="*/ 0 w 102542"/>
                  <a:gd name="connsiteY0" fmla="*/ 22860 h 37095"/>
                  <a:gd name="connsiteX1" fmla="*/ 51271 w 102542"/>
                  <a:gd name="connsiteY1" fmla="*/ 0 h 37095"/>
                  <a:gd name="connsiteX2" fmla="*/ 102542 w 102542"/>
                  <a:gd name="connsiteY2" fmla="*/ 22860 h 37095"/>
                  <a:gd name="connsiteX3" fmla="*/ 51118 w 102542"/>
                  <a:gd name="connsiteY3" fmla="*/ 37095 h 37095"/>
                  <a:gd name="connsiteX4" fmla="*/ 0 w 102542"/>
                  <a:gd name="connsiteY4" fmla="*/ 22860 h 37095"/>
                  <a:gd name="connsiteX0" fmla="*/ 0 w 107265"/>
                  <a:gd name="connsiteY0" fmla="*/ 22860 h 37095"/>
                  <a:gd name="connsiteX1" fmla="*/ 51271 w 107265"/>
                  <a:gd name="connsiteY1" fmla="*/ 0 h 37095"/>
                  <a:gd name="connsiteX2" fmla="*/ 107265 w 107265"/>
                  <a:gd name="connsiteY2" fmla="*/ 22250 h 37095"/>
                  <a:gd name="connsiteX3" fmla="*/ 51118 w 107265"/>
                  <a:gd name="connsiteY3" fmla="*/ 37095 h 37095"/>
                  <a:gd name="connsiteX4" fmla="*/ 0 w 107265"/>
                  <a:gd name="connsiteY4" fmla="*/ 22860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265" h="37095">
                    <a:moveTo>
                      <a:pt x="0" y="22860"/>
                    </a:moveTo>
                    <a:cubicBezTo>
                      <a:pt x="25" y="16678"/>
                      <a:pt x="33394" y="102"/>
                      <a:pt x="51271" y="0"/>
                    </a:cubicBezTo>
                    <a:cubicBezTo>
                      <a:pt x="69148" y="-102"/>
                      <a:pt x="107265" y="9625"/>
                      <a:pt x="107265" y="22250"/>
                    </a:cubicBezTo>
                    <a:cubicBezTo>
                      <a:pt x="107265" y="34875"/>
                      <a:pt x="68995" y="36993"/>
                      <a:pt x="51118" y="37095"/>
                    </a:cubicBezTo>
                    <a:cubicBezTo>
                      <a:pt x="33241" y="37197"/>
                      <a:pt x="-25" y="29042"/>
                      <a:pt x="0" y="228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73208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7A96A7-6A6C-E14D-3905-17E2904D79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Functional studies of human small bronchi culture uncover the role of epithelial cytokines in mast cell-mediated contraction   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0F71486-5744-D612-36BC-F9628A801C7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 err="1"/>
              <a:t>IgE</a:t>
            </a:r>
            <a:r>
              <a:rPr lang="en-GB" dirty="0"/>
              <a:t>, immunoglobulin E; IL, interleukin; PGD</a:t>
            </a:r>
            <a:r>
              <a:rPr lang="en-GB" baseline="-25000" dirty="0"/>
              <a:t>2</a:t>
            </a:r>
            <a:r>
              <a:rPr lang="en-GB" dirty="0"/>
              <a:t>, prostaglandin 2; TSLP, thymic stromal lymphopoietin </a:t>
            </a:r>
          </a:p>
          <a:p>
            <a:r>
              <a:rPr lang="en-GB" dirty="0"/>
              <a:t>Presenter’s own images</a:t>
            </a:r>
          </a:p>
          <a:p>
            <a:r>
              <a:rPr lang="en-GB" dirty="0" err="1"/>
              <a:t>Belikova</a:t>
            </a:r>
            <a:r>
              <a:rPr lang="en-GB" dirty="0"/>
              <a:t> M, et al. Clin Exp Allergy 2023;doi: 10.1111/cea.14367 [online ahead of print]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5EE8931-4461-70D1-0B9B-6C84A010E99F}"/>
              </a:ext>
            </a:extLst>
          </p:cNvPr>
          <p:cNvGrpSpPr/>
          <p:nvPr/>
        </p:nvGrpSpPr>
        <p:grpSpPr>
          <a:xfrm>
            <a:off x="645589" y="1342116"/>
            <a:ext cx="10954958" cy="2650416"/>
            <a:chOff x="547688" y="1900553"/>
            <a:chExt cx="11102654" cy="2303319"/>
          </a:xfrm>
        </p:grpSpPr>
        <p:sp>
          <p:nvSpPr>
            <p:cNvPr id="6" name="TextBox 27">
              <a:extLst>
                <a:ext uri="{FF2B5EF4-FFF2-40B4-BE49-F238E27FC236}">
                  <a16:creationId xmlns:a16="http://schemas.microsoft.com/office/drawing/2014/main" id="{1D9E9631-D87F-4BB0-F59A-7A1B7557243D}"/>
                </a:ext>
              </a:extLst>
            </p:cNvPr>
            <p:cNvSpPr txBox="1"/>
            <p:nvPr/>
          </p:nvSpPr>
          <p:spPr>
            <a:xfrm>
              <a:off x="5322101" y="3936400"/>
              <a:ext cx="741149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Vehicle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29DAAB5A-5591-A996-5D3B-B8E8EB33993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320"/>
            <a:stretch/>
          </p:blipFill>
          <p:spPr bwMode="auto">
            <a:xfrm flipH="1" flipV="1">
              <a:off x="547688" y="2293725"/>
              <a:ext cx="1918537" cy="1555380"/>
            </a:xfrm>
            <a:prstGeom prst="rect">
              <a:avLst/>
            </a:prstGeom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27" descr="http://www.sigmaaldrich.com/content/dam/sigma-aldrich/product4/061/sial0548b.tif/_jcr_content/renditions/sial0548b-large.jpg">
              <a:extLst>
                <a:ext uri="{FF2B5EF4-FFF2-40B4-BE49-F238E27FC236}">
                  <a16:creationId xmlns:a16="http://schemas.microsoft.com/office/drawing/2014/main" id="{B966B0A7-28B2-1E91-7235-0E2434121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>
            <a:xfrm>
              <a:off x="6546571" y="2485449"/>
              <a:ext cx="2132546" cy="121288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0" name="TextBox 26">
              <a:extLst>
                <a:ext uri="{FF2B5EF4-FFF2-40B4-BE49-F238E27FC236}">
                  <a16:creationId xmlns:a16="http://schemas.microsoft.com/office/drawing/2014/main" id="{63D67E6E-52A7-54CE-F98F-5721162868DD}"/>
                </a:ext>
              </a:extLst>
            </p:cNvPr>
            <p:cNvSpPr txBox="1"/>
            <p:nvPr/>
          </p:nvSpPr>
          <p:spPr>
            <a:xfrm>
              <a:off x="6904674" y="3936400"/>
              <a:ext cx="1589170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ctr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48 hrs</a:t>
              </a:r>
            </a:p>
          </p:txBody>
        </p:sp>
        <p:pic>
          <p:nvPicPr>
            <p:cNvPr id="22" name="Picture 21" descr="C:\Users\jessaf\Desktop\Disp bilder\IMG_2888.JPG">
              <a:extLst>
                <a:ext uri="{FF2B5EF4-FFF2-40B4-BE49-F238E27FC236}">
                  <a16:creationId xmlns:a16="http://schemas.microsoft.com/office/drawing/2014/main" id="{26A7BE7B-5E04-1D7A-7AD7-97381BA83856}"/>
                </a:ext>
              </a:extLst>
            </p:cNvPr>
            <p:cNvPicPr/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35" t="18055" r="3352" b="3283"/>
            <a:stretch/>
          </p:blipFill>
          <p:spPr bwMode="auto">
            <a:xfrm>
              <a:off x="9322665" y="2325900"/>
              <a:ext cx="2327677" cy="1491030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23" name="Picture 2" descr="C:\Users\jessaf\AppData\Local\Microsoft\Windows\Temporary Internet Files\Content.Outlook\YLDCYSQ0\bild 2.JPG">
              <a:extLst>
                <a:ext uri="{FF2B5EF4-FFF2-40B4-BE49-F238E27FC236}">
                  <a16:creationId xmlns:a16="http://schemas.microsoft.com/office/drawing/2014/main" id="{DDBA6F67-904E-B24A-F83D-DE082988EBE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167" t="20833" r="32708" b="27500"/>
            <a:stretch/>
          </p:blipFill>
          <p:spPr bwMode="auto">
            <a:xfrm rot="5400000">
              <a:off x="3129386" y="2281363"/>
              <a:ext cx="1554619" cy="1580104"/>
            </a:xfrm>
            <a:prstGeom prst="rect">
              <a:avLst/>
            </a:prstGeom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7">
              <a:extLst>
                <a:ext uri="{FF2B5EF4-FFF2-40B4-BE49-F238E27FC236}">
                  <a16:creationId xmlns:a16="http://schemas.microsoft.com/office/drawing/2014/main" id="{C9F9F56A-9A65-8CD8-981E-D981057D6B43}"/>
                </a:ext>
              </a:extLst>
            </p:cNvPr>
            <p:cNvSpPr txBox="1"/>
            <p:nvPr/>
          </p:nvSpPr>
          <p:spPr>
            <a:xfrm>
              <a:off x="9877619" y="3936400"/>
              <a:ext cx="1148928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Contractions</a:t>
              </a:r>
            </a:p>
          </p:txBody>
        </p: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7CC95578-5168-CDF4-507F-9D10FD9793BF}"/>
                </a:ext>
              </a:extLst>
            </p:cNvPr>
            <p:cNvCxnSpPr/>
            <p:nvPr/>
          </p:nvCxnSpPr>
          <p:spPr>
            <a:xfrm>
              <a:off x="2521084" y="3146512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6C9EA08B-D968-E1B0-CCE2-1336F672B6A5}"/>
                </a:ext>
              </a:extLst>
            </p:cNvPr>
            <p:cNvCxnSpPr/>
            <p:nvPr/>
          </p:nvCxnSpPr>
          <p:spPr>
            <a:xfrm>
              <a:off x="4806443" y="3091894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652D3693-273D-1449-6272-989912CA101B}"/>
                </a:ext>
              </a:extLst>
            </p:cNvPr>
            <p:cNvCxnSpPr/>
            <p:nvPr/>
          </p:nvCxnSpPr>
          <p:spPr>
            <a:xfrm>
              <a:off x="8738823" y="3146512"/>
              <a:ext cx="532327" cy="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EA796319-E2E7-3606-0559-3D564CB86858}"/>
                </a:ext>
              </a:extLst>
            </p:cNvPr>
            <p:cNvGrpSpPr/>
            <p:nvPr/>
          </p:nvGrpSpPr>
          <p:grpSpPr>
            <a:xfrm>
              <a:off x="5479431" y="2620269"/>
              <a:ext cx="1002308" cy="918316"/>
              <a:chOff x="5620250" y="2759233"/>
              <a:chExt cx="1002308" cy="918316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D4CE18B9-8469-A2DB-58C9-D2A3633DEF88}"/>
                  </a:ext>
                </a:extLst>
              </p:cNvPr>
              <p:cNvGrpSpPr/>
              <p:nvPr/>
            </p:nvGrpSpPr>
            <p:grpSpPr>
              <a:xfrm>
                <a:off x="5620250" y="2759233"/>
                <a:ext cx="1002308" cy="918316"/>
                <a:chOff x="5859826" y="2224473"/>
                <a:chExt cx="1002308" cy="918316"/>
              </a:xfrm>
              <a:solidFill>
                <a:schemeClr val="accent6">
                  <a:lumMod val="20000"/>
                  <a:lumOff val="80000"/>
                </a:schemeClr>
              </a:solidFill>
            </p:grpSpPr>
            <p:sp>
              <p:nvSpPr>
                <p:cNvPr id="13" name="Can 28">
                  <a:extLst>
                    <a:ext uri="{FF2B5EF4-FFF2-40B4-BE49-F238E27FC236}">
                      <a16:creationId xmlns:a16="http://schemas.microsoft.com/office/drawing/2014/main" id="{D8C20852-66C0-072C-4925-3172B4942FD4}"/>
                    </a:ext>
                  </a:extLst>
                </p:cNvPr>
                <p:cNvSpPr/>
                <p:nvPr/>
              </p:nvSpPr>
              <p:spPr>
                <a:xfrm rot="21599996" flipH="1">
                  <a:off x="5859826" y="2696099"/>
                  <a:ext cx="284457" cy="4466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+- 0 0 10800000"/>
                    <a:gd name="f9" fmla="val 25000"/>
                    <a:gd name="f10" fmla="+- 0 0 -360"/>
                    <a:gd name="f11" fmla="abs f4"/>
                    <a:gd name="f12" fmla="abs f5"/>
                    <a:gd name="f13" fmla="abs f6"/>
                    <a:gd name="f14" fmla="*/ f10 f1 1"/>
                    <a:gd name="f15" fmla="?: f11 f4 1"/>
                    <a:gd name="f16" fmla="?: f12 f5 1"/>
                    <a:gd name="f17" fmla="?: f13 f6 1"/>
                    <a:gd name="f18" fmla="*/ f14 1 f3"/>
                    <a:gd name="f19" fmla="*/ f15 1 21600"/>
                    <a:gd name="f20" fmla="*/ f16 1 21600"/>
                    <a:gd name="f21" fmla="*/ 21600 f15 1"/>
                    <a:gd name="f22" fmla="*/ 21600 f16 1"/>
                    <a:gd name="f23" fmla="+- f18 0 f2"/>
                    <a:gd name="f24" fmla="min f20 f19"/>
                    <a:gd name="f25" fmla="*/ f21 1 f17"/>
                    <a:gd name="f26" fmla="*/ f22 1 f17"/>
                    <a:gd name="f27" fmla="val f25"/>
                    <a:gd name="f28" fmla="val f26"/>
                    <a:gd name="f29" fmla="*/ f7 f24 1"/>
                    <a:gd name="f30" fmla="+- f28 0 f7"/>
                    <a:gd name="f31" fmla="+- f27 0 f7"/>
                    <a:gd name="f32" fmla="*/ f27 f24 1"/>
                    <a:gd name="f33" fmla="*/ f31 1 2"/>
                    <a:gd name="f34" fmla="min f31 f30"/>
                    <a:gd name="f35" fmla="+- f7 f33 0"/>
                    <a:gd name="f36" fmla="*/ f34 f9 1"/>
                    <a:gd name="f37" fmla="*/ f33 f24 1"/>
                    <a:gd name="f38" fmla="*/ f36 1 200000"/>
                    <a:gd name="f39" fmla="*/ f35 f24 1"/>
                    <a:gd name="f40" fmla="+- f38 f38 0"/>
                    <a:gd name="f41" fmla="+- f28 0 f38"/>
                    <a:gd name="f42" fmla="*/ f38 f24 1"/>
                    <a:gd name="f43" fmla="*/ f40 f24 1"/>
                    <a:gd name="f44" fmla="*/ f41 f2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9" y="f43"/>
                    </a:cxn>
                  </a:cxnLst>
                  <a:rect l="f29" t="f43" r="f32" b="f44"/>
                  <a:pathLst>
                    <a:path stroke="0">
                      <a:moveTo>
                        <a:pt x="f29" y="f42"/>
                      </a:moveTo>
                      <a:arcTo wR="f37" hR="f42" stAng="f1" swAng="f8"/>
                      <a:lnTo>
                        <a:pt x="f32" y="f44"/>
                      </a:lnTo>
                      <a:arcTo wR="f37" hR="f42" stAng="f7" swAng="f1"/>
                      <a:close/>
                    </a:path>
                    <a:path stroke="0">
                      <a:moveTo>
                        <a:pt x="f29" y="f42"/>
                      </a:moveTo>
                      <a:arcTo wR="f37" hR="f42" stAng="f1" swAng="f0"/>
                      <a:close/>
                    </a:path>
                    <a:path fill="none">
                      <a:moveTo>
                        <a:pt x="f32" y="f42"/>
                      </a:moveTo>
                      <a:arcTo wR="f37" hR="f42" stAng="f7" swAng="f0"/>
                      <a:lnTo>
                        <a:pt x="f32" y="f44"/>
                      </a:lnTo>
                      <a:arcTo wR="f37" hR="f42" stAng="f7" swAng="f1"/>
                      <a:lnTo>
                        <a:pt x="f29" y="f42"/>
                      </a:lnTo>
                    </a:path>
                  </a:pathLst>
                </a:custGeom>
                <a:grpFill/>
                <a:ln w="25402">
                  <a:solidFill>
                    <a:schemeClr val="tx1"/>
                  </a:solidFill>
                  <a:prstDash val="solid"/>
                </a:ln>
              </p:spPr>
              <p:txBody>
                <a:bodyPr vert="horz" wrap="square" lIns="91440" tIns="45720" rIns="91440" bIns="45720" anchor="ctr" anchorCtr="1" compatLnSpc="1"/>
                <a:lstStyle/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-107" charset="0"/>
                  </a:endParaRPr>
                </a:p>
              </p:txBody>
            </p:sp>
            <p:sp>
              <p:nvSpPr>
                <p:cNvPr id="15" name="Can 32">
                  <a:extLst>
                    <a:ext uri="{FF2B5EF4-FFF2-40B4-BE49-F238E27FC236}">
                      <a16:creationId xmlns:a16="http://schemas.microsoft.com/office/drawing/2014/main" id="{6E62A8E2-116C-A348-40F5-619136D7E27B}"/>
                    </a:ext>
                  </a:extLst>
                </p:cNvPr>
                <p:cNvSpPr/>
                <p:nvPr/>
              </p:nvSpPr>
              <p:spPr>
                <a:xfrm rot="21599996" flipH="1">
                  <a:off x="5859829" y="2224473"/>
                  <a:ext cx="284457" cy="4466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+- 0 0 10800000"/>
                    <a:gd name="f9" fmla="val 25000"/>
                    <a:gd name="f10" fmla="+- 0 0 -360"/>
                    <a:gd name="f11" fmla="abs f4"/>
                    <a:gd name="f12" fmla="abs f5"/>
                    <a:gd name="f13" fmla="abs f6"/>
                    <a:gd name="f14" fmla="*/ f10 f1 1"/>
                    <a:gd name="f15" fmla="?: f11 f4 1"/>
                    <a:gd name="f16" fmla="?: f12 f5 1"/>
                    <a:gd name="f17" fmla="?: f13 f6 1"/>
                    <a:gd name="f18" fmla="*/ f14 1 f3"/>
                    <a:gd name="f19" fmla="*/ f15 1 21600"/>
                    <a:gd name="f20" fmla="*/ f16 1 21600"/>
                    <a:gd name="f21" fmla="*/ 21600 f15 1"/>
                    <a:gd name="f22" fmla="*/ 21600 f16 1"/>
                    <a:gd name="f23" fmla="+- f18 0 f2"/>
                    <a:gd name="f24" fmla="min f20 f19"/>
                    <a:gd name="f25" fmla="*/ f21 1 f17"/>
                    <a:gd name="f26" fmla="*/ f22 1 f17"/>
                    <a:gd name="f27" fmla="val f25"/>
                    <a:gd name="f28" fmla="val f26"/>
                    <a:gd name="f29" fmla="*/ f7 f24 1"/>
                    <a:gd name="f30" fmla="+- f28 0 f7"/>
                    <a:gd name="f31" fmla="+- f27 0 f7"/>
                    <a:gd name="f32" fmla="*/ f27 f24 1"/>
                    <a:gd name="f33" fmla="*/ f31 1 2"/>
                    <a:gd name="f34" fmla="min f31 f30"/>
                    <a:gd name="f35" fmla="+- f7 f33 0"/>
                    <a:gd name="f36" fmla="*/ f34 f9 1"/>
                    <a:gd name="f37" fmla="*/ f33 f24 1"/>
                    <a:gd name="f38" fmla="*/ f36 1 200000"/>
                    <a:gd name="f39" fmla="*/ f35 f24 1"/>
                    <a:gd name="f40" fmla="+- f38 f38 0"/>
                    <a:gd name="f41" fmla="+- f28 0 f38"/>
                    <a:gd name="f42" fmla="*/ f38 f24 1"/>
                    <a:gd name="f43" fmla="*/ f40 f24 1"/>
                    <a:gd name="f44" fmla="*/ f41 f2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3">
                      <a:pos x="f39" y="f43"/>
                    </a:cxn>
                  </a:cxnLst>
                  <a:rect l="f29" t="f43" r="f32" b="f44"/>
                  <a:pathLst>
                    <a:path stroke="0">
                      <a:moveTo>
                        <a:pt x="f29" y="f42"/>
                      </a:moveTo>
                      <a:arcTo wR="f37" hR="f42" stAng="f1" swAng="f8"/>
                      <a:lnTo>
                        <a:pt x="f32" y="f44"/>
                      </a:lnTo>
                      <a:arcTo wR="f37" hR="f42" stAng="f7" swAng="f1"/>
                      <a:close/>
                    </a:path>
                    <a:path stroke="0">
                      <a:moveTo>
                        <a:pt x="f29" y="f42"/>
                      </a:moveTo>
                      <a:arcTo wR="f37" hR="f42" stAng="f1" swAng="f0"/>
                      <a:close/>
                    </a:path>
                    <a:path fill="none">
                      <a:moveTo>
                        <a:pt x="f32" y="f42"/>
                      </a:moveTo>
                      <a:arcTo wR="f37" hR="f42" stAng="f7" swAng="f0"/>
                      <a:lnTo>
                        <a:pt x="f32" y="f44"/>
                      </a:lnTo>
                      <a:arcTo wR="f37" hR="f42" stAng="f7" swAng="f1"/>
                      <a:lnTo>
                        <a:pt x="f29" y="f42"/>
                      </a:lnTo>
                    </a:path>
                  </a:pathLst>
                </a:custGeom>
                <a:grpFill/>
                <a:ln w="25402">
                  <a:solidFill>
                    <a:schemeClr val="tx1"/>
                  </a:solidFill>
                  <a:prstDash val="solid"/>
                </a:ln>
              </p:spPr>
              <p:txBody>
                <a:bodyPr vert="horz" wrap="square" lIns="91440" tIns="45720" rIns="91440" bIns="45720" anchor="ctr" anchorCtr="1" compatLnSpc="1"/>
                <a:lstStyle/>
                <a:p>
                  <a:pPr marL="0" marR="0" lvl="0" indent="0" algn="ctr" defTabSz="91435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 pitchFamily="-107" charset="0"/>
                  </a:endParaRPr>
                </a:p>
              </p:txBody>
            </p:sp>
            <p:cxnSp>
              <p:nvCxnSpPr>
                <p:cNvPr id="16" name="Curved Connector 20">
                  <a:extLst>
                    <a:ext uri="{FF2B5EF4-FFF2-40B4-BE49-F238E27FC236}">
                      <a16:creationId xmlns:a16="http://schemas.microsoft.com/office/drawing/2014/main" id="{23EE7BBD-9B75-A154-6490-0ABC1F63ADD4}"/>
                    </a:ext>
                  </a:extLst>
                </p:cNvPr>
                <p:cNvCxnSpPr/>
                <p:nvPr/>
              </p:nvCxnSpPr>
              <p:spPr>
                <a:xfrm rot="16200000" flipH="1">
                  <a:off x="6354410" y="1925908"/>
                  <a:ext cx="191502" cy="788633"/>
                </a:xfrm>
                <a:prstGeom prst="curvedConnector4">
                  <a:avLst>
                    <a:gd name="adj1" fmla="val -119372"/>
                    <a:gd name="adj2" fmla="val 59017"/>
                  </a:avLst>
                </a:prstGeom>
                <a:grpFill/>
                <a:ln w="1270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urved Connector 22">
                  <a:extLst>
                    <a:ext uri="{FF2B5EF4-FFF2-40B4-BE49-F238E27FC236}">
                      <a16:creationId xmlns:a16="http://schemas.microsoft.com/office/drawing/2014/main" id="{2FE4F4CC-1F56-4EEC-7A53-7C4CF8510905}"/>
                    </a:ext>
                  </a:extLst>
                </p:cNvPr>
                <p:cNvCxnSpPr>
                  <a:stCxn id="13" idx="2"/>
                </p:cNvCxnSpPr>
                <p:nvPr/>
              </p:nvCxnSpPr>
              <p:spPr>
                <a:xfrm rot="5400000" flipH="1" flipV="1">
                  <a:off x="6240064" y="2520718"/>
                  <a:ext cx="384060" cy="860081"/>
                </a:xfrm>
                <a:prstGeom prst="curvedConnector4">
                  <a:avLst>
                    <a:gd name="adj1" fmla="val -59522"/>
                    <a:gd name="adj2" fmla="val 58268"/>
                  </a:avLst>
                </a:prstGeom>
                <a:grpFill/>
                <a:ln w="1270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DCB47AB7-A8CA-EB3B-0027-3C93277BD36F}"/>
                  </a:ext>
                </a:extLst>
              </p:cNvPr>
              <p:cNvSpPr/>
              <p:nvPr/>
            </p:nvSpPr>
            <p:spPr>
              <a:xfrm rot="5400000">
                <a:off x="6493661" y="2914200"/>
                <a:ext cx="116403" cy="7888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E28CC649-D712-2913-88B5-2E55CAC4FBB1}"/>
                  </a:ext>
                </a:extLst>
              </p:cNvPr>
              <p:cNvSpPr/>
              <p:nvPr/>
            </p:nvSpPr>
            <p:spPr>
              <a:xfrm rot="5400000">
                <a:off x="6509057" y="3254044"/>
                <a:ext cx="116403" cy="7888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Box 27">
              <a:extLst>
                <a:ext uri="{FF2B5EF4-FFF2-40B4-BE49-F238E27FC236}">
                  <a16:creationId xmlns:a16="http://schemas.microsoft.com/office/drawing/2014/main" id="{C3331577-C9D7-0875-1C60-20DBA4009BC1}"/>
                </a:ext>
              </a:extLst>
            </p:cNvPr>
            <p:cNvSpPr txBox="1"/>
            <p:nvPr/>
          </p:nvSpPr>
          <p:spPr>
            <a:xfrm>
              <a:off x="922027" y="3936401"/>
              <a:ext cx="3730441" cy="267471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l" defTabSz="9143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kumimoji="0" lang="en-GB" sz="1400" b="1" i="0" u="none" strike="noStrike" kern="0" cap="none" spc="0" normalizeH="0" baseline="0" noProof="0">
                  <a:ln>
                    <a:noFill/>
                  </a:ln>
                  <a:solidFill>
                    <a:srgbClr val="656665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Arial" pitchFamily="-107" charset="0"/>
                </a:rPr>
                <a:t>Organ culture explants of human small bronchi</a:t>
              </a: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6CBFF6E9-3634-7A4C-4667-BFB516F2AA01}"/>
                </a:ext>
              </a:extLst>
            </p:cNvPr>
            <p:cNvGrpSpPr/>
            <p:nvPr/>
          </p:nvGrpSpPr>
          <p:grpSpPr>
            <a:xfrm>
              <a:off x="4600082" y="1900553"/>
              <a:ext cx="2023850" cy="549752"/>
              <a:chOff x="5112258" y="1875513"/>
              <a:chExt cx="2023850" cy="549752"/>
            </a:xfrm>
          </p:grpSpPr>
          <p:sp>
            <p:nvSpPr>
              <p:cNvPr id="4" name="TextBox 26">
                <a:extLst>
                  <a:ext uri="{FF2B5EF4-FFF2-40B4-BE49-F238E27FC236}">
                    <a16:creationId xmlns:a16="http://schemas.microsoft.com/office/drawing/2014/main" id="{DFA25347-B463-A203-785E-9F81FBC77558}"/>
                  </a:ext>
                </a:extLst>
              </p:cNvPr>
              <p:cNvSpPr txBox="1"/>
              <p:nvPr/>
            </p:nvSpPr>
            <p:spPr>
              <a:xfrm>
                <a:off x="5112258" y="1875513"/>
                <a:ext cx="2023850" cy="267471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marL="0" marR="0" lvl="0" indent="0" algn="ctr" defTabSz="91435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kumimoji="0" lang="en-GB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75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Arial" pitchFamily="-107" charset="0"/>
                  </a:rPr>
                  <a:t>IL-25 + IL-33 + TSLP</a:t>
                </a:r>
              </a:p>
            </p:txBody>
          </p:sp>
          <p:cxnSp>
            <p:nvCxnSpPr>
              <p:cNvPr id="52" name="Straight Arrow Connector 51">
                <a:extLst>
                  <a:ext uri="{FF2B5EF4-FFF2-40B4-BE49-F238E27FC236}">
                    <a16:creationId xmlns:a16="http://schemas.microsoft.com/office/drawing/2014/main" id="{E3B6E3F3-E3CD-B7F4-75AD-CCFC1158DC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124182" y="2130833"/>
                <a:ext cx="0" cy="294432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D4D0F37-83AD-C5A5-426D-A2BBCFCA68A3}"/>
              </a:ext>
            </a:extLst>
          </p:cNvPr>
          <p:cNvGrpSpPr/>
          <p:nvPr/>
        </p:nvGrpSpPr>
        <p:grpSpPr>
          <a:xfrm>
            <a:off x="2849078" y="4224339"/>
            <a:ext cx="5896443" cy="1797049"/>
            <a:chOff x="2834188" y="1453643"/>
            <a:chExt cx="5123321" cy="2075996"/>
          </a:xfrm>
        </p:grpSpPr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3BF9AC63-1123-B38A-9521-669BBAA788D2}"/>
                </a:ext>
              </a:extLst>
            </p:cNvPr>
            <p:cNvSpPr/>
            <p:nvPr/>
          </p:nvSpPr>
          <p:spPr>
            <a:xfrm>
              <a:off x="2834188" y="1841555"/>
              <a:ext cx="5117508" cy="16880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26E6A722-B2C4-78E0-8085-8395D020AF3A}"/>
                </a:ext>
              </a:extLst>
            </p:cNvPr>
            <p:cNvSpPr txBox="1"/>
            <p:nvPr/>
          </p:nvSpPr>
          <p:spPr>
            <a:xfrm>
              <a:off x="2839999" y="1453643"/>
              <a:ext cx="5117510" cy="391106"/>
            </a:xfrm>
            <a:prstGeom prst="rect">
              <a:avLst/>
            </a:prstGeom>
            <a:solidFill>
              <a:schemeClr val="bg2"/>
            </a:solidFill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Influence of the epithelial cytokine mix on:</a:t>
              </a: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BA2196B2-0261-54AD-9D71-B0A669C6F361}"/>
                </a:ext>
              </a:extLst>
            </p:cNvPr>
            <p:cNvSpPr txBox="1"/>
            <p:nvPr/>
          </p:nvSpPr>
          <p:spPr>
            <a:xfrm>
              <a:off x="2939649" y="2004125"/>
              <a:ext cx="4754267" cy="1362946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anchor="ctr">
              <a:spAutoFit/>
            </a:bodyPr>
            <a:lstStyle/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Mast cell-dependent contraction by anti-</a:t>
              </a:r>
              <a:r>
                <a:rPr kumimoji="0" lang="en-GB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IgE</a:t>
              </a: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Release of histamine and PGD</a:t>
              </a:r>
              <a:r>
                <a:rPr kumimoji="0" lang="en-GB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2 </a:t>
              </a:r>
            </a:p>
            <a:p>
              <a:pPr marL="228600" marR="0" lvl="0" indent="-22860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Roboto" panose="02000000000000000000" pitchFamily="2" charset="0"/>
                  <a:cs typeface="Calibri" panose="020F0502020204030204" pitchFamily="34" charset="0"/>
                </a:rPr>
                <a:t>Direct response to histamine </a:t>
              </a:r>
            </a:p>
          </p:txBody>
        </p:sp>
      </p:grpSp>
      <p:pic>
        <p:nvPicPr>
          <p:cNvPr id="78" name="Picture 7" descr="M31906-21-f03">
            <a:extLst>
              <a:ext uri="{FF2B5EF4-FFF2-40B4-BE49-F238E27FC236}">
                <a16:creationId xmlns:a16="http://schemas.microsoft.com/office/drawing/2014/main" id="{BF94F855-59D1-F24B-5C89-4ADD32392B4B}"/>
              </a:ext>
            </a:extLst>
          </p:cNvPr>
          <p:cNvPicPr preferRelativeResize="0">
            <a:picLocks noChangeAspect="1" noChangeArrowheads="1"/>
          </p:cNvPicPr>
          <p:nvPr/>
        </p:nvPicPr>
        <p:blipFill rotWithShape="1">
          <a:blip r:embed="rId8">
            <a:lum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2" t="2885" r="15672" b="7968"/>
          <a:stretch/>
        </p:blipFill>
        <p:spPr bwMode="auto">
          <a:xfrm>
            <a:off x="7584310" y="4695825"/>
            <a:ext cx="1020351" cy="10454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FA78AC4-F2BB-DE72-5712-5A2F38DB3C5F}"/>
              </a:ext>
            </a:extLst>
          </p:cNvPr>
          <p:cNvSpPr txBox="1"/>
          <p:nvPr/>
        </p:nvSpPr>
        <p:spPr>
          <a:xfrm>
            <a:off x="7714477" y="5756275"/>
            <a:ext cx="760016" cy="21821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Mast cell</a:t>
            </a:r>
          </a:p>
        </p:txBody>
      </p:sp>
    </p:spTree>
    <p:extLst>
      <p:ext uri="{BB962C8B-B14F-4D97-AF65-F5344CB8AC3E}">
        <p14:creationId xmlns:p14="http://schemas.microsoft.com/office/powerpoint/2010/main" val="13622985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FDB7EB-8ED6-5C3F-473D-D47DE90F2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The epithelial cytokines TSLP, IL-33 and IL-25 augment </a:t>
            </a:r>
            <a:br>
              <a:rPr lang="en-GB"/>
            </a:br>
            <a:r>
              <a:rPr lang="en-GB"/>
              <a:t>mast cell-mediated contraction in in-vitro functional studies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500DC8A4-B3DF-0C3C-EEC0-B65D4DE33D0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 err="1"/>
              <a:t>IgE</a:t>
            </a:r>
            <a:r>
              <a:rPr lang="en-GB" dirty="0"/>
              <a:t>, immunoglobulin E; IL, interleukin; PGD</a:t>
            </a:r>
            <a:r>
              <a:rPr lang="en-GB" baseline="-25000" dirty="0"/>
              <a:t>2</a:t>
            </a:r>
            <a:r>
              <a:rPr lang="en-GB" dirty="0"/>
              <a:t>,</a:t>
            </a:r>
            <a:r>
              <a:rPr lang="en-GB" baseline="-25000" dirty="0"/>
              <a:t> </a:t>
            </a:r>
            <a:r>
              <a:rPr lang="en-GB" dirty="0"/>
              <a:t>prostaglandin 2; TSLP, thymic stromal lymphopoietin </a:t>
            </a:r>
          </a:p>
          <a:p>
            <a:r>
              <a:rPr lang="en-GB" dirty="0" err="1"/>
              <a:t>Belikova</a:t>
            </a:r>
            <a:r>
              <a:rPr lang="en-GB" dirty="0"/>
              <a:t> M, et al. Clin Exp Allergy 2023;doi: 10.1111/cea.14367 [online ahead of print]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17B6DB-AB01-CD1A-6253-DBF5AD237A81}"/>
              </a:ext>
            </a:extLst>
          </p:cNvPr>
          <p:cNvGrpSpPr/>
          <p:nvPr/>
        </p:nvGrpSpPr>
        <p:grpSpPr>
          <a:xfrm>
            <a:off x="4098120" y="1909010"/>
            <a:ext cx="3967940" cy="2971836"/>
            <a:chOff x="364148" y="1915568"/>
            <a:chExt cx="3967940" cy="2971836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E9B3629-5874-2447-0046-B78CAD612AF1}"/>
                </a:ext>
              </a:extLst>
            </p:cNvPr>
            <p:cNvSpPr/>
            <p:nvPr/>
          </p:nvSpPr>
          <p:spPr>
            <a:xfrm>
              <a:off x="547688" y="1915568"/>
              <a:ext cx="3600000" cy="484781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28ABE1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Mast cell mediator release is increased</a:t>
              </a: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6C98488-3B71-25D8-6506-673EB69F2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4148" y="2743030"/>
              <a:ext cx="3967940" cy="2144374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056D17-1616-74A7-DD94-A89713B16C49}"/>
              </a:ext>
            </a:extLst>
          </p:cNvPr>
          <p:cNvGrpSpPr/>
          <p:nvPr/>
        </p:nvGrpSpPr>
        <p:grpSpPr>
          <a:xfrm>
            <a:off x="8235222" y="1909010"/>
            <a:ext cx="3600000" cy="3080931"/>
            <a:chOff x="4294413" y="1915568"/>
            <a:chExt cx="3600000" cy="308093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2EA79A0-74F9-8A58-DFEC-36E89D45BFDC}"/>
                </a:ext>
              </a:extLst>
            </p:cNvPr>
            <p:cNvSpPr/>
            <p:nvPr/>
          </p:nvSpPr>
          <p:spPr>
            <a:xfrm>
              <a:off x="4294413" y="1915568"/>
              <a:ext cx="3600000" cy="48478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57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Histamine contraction is unchanged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0569775-5682-6960-FD1B-F7069E0B408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3622" t="6020" r="10868" b="6020"/>
            <a:stretch/>
          </p:blipFill>
          <p:spPr>
            <a:xfrm>
              <a:off x="4602673" y="2813467"/>
              <a:ext cx="2983480" cy="2183032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0C123A2-C4FC-3433-F16F-859F0EF8CBAB}"/>
              </a:ext>
            </a:extLst>
          </p:cNvPr>
          <p:cNvGrpSpPr/>
          <p:nvPr/>
        </p:nvGrpSpPr>
        <p:grpSpPr>
          <a:xfrm>
            <a:off x="338421" y="1909010"/>
            <a:ext cx="3618357" cy="3157593"/>
            <a:chOff x="8022781" y="1915568"/>
            <a:chExt cx="3618357" cy="315759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FE87227-C918-688A-FD65-F007EDF1396F}"/>
                </a:ext>
              </a:extLst>
            </p:cNvPr>
            <p:cNvSpPr/>
            <p:nvPr/>
          </p:nvSpPr>
          <p:spPr>
            <a:xfrm>
              <a:off x="8041138" y="1915568"/>
              <a:ext cx="3600000" cy="48478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err="1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IgE</a:t>
              </a: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35FAC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-dependent contraction is enhanced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4CE7CF76-7EEB-7E8C-E048-A1889602FBD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22781" y="2736806"/>
              <a:ext cx="3511655" cy="2336355"/>
            </a:xfrm>
            <a:prstGeom prst="rect">
              <a:avLst/>
            </a:prstGeom>
          </p:spPr>
        </p:pic>
      </p:grp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FD307D8-8B9E-C1F9-F266-926B480BCCB8}"/>
              </a:ext>
            </a:extLst>
          </p:cNvPr>
          <p:cNvCxnSpPr>
            <a:cxnSpLocks/>
          </p:cNvCxnSpPr>
          <p:nvPr/>
        </p:nvCxnSpPr>
        <p:spPr>
          <a:xfrm>
            <a:off x="8062147" y="1919322"/>
            <a:ext cx="0" cy="3458395"/>
          </a:xfrm>
          <a:prstGeom prst="line">
            <a:avLst/>
          </a:prstGeom>
          <a:ln w="19050">
            <a:solidFill>
              <a:schemeClr val="tx1"/>
            </a:solidFill>
            <a:headEnd type="oval" w="sm" len="sm"/>
            <a:tailEnd type="oval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A59E0DA-BE91-3DDB-60B7-75F7EBE1CF6C}"/>
              </a:ext>
            </a:extLst>
          </p:cNvPr>
          <p:cNvCxnSpPr>
            <a:cxnSpLocks/>
          </p:cNvCxnSpPr>
          <p:nvPr/>
        </p:nvCxnSpPr>
        <p:spPr>
          <a:xfrm>
            <a:off x="4102032" y="1909010"/>
            <a:ext cx="0" cy="3458395"/>
          </a:xfrm>
          <a:prstGeom prst="line">
            <a:avLst/>
          </a:prstGeom>
          <a:ln w="19050">
            <a:solidFill>
              <a:schemeClr val="tx1"/>
            </a:solidFill>
            <a:headEnd type="oval" w="sm" len="sm"/>
            <a:tailEnd type="oval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6" name="Picture 15">
            <a:extLst>
              <a:ext uri="{FF2B5EF4-FFF2-40B4-BE49-F238E27FC236}">
                <a16:creationId xmlns:a16="http://schemas.microsoft.com/office/drawing/2014/main" id="{F901258C-471C-9B6D-58D2-F81B3FD6F9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73768" y="2532472"/>
            <a:ext cx="844463" cy="370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1122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8963638F-B1F8-4721-ADF8-5C6E921F56FA}"/>
              </a:ext>
            </a:extLst>
          </p:cNvPr>
          <p:cNvSpPr txBox="1">
            <a:spLocks/>
          </p:cNvSpPr>
          <p:nvPr/>
        </p:nvSpPr>
        <p:spPr>
          <a:xfrm>
            <a:off x="2006833" y="6110832"/>
            <a:ext cx="8501971" cy="718588"/>
          </a:xfrm>
          <a:prstGeom prst="rect">
            <a:avLst/>
          </a:prstGeom>
        </p:spPr>
        <p:txBody>
          <a:bodyPr lIns="108000" tIns="0" rIns="0" bIns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Figures adapted from Gauvreau GM, et al. Expert Opin Ther Targets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2020;24:777–792, which was based on Brusselle G, Bracke K. Ann Am Thorac Soc 2014;11(Suppl. 5):S322–S328, Brusselle G, et al. Nat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2013;19:977–979 and Lambrecht BN, Hammad H. Nat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2015;16:45–56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*This has been demonstrated 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vitro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additional evidence is required 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vivo</a:t>
            </a:r>
            <a:r>
              <a:rPr kumimoji="0" lang="en-GB" sz="5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3,15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b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+, positive; FEV</a:t>
            </a:r>
            <a:r>
              <a:rPr kumimoji="0" lang="en-GB" sz="55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forced expiratory volume in 1 second; IgE, immunoglobulin E; IL, interleukin; PGD2, prostaglandin D2; T2, type 2; Th, T helper; TSLP, thymic stromal lymphopoietin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Allakhverdi Z, et al. J Exp Med 2007;204:253–258; 2. Allakhverdi Z, et al. J Allergy Clin Immunol 2009;123:958–960; 3. Gauvreau GM, et al. Expert Opin Ther Targets 2020;24:777–792; 4. Busse WW. Chest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2010;138(Suppl. 2):4S–10S; 5. Comberiati P, et al. Immunol Allergy Clin North Am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2018;38:545–571; 6. Roan F, et al. J Clin Invest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2019;129:1441–1451; 7. Porsbjerg CM, et al. Eur Respir J 2020;56:2000260; 8. Bartemes KR, Kita H.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2012;143:222–235; 9. Mitchell PD, O’Byrne PM. Chest 2017;151:1338–1344; 10. Galli SJ, Tsai M. Nat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2012;18:693–704; </a:t>
            </a:r>
            <a:b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11. Gauvreau GM, et al. Eur Respir J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2015;46:819–831; 12. Galli SJ, et al. Nature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2008;454:445–454; 13. Wang W, et al. J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2018;201:2221–2231; 14. Altman MC, et al. J Clin Invest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2019;129:4979–4991; 15. Guo Z, et al. J Asthma 2014;51:863–869; 16. Sverrild A, et al. Clin Exp Allergy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2016;46:288–297; 17. Sze E, et al. Allergy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2020;75:311–325; 18. Bradding P. Eur Respir J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2007;29:827–830; 19. Kaur D, et al. Chest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2012;142:76–85; 20. Robinson DS.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2004;114:58–65; 21. Kaur D, et al. Allergy 2015;70:556–567; 22. Brightling CE, et al. N Engl J Med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2002;346:1699–1705; 23. Suto W, et al. Int J Mol Sci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2018;19:3036; 24. Woodman L, et al. J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2008;181:5001–5007; 25. Comeau MR, Ziegler SF. Mucosal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2010;3:138–147; 26. Saunders R, et al. Clin Transl Immunology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2020;9:e1205; 27. Saunders R, et al.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2009;123:376–384; 28. Tatler AL, et al. J Immunol 2011;187:6094–6107; 29. Sutcliffe A, et al. Thorax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2006;61:657–662; 30. Moir LM, et al. J Allergy Clin Immunol</a:t>
            </a:r>
            <a:r>
              <a:rPr kumimoji="0" lang="en-GB" sz="5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GB" sz="5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2008;121:1034–1039</a:t>
            </a:r>
          </a:p>
        </p:txBody>
      </p:sp>
      <p:sp>
        <p:nvSpPr>
          <p:cNvPr id="379" name="Rectangle: Top Corners Rounded 378">
            <a:extLst>
              <a:ext uri="{FF2B5EF4-FFF2-40B4-BE49-F238E27FC236}">
                <a16:creationId xmlns:a16="http://schemas.microsoft.com/office/drawing/2014/main" id="{3DB34AC4-40A0-4548-9508-73A28F56A7B3}"/>
              </a:ext>
            </a:extLst>
          </p:cNvPr>
          <p:cNvSpPr/>
          <p:nvPr/>
        </p:nvSpPr>
        <p:spPr>
          <a:xfrm rot="16200000">
            <a:off x="9505518" y="-943688"/>
            <a:ext cx="505687" cy="4867274"/>
          </a:xfrm>
          <a:custGeom>
            <a:avLst/>
            <a:gdLst>
              <a:gd name="connsiteX0" fmla="*/ 216000 w 432000"/>
              <a:gd name="connsiteY0" fmla="*/ 0 h 4697622"/>
              <a:gd name="connsiteX1" fmla="*/ 216000 w 432000"/>
              <a:gd name="connsiteY1" fmla="*/ 0 h 4697622"/>
              <a:gd name="connsiteX2" fmla="*/ 432000 w 432000"/>
              <a:gd name="connsiteY2" fmla="*/ 216000 h 4697622"/>
              <a:gd name="connsiteX3" fmla="*/ 432000 w 432000"/>
              <a:gd name="connsiteY3" fmla="*/ 4697622 h 4697622"/>
              <a:gd name="connsiteX4" fmla="*/ 432000 w 432000"/>
              <a:gd name="connsiteY4" fmla="*/ 4697622 h 4697622"/>
              <a:gd name="connsiteX5" fmla="*/ 0 w 432000"/>
              <a:gd name="connsiteY5" fmla="*/ 4697622 h 4697622"/>
              <a:gd name="connsiteX6" fmla="*/ 0 w 432000"/>
              <a:gd name="connsiteY6" fmla="*/ 4697622 h 4697622"/>
              <a:gd name="connsiteX7" fmla="*/ 0 w 432000"/>
              <a:gd name="connsiteY7" fmla="*/ 216000 h 4697622"/>
              <a:gd name="connsiteX8" fmla="*/ 216000 w 432000"/>
              <a:gd name="connsiteY8" fmla="*/ 0 h 4697622"/>
              <a:gd name="connsiteX0" fmla="*/ 0 w 432000"/>
              <a:gd name="connsiteY0" fmla="*/ 4697622 h 4789062"/>
              <a:gd name="connsiteX1" fmla="*/ 0 w 432000"/>
              <a:gd name="connsiteY1" fmla="*/ 216000 h 4789062"/>
              <a:gd name="connsiteX2" fmla="*/ 216000 w 432000"/>
              <a:gd name="connsiteY2" fmla="*/ 0 h 4789062"/>
              <a:gd name="connsiteX3" fmla="*/ 216000 w 432000"/>
              <a:gd name="connsiteY3" fmla="*/ 0 h 4789062"/>
              <a:gd name="connsiteX4" fmla="*/ 432000 w 432000"/>
              <a:gd name="connsiteY4" fmla="*/ 216000 h 4789062"/>
              <a:gd name="connsiteX5" fmla="*/ 432000 w 432000"/>
              <a:gd name="connsiteY5" fmla="*/ 4697622 h 4789062"/>
              <a:gd name="connsiteX6" fmla="*/ 432000 w 432000"/>
              <a:gd name="connsiteY6" fmla="*/ 4697622 h 4789062"/>
              <a:gd name="connsiteX7" fmla="*/ 0 w 432000"/>
              <a:gd name="connsiteY7" fmla="*/ 4697622 h 4789062"/>
              <a:gd name="connsiteX8" fmla="*/ 91440 w 432000"/>
              <a:gd name="connsiteY8" fmla="*/ 4789062 h 4789062"/>
              <a:gd name="connsiteX0" fmla="*/ 0 w 432000"/>
              <a:gd name="connsiteY0" fmla="*/ 4697622 h 4697622"/>
              <a:gd name="connsiteX1" fmla="*/ 0 w 432000"/>
              <a:gd name="connsiteY1" fmla="*/ 216000 h 4697622"/>
              <a:gd name="connsiteX2" fmla="*/ 216000 w 432000"/>
              <a:gd name="connsiteY2" fmla="*/ 0 h 4697622"/>
              <a:gd name="connsiteX3" fmla="*/ 216000 w 432000"/>
              <a:gd name="connsiteY3" fmla="*/ 0 h 4697622"/>
              <a:gd name="connsiteX4" fmla="*/ 432000 w 432000"/>
              <a:gd name="connsiteY4" fmla="*/ 216000 h 4697622"/>
              <a:gd name="connsiteX5" fmla="*/ 432000 w 432000"/>
              <a:gd name="connsiteY5" fmla="*/ 4697622 h 4697622"/>
              <a:gd name="connsiteX6" fmla="*/ 432000 w 432000"/>
              <a:gd name="connsiteY6" fmla="*/ 4697622 h 4697622"/>
              <a:gd name="connsiteX7" fmla="*/ 0 w 432000"/>
              <a:gd name="connsiteY7" fmla="*/ 4697622 h 4697622"/>
              <a:gd name="connsiteX0" fmla="*/ 0 w 432000"/>
              <a:gd name="connsiteY0" fmla="*/ 4697622 h 4697622"/>
              <a:gd name="connsiteX1" fmla="*/ 0 w 432000"/>
              <a:gd name="connsiteY1" fmla="*/ 216000 h 4697622"/>
              <a:gd name="connsiteX2" fmla="*/ 216000 w 432000"/>
              <a:gd name="connsiteY2" fmla="*/ 0 h 4697622"/>
              <a:gd name="connsiteX3" fmla="*/ 216000 w 432000"/>
              <a:gd name="connsiteY3" fmla="*/ 0 h 4697622"/>
              <a:gd name="connsiteX4" fmla="*/ 432000 w 432000"/>
              <a:gd name="connsiteY4" fmla="*/ 216000 h 4697622"/>
              <a:gd name="connsiteX5" fmla="*/ 432000 w 432000"/>
              <a:gd name="connsiteY5" fmla="*/ 4697622 h 4697622"/>
              <a:gd name="connsiteX6" fmla="*/ 432000 w 432000"/>
              <a:gd name="connsiteY6" fmla="*/ 4697622 h 46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000" h="4697622">
                <a:moveTo>
                  <a:pt x="0" y="4697622"/>
                </a:moveTo>
                <a:lnTo>
                  <a:pt x="0" y="216000"/>
                </a:lnTo>
                <a:cubicBezTo>
                  <a:pt x="0" y="96706"/>
                  <a:pt x="96706" y="0"/>
                  <a:pt x="216000" y="0"/>
                </a:cubicBezTo>
                <a:lnTo>
                  <a:pt x="216000" y="0"/>
                </a:lnTo>
                <a:cubicBezTo>
                  <a:pt x="335294" y="0"/>
                  <a:pt x="432000" y="96706"/>
                  <a:pt x="432000" y="216000"/>
                </a:cubicBezTo>
                <a:lnTo>
                  <a:pt x="432000" y="4697622"/>
                </a:lnTo>
                <a:lnTo>
                  <a:pt x="432000" y="4697622"/>
                </a:lnTo>
              </a:path>
            </a:pathLst>
          </a:custGeom>
          <a:solidFill>
            <a:srgbClr val="FFFFFF">
              <a:alpha val="30196"/>
            </a:srgb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0" tIns="0" rIns="0" bIns="10800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Infiltration of airway smooth muscle by mast cells that secrete mediators, including IL-33 and TSLP, is associated with airway hyperresponsiveness and structural changes;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3,7,16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21</a:t>
            </a: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any interaction between IL-25 and mast cells in these pathways has not yet been elucidated</a:t>
            </a:r>
            <a:endParaRPr kumimoji="0" lang="en-GB" sz="1000" b="0" i="0" u="none" strike="noStrike" kern="1200" cap="none" spc="0" normalizeH="0" baseline="30000" noProof="0" dirty="0">
              <a:ln>
                <a:noFill/>
              </a:ln>
              <a:solidFill>
                <a:srgbClr val="59099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: Rounded Corners 16">
            <a:extLst>
              <a:ext uri="{FF2B5EF4-FFF2-40B4-BE49-F238E27FC236}">
                <a16:creationId xmlns:a16="http://schemas.microsoft.com/office/drawing/2014/main" id="{770E47D0-EFF5-4093-AD02-91AFB45057F1}"/>
              </a:ext>
            </a:extLst>
          </p:cNvPr>
          <p:cNvSpPr/>
          <p:nvPr/>
        </p:nvSpPr>
        <p:spPr>
          <a:xfrm flipH="1">
            <a:off x="6116111" y="5115207"/>
            <a:ext cx="2728349" cy="561847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758" h="426751">
                <a:moveTo>
                  <a:pt x="2134758" y="425491"/>
                </a:moveTo>
                <a:lnTo>
                  <a:pt x="87915" y="426751"/>
                </a:lnTo>
                <a:cubicBezTo>
                  <a:pt x="39361" y="426751"/>
                  <a:pt x="0" y="387390"/>
                  <a:pt x="0" y="338836"/>
                </a:cubicBezTo>
                <a:lnTo>
                  <a:pt x="0" y="93294"/>
                </a:lnTo>
                <a:cubicBezTo>
                  <a:pt x="0" y="44740"/>
                  <a:pt x="39361" y="5379"/>
                  <a:pt x="87915" y="5379"/>
                </a:cubicBezTo>
                <a:lnTo>
                  <a:pt x="416247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Rectangle: Rounded Corners 383">
            <a:extLst>
              <a:ext uri="{FF2B5EF4-FFF2-40B4-BE49-F238E27FC236}">
                <a16:creationId xmlns:a16="http://schemas.microsoft.com/office/drawing/2014/main" id="{3024483A-64A1-4401-851D-B4D80F2E6DB1}"/>
              </a:ext>
            </a:extLst>
          </p:cNvPr>
          <p:cNvSpPr/>
          <p:nvPr/>
        </p:nvSpPr>
        <p:spPr>
          <a:xfrm>
            <a:off x="7671832" y="5042244"/>
            <a:ext cx="2337858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Airway hyperresponsiveness and structural changes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3–5,8,21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7" name="Isosceles Triangle 386">
            <a:extLst>
              <a:ext uri="{FF2B5EF4-FFF2-40B4-BE49-F238E27FC236}">
                <a16:creationId xmlns:a16="http://schemas.microsoft.com/office/drawing/2014/main" id="{BA6EF789-6D6C-41A0-8E76-2B3E541D61A8}"/>
              </a:ext>
            </a:extLst>
          </p:cNvPr>
          <p:cNvSpPr/>
          <p:nvPr/>
        </p:nvSpPr>
        <p:spPr>
          <a:xfrm rot="16200000">
            <a:off x="8550203" y="5615203"/>
            <a:ext cx="137624" cy="118641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5" name="Rectangle: Top Corners Rounded 394">
            <a:extLst>
              <a:ext uri="{FF2B5EF4-FFF2-40B4-BE49-F238E27FC236}">
                <a16:creationId xmlns:a16="http://schemas.microsoft.com/office/drawing/2014/main" id="{8FC6D697-2FFF-4BDE-802F-0A1D0BDA182D}"/>
              </a:ext>
            </a:extLst>
          </p:cNvPr>
          <p:cNvSpPr/>
          <p:nvPr/>
        </p:nvSpPr>
        <p:spPr>
          <a:xfrm rot="16200000">
            <a:off x="2180881" y="-943606"/>
            <a:ext cx="505686" cy="4867110"/>
          </a:xfrm>
          <a:custGeom>
            <a:avLst/>
            <a:gdLst>
              <a:gd name="connsiteX0" fmla="*/ 0 w 432000"/>
              <a:gd name="connsiteY0" fmla="*/ 0 h 4697457"/>
              <a:gd name="connsiteX1" fmla="*/ 432000 w 432000"/>
              <a:gd name="connsiteY1" fmla="*/ 0 h 4697457"/>
              <a:gd name="connsiteX2" fmla="*/ 432000 w 432000"/>
              <a:gd name="connsiteY2" fmla="*/ 0 h 4697457"/>
              <a:gd name="connsiteX3" fmla="*/ 432000 w 432000"/>
              <a:gd name="connsiteY3" fmla="*/ 4481457 h 4697457"/>
              <a:gd name="connsiteX4" fmla="*/ 216000 w 432000"/>
              <a:gd name="connsiteY4" fmla="*/ 4697457 h 4697457"/>
              <a:gd name="connsiteX5" fmla="*/ 216000 w 432000"/>
              <a:gd name="connsiteY5" fmla="*/ 4697457 h 4697457"/>
              <a:gd name="connsiteX6" fmla="*/ 0 w 432000"/>
              <a:gd name="connsiteY6" fmla="*/ 4481457 h 4697457"/>
              <a:gd name="connsiteX7" fmla="*/ 0 w 432000"/>
              <a:gd name="connsiteY7" fmla="*/ 0 h 4697457"/>
              <a:gd name="connsiteX8" fmla="*/ 0 w 432000"/>
              <a:gd name="connsiteY8" fmla="*/ 0 h 4697457"/>
              <a:gd name="connsiteX0" fmla="*/ 432000 w 523440"/>
              <a:gd name="connsiteY0" fmla="*/ 0 h 4697457"/>
              <a:gd name="connsiteX1" fmla="*/ 432000 w 523440"/>
              <a:gd name="connsiteY1" fmla="*/ 4481457 h 4697457"/>
              <a:gd name="connsiteX2" fmla="*/ 216000 w 523440"/>
              <a:gd name="connsiteY2" fmla="*/ 4697457 h 4697457"/>
              <a:gd name="connsiteX3" fmla="*/ 216000 w 523440"/>
              <a:gd name="connsiteY3" fmla="*/ 4697457 h 4697457"/>
              <a:gd name="connsiteX4" fmla="*/ 0 w 523440"/>
              <a:gd name="connsiteY4" fmla="*/ 4481457 h 4697457"/>
              <a:gd name="connsiteX5" fmla="*/ 0 w 523440"/>
              <a:gd name="connsiteY5" fmla="*/ 0 h 4697457"/>
              <a:gd name="connsiteX6" fmla="*/ 0 w 523440"/>
              <a:gd name="connsiteY6" fmla="*/ 0 h 4697457"/>
              <a:gd name="connsiteX7" fmla="*/ 432000 w 523440"/>
              <a:gd name="connsiteY7" fmla="*/ 0 h 4697457"/>
              <a:gd name="connsiteX8" fmla="*/ 523440 w 523440"/>
              <a:gd name="connsiteY8" fmla="*/ 91440 h 4697457"/>
              <a:gd name="connsiteX0" fmla="*/ 432000 w 432000"/>
              <a:gd name="connsiteY0" fmla="*/ 0 h 4697457"/>
              <a:gd name="connsiteX1" fmla="*/ 432000 w 432000"/>
              <a:gd name="connsiteY1" fmla="*/ 4481457 h 4697457"/>
              <a:gd name="connsiteX2" fmla="*/ 216000 w 432000"/>
              <a:gd name="connsiteY2" fmla="*/ 4697457 h 4697457"/>
              <a:gd name="connsiteX3" fmla="*/ 216000 w 432000"/>
              <a:gd name="connsiteY3" fmla="*/ 4697457 h 4697457"/>
              <a:gd name="connsiteX4" fmla="*/ 0 w 432000"/>
              <a:gd name="connsiteY4" fmla="*/ 4481457 h 4697457"/>
              <a:gd name="connsiteX5" fmla="*/ 0 w 432000"/>
              <a:gd name="connsiteY5" fmla="*/ 0 h 4697457"/>
              <a:gd name="connsiteX6" fmla="*/ 0 w 432000"/>
              <a:gd name="connsiteY6" fmla="*/ 0 h 4697457"/>
              <a:gd name="connsiteX7" fmla="*/ 432000 w 432000"/>
              <a:gd name="connsiteY7" fmla="*/ 0 h 4697457"/>
              <a:gd name="connsiteX0" fmla="*/ 432000 w 432000"/>
              <a:gd name="connsiteY0" fmla="*/ 0 h 4697457"/>
              <a:gd name="connsiteX1" fmla="*/ 432000 w 432000"/>
              <a:gd name="connsiteY1" fmla="*/ 4481457 h 4697457"/>
              <a:gd name="connsiteX2" fmla="*/ 216000 w 432000"/>
              <a:gd name="connsiteY2" fmla="*/ 4697457 h 4697457"/>
              <a:gd name="connsiteX3" fmla="*/ 216000 w 432000"/>
              <a:gd name="connsiteY3" fmla="*/ 4697457 h 4697457"/>
              <a:gd name="connsiteX4" fmla="*/ 0 w 432000"/>
              <a:gd name="connsiteY4" fmla="*/ 4481457 h 4697457"/>
              <a:gd name="connsiteX5" fmla="*/ 0 w 432000"/>
              <a:gd name="connsiteY5" fmla="*/ 0 h 4697457"/>
              <a:gd name="connsiteX6" fmla="*/ 0 w 432000"/>
              <a:gd name="connsiteY6" fmla="*/ 0 h 469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000" h="4697457">
                <a:moveTo>
                  <a:pt x="432000" y="0"/>
                </a:moveTo>
                <a:lnTo>
                  <a:pt x="432000" y="4481457"/>
                </a:lnTo>
                <a:cubicBezTo>
                  <a:pt x="432000" y="4600751"/>
                  <a:pt x="335294" y="4697457"/>
                  <a:pt x="216000" y="4697457"/>
                </a:cubicBezTo>
                <a:lnTo>
                  <a:pt x="216000" y="4697457"/>
                </a:lnTo>
                <a:cubicBezTo>
                  <a:pt x="96706" y="4697457"/>
                  <a:pt x="0" y="4600751"/>
                  <a:pt x="0" y="4481457"/>
                </a:cubicBez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FFFFFF">
              <a:alpha val="30196"/>
            </a:srgb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0" tIns="10800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IL-25, IL-33, TSLP and mast cells can promote airway inflammation via allergic pathways </a:t>
            </a:r>
            <a:b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contribute to airway hyperresponsiveness</a:t>
            </a:r>
            <a:r>
              <a:rPr kumimoji="0" lang="en-GB" sz="1000" b="0" i="0" u="none" strike="noStrike" kern="1200" cap="none" spc="0" normalizeH="0" baseline="30000" noProof="0" dirty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1–7</a:t>
            </a:r>
          </a:p>
        </p:txBody>
      </p:sp>
      <p:sp>
        <p:nvSpPr>
          <p:cNvPr id="398" name="Rectangle: Rounded Corners 16">
            <a:extLst>
              <a:ext uri="{FF2B5EF4-FFF2-40B4-BE49-F238E27FC236}">
                <a16:creationId xmlns:a16="http://schemas.microsoft.com/office/drawing/2014/main" id="{AA443E28-CEAD-40AC-9E32-4B9B6698BFD5}"/>
              </a:ext>
            </a:extLst>
          </p:cNvPr>
          <p:cNvSpPr/>
          <p:nvPr/>
        </p:nvSpPr>
        <p:spPr>
          <a:xfrm>
            <a:off x="3339798" y="5151214"/>
            <a:ext cx="2728349" cy="561847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4758" h="426751">
                <a:moveTo>
                  <a:pt x="2134758" y="425491"/>
                </a:moveTo>
                <a:lnTo>
                  <a:pt x="87915" y="426751"/>
                </a:lnTo>
                <a:cubicBezTo>
                  <a:pt x="39361" y="426751"/>
                  <a:pt x="0" y="387390"/>
                  <a:pt x="0" y="338836"/>
                </a:cubicBezTo>
                <a:lnTo>
                  <a:pt x="0" y="93294"/>
                </a:lnTo>
                <a:cubicBezTo>
                  <a:pt x="0" y="44740"/>
                  <a:pt x="39361" y="5379"/>
                  <a:pt x="87915" y="5379"/>
                </a:cubicBezTo>
                <a:lnTo>
                  <a:pt x="416247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9" name="Rectangle: Rounded Corners 398">
            <a:extLst>
              <a:ext uri="{FF2B5EF4-FFF2-40B4-BE49-F238E27FC236}">
                <a16:creationId xmlns:a16="http://schemas.microsoft.com/office/drawing/2014/main" id="{54908CD1-B52B-4393-8100-FD37E9571944}"/>
              </a:ext>
            </a:extLst>
          </p:cNvPr>
          <p:cNvSpPr/>
          <p:nvPr/>
        </p:nvSpPr>
        <p:spPr>
          <a:xfrm flipH="1">
            <a:off x="4639820" y="5473509"/>
            <a:ext cx="2912361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Initiation and persistence </a:t>
            </a:r>
            <a:b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asthma pathophysiology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</a:t>
            </a:r>
            <a:r>
              <a:rPr kumimoji="0" lang="en-GB" sz="1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7,9,14,15</a:t>
            </a:r>
          </a:p>
        </p:txBody>
      </p:sp>
      <p:sp>
        <p:nvSpPr>
          <p:cNvPr id="400" name="Rectangle: Rounded Corners 399">
            <a:extLst>
              <a:ext uri="{FF2B5EF4-FFF2-40B4-BE49-F238E27FC236}">
                <a16:creationId xmlns:a16="http://schemas.microsoft.com/office/drawing/2014/main" id="{86638BEC-57F3-4767-884E-479482036393}"/>
              </a:ext>
            </a:extLst>
          </p:cNvPr>
          <p:cNvSpPr/>
          <p:nvPr/>
        </p:nvSpPr>
        <p:spPr>
          <a:xfrm flipH="1">
            <a:off x="2178956" y="5036964"/>
            <a:ext cx="2337858" cy="4320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Airway inflammation and hyperresponsiveness</a:t>
            </a:r>
            <a:r>
              <a:rPr kumimoji="0" lang="en-GB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3–5,7,9</a:t>
            </a:r>
          </a:p>
        </p:txBody>
      </p:sp>
      <p:sp>
        <p:nvSpPr>
          <p:cNvPr id="407" name="Isosceles Triangle 406">
            <a:extLst>
              <a:ext uri="{FF2B5EF4-FFF2-40B4-BE49-F238E27FC236}">
                <a16:creationId xmlns:a16="http://schemas.microsoft.com/office/drawing/2014/main" id="{B38A0BBA-A792-4428-ACCA-8C732712616E}"/>
              </a:ext>
            </a:extLst>
          </p:cNvPr>
          <p:cNvSpPr/>
          <p:nvPr/>
        </p:nvSpPr>
        <p:spPr>
          <a:xfrm rot="5400000" flipH="1">
            <a:off x="3496431" y="5651210"/>
            <a:ext cx="137624" cy="118641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8" name="Rectangle: Rounded Corners 16">
            <a:extLst>
              <a:ext uri="{FF2B5EF4-FFF2-40B4-BE49-F238E27FC236}">
                <a16:creationId xmlns:a16="http://schemas.microsoft.com/office/drawing/2014/main" id="{E3C70FAA-F088-40F6-9F89-D33FD14C7DCE}"/>
              </a:ext>
            </a:extLst>
          </p:cNvPr>
          <p:cNvSpPr/>
          <p:nvPr/>
        </p:nvSpPr>
        <p:spPr>
          <a:xfrm>
            <a:off x="3347885" y="4770069"/>
            <a:ext cx="0" cy="323273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  <a:gd name="connsiteX0" fmla="*/ 2134758 w 2134758"/>
              <a:gd name="connsiteY0" fmla="*/ 420112 h 421372"/>
              <a:gd name="connsiteX1" fmla="*/ 87915 w 2134758"/>
              <a:gd name="connsiteY1" fmla="*/ 421372 h 421372"/>
              <a:gd name="connsiteX2" fmla="*/ 0 w 2134758"/>
              <a:gd name="connsiteY2" fmla="*/ 333457 h 421372"/>
              <a:gd name="connsiteX3" fmla="*/ 0 w 2134758"/>
              <a:gd name="connsiteY3" fmla="*/ 87915 h 421372"/>
              <a:gd name="connsiteX4" fmla="*/ 87915 w 2134758"/>
              <a:gd name="connsiteY4" fmla="*/ 0 h 421372"/>
              <a:gd name="connsiteX0" fmla="*/ 2134758 w 2134758"/>
              <a:gd name="connsiteY0" fmla="*/ 332197 h 333457"/>
              <a:gd name="connsiteX1" fmla="*/ 87915 w 2134758"/>
              <a:gd name="connsiteY1" fmla="*/ 333457 h 333457"/>
              <a:gd name="connsiteX2" fmla="*/ 0 w 2134758"/>
              <a:gd name="connsiteY2" fmla="*/ 245542 h 333457"/>
              <a:gd name="connsiteX3" fmla="*/ 0 w 2134758"/>
              <a:gd name="connsiteY3" fmla="*/ 0 h 333457"/>
              <a:gd name="connsiteX0" fmla="*/ 87915 w 87915"/>
              <a:gd name="connsiteY0" fmla="*/ 333457 h 333457"/>
              <a:gd name="connsiteX1" fmla="*/ 0 w 87915"/>
              <a:gd name="connsiteY1" fmla="*/ 245542 h 333457"/>
              <a:gd name="connsiteX2" fmla="*/ 0 w 87915"/>
              <a:gd name="connsiteY2" fmla="*/ 0 h 333457"/>
              <a:gd name="connsiteX0" fmla="*/ 0 w 0"/>
              <a:gd name="connsiteY0" fmla="*/ 245542 h 245542"/>
              <a:gd name="connsiteX1" fmla="*/ 0 w 0"/>
              <a:gd name="connsiteY1" fmla="*/ 0 h 24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5542">
                <a:moveTo>
                  <a:pt x="0" y="245542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9" name="Oval 408">
            <a:extLst>
              <a:ext uri="{FF2B5EF4-FFF2-40B4-BE49-F238E27FC236}">
                <a16:creationId xmlns:a16="http://schemas.microsoft.com/office/drawing/2014/main" id="{E82C7126-E004-4513-8EB3-4605E89A15BA}"/>
              </a:ext>
            </a:extLst>
          </p:cNvPr>
          <p:cNvSpPr/>
          <p:nvPr/>
        </p:nvSpPr>
        <p:spPr>
          <a:xfrm rot="16200000" flipH="1">
            <a:off x="3265354" y="4622942"/>
            <a:ext cx="165062" cy="16506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0" name="Isosceles Triangle 409">
            <a:extLst>
              <a:ext uri="{FF2B5EF4-FFF2-40B4-BE49-F238E27FC236}">
                <a16:creationId xmlns:a16="http://schemas.microsoft.com/office/drawing/2014/main" id="{CFC8309C-B798-40EE-BD34-B2624D7356AE}"/>
              </a:ext>
            </a:extLst>
          </p:cNvPr>
          <p:cNvSpPr/>
          <p:nvPr/>
        </p:nvSpPr>
        <p:spPr>
          <a:xfrm rot="10800000" flipH="1">
            <a:off x="3275541" y="4855707"/>
            <a:ext cx="137624" cy="118641"/>
          </a:xfrm>
          <a:prstGeom prst="triangl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3880428-23A5-41A9-B89D-6D14564434BE}"/>
              </a:ext>
            </a:extLst>
          </p:cNvPr>
          <p:cNvSpPr txBox="1"/>
          <p:nvPr/>
        </p:nvSpPr>
        <p:spPr>
          <a:xfrm>
            <a:off x="167" y="912223"/>
            <a:ext cx="26484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ALLERGIC T2 PATHWAYS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55EE09-EF8C-44B8-9140-CDC436CB566F}"/>
              </a:ext>
            </a:extLst>
          </p:cNvPr>
          <p:cNvSpPr txBox="1"/>
          <p:nvPr/>
        </p:nvSpPr>
        <p:spPr>
          <a:xfrm>
            <a:off x="7618010" y="912223"/>
            <a:ext cx="457399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BEYOND T2 PATHWAYS</a:t>
            </a: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5" name="TextBox 374">
            <a:extLst>
              <a:ext uri="{FF2B5EF4-FFF2-40B4-BE49-F238E27FC236}">
                <a16:creationId xmlns:a16="http://schemas.microsoft.com/office/drawing/2014/main" id="{28EE7387-43F5-4D2E-BE8D-A4C7428F92C3}"/>
              </a:ext>
            </a:extLst>
          </p:cNvPr>
          <p:cNvSpPr txBox="1"/>
          <p:nvPr/>
        </p:nvSpPr>
        <p:spPr>
          <a:xfrm>
            <a:off x="255588" y="1814587"/>
            <a:ext cx="1861922" cy="784830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IL-25, IL-33 and TSLP are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released from the epithelium after exposure to allergens, driving Th2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cell differentiation and allergic inflammation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1,3,6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476DEAD-9154-4CD7-A65E-AC034B8CBB0E}"/>
              </a:ext>
            </a:extLst>
          </p:cNvPr>
          <p:cNvSpPr txBox="1"/>
          <p:nvPr/>
        </p:nvSpPr>
        <p:spPr>
          <a:xfrm>
            <a:off x="255588" y="2788588"/>
            <a:ext cx="1720992" cy="826701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Mast cells initiate allergic inflammation following allergen binding of IgE, triggering mast cell degranulation and bronchospasm (the early allergic response)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3,10,11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highlight>
                <a:srgbClr val="00FF00"/>
              </a:highlight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675D66-6013-44F0-9227-52886CE63B93}"/>
              </a:ext>
            </a:extLst>
          </p:cNvPr>
          <p:cNvSpPr txBox="1"/>
          <p:nvPr/>
        </p:nvSpPr>
        <p:spPr>
          <a:xfrm>
            <a:off x="255588" y="3829476"/>
            <a:ext cx="1751245" cy="1785104"/>
          </a:xfrm>
          <a:prstGeom prst="rect">
            <a:avLst/>
          </a:prstGeom>
          <a:noFill/>
        </p:spPr>
        <p:txBody>
          <a:bodyPr wrap="square" l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 late allergic response occurs 2–9 hours after the early allergic response and is associated with increased airway hyperresponsiveness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11,12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Allergen challenge is associated with increased airway IL-25+, 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IL-33+ and TSLP+ cells; IL-33+ and TSLP+ cells also correlate with baseline FEV</a:t>
            </a:r>
            <a:r>
              <a:rPr kumimoji="0" lang="en-GB" sz="9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FEV</a:t>
            </a:r>
            <a:r>
              <a:rPr kumimoji="0" lang="en-GB" sz="9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decline during the late allergic response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9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highlight>
                <a:srgbClr val="00FF00"/>
              </a:highligh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5501273-1BA4-4039-8139-EC6F761270C4}"/>
              </a:ext>
            </a:extLst>
          </p:cNvPr>
          <p:cNvGrpSpPr/>
          <p:nvPr/>
        </p:nvGrpSpPr>
        <p:grpSpPr>
          <a:xfrm>
            <a:off x="227013" y="3656318"/>
            <a:ext cx="1657380" cy="96819"/>
            <a:chOff x="3511795" y="1005194"/>
            <a:chExt cx="1657380" cy="96819"/>
          </a:xfrm>
        </p:grpSpPr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30BB4F0A-DF34-40E9-A0BF-81EBA25334B3}"/>
                </a:ext>
              </a:extLst>
            </p:cNvPr>
            <p:cNvCxnSpPr>
              <a:cxnSpLocks/>
            </p:cNvCxnSpPr>
            <p:nvPr/>
          </p:nvCxnSpPr>
          <p:spPr>
            <a:xfrm>
              <a:off x="3552316" y="1053603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1EBEF0C3-9707-4ECF-881C-C9C4EA4C5B86}"/>
                </a:ext>
              </a:extLst>
            </p:cNvPr>
            <p:cNvSpPr/>
            <p:nvPr/>
          </p:nvSpPr>
          <p:spPr>
            <a:xfrm>
              <a:off x="5072356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E0B0BBF9-4F3F-4BCC-8241-F46647C5200C}"/>
                </a:ext>
              </a:extLst>
            </p:cNvPr>
            <p:cNvSpPr/>
            <p:nvPr/>
          </p:nvSpPr>
          <p:spPr>
            <a:xfrm>
              <a:off x="3511795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74697759-1AE2-452C-8431-5FA167C46880}"/>
              </a:ext>
            </a:extLst>
          </p:cNvPr>
          <p:cNvGrpSpPr/>
          <p:nvPr/>
        </p:nvGrpSpPr>
        <p:grpSpPr>
          <a:xfrm>
            <a:off x="7518288" y="3842158"/>
            <a:ext cx="165061" cy="165061"/>
            <a:chOff x="-1793288" y="1340591"/>
            <a:chExt cx="635328" cy="635328"/>
          </a:xfrm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B372EA9-6D22-41F8-8709-5AFF793882EC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6353BD2-331A-411F-A4B9-AD535AEA80D6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97F9744C-F475-4564-B547-3AAEF34E90B9}"/>
              </a:ext>
            </a:extLst>
          </p:cNvPr>
          <p:cNvGrpSpPr/>
          <p:nvPr/>
        </p:nvGrpSpPr>
        <p:grpSpPr>
          <a:xfrm>
            <a:off x="7925188" y="3263939"/>
            <a:ext cx="165061" cy="165061"/>
            <a:chOff x="-1043035" y="2064519"/>
            <a:chExt cx="635328" cy="635328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6A0BE8A-D9D9-4744-ABA2-A15B6381FBB4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54AAFAF-73F0-4C06-B0DA-B37ABEA7F415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1C7B568-443C-4EA9-A74F-7B69FAD1BDE2}"/>
              </a:ext>
            </a:extLst>
          </p:cNvPr>
          <p:cNvGrpSpPr/>
          <p:nvPr/>
        </p:nvGrpSpPr>
        <p:grpSpPr>
          <a:xfrm>
            <a:off x="8513275" y="4153092"/>
            <a:ext cx="165061" cy="165061"/>
            <a:chOff x="-1060750" y="1340591"/>
            <a:chExt cx="635328" cy="635328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961ED21-D1CB-49F7-BAD1-1F4D2834E6A6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7DEEDC-B75B-4F5F-9370-3288738CF6DB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53F52CA9-86D2-4101-988C-D89B6C07FC6A}"/>
              </a:ext>
            </a:extLst>
          </p:cNvPr>
          <p:cNvGrpSpPr/>
          <p:nvPr/>
        </p:nvGrpSpPr>
        <p:grpSpPr>
          <a:xfrm>
            <a:off x="9128273" y="2704096"/>
            <a:ext cx="165061" cy="165061"/>
            <a:chOff x="-1793288" y="2082194"/>
            <a:chExt cx="635328" cy="635328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F92B332-C313-46F6-8DFB-CD9FD5158DFF}"/>
                </a:ext>
              </a:extLst>
            </p:cNvPr>
            <p:cNvSpPr/>
            <p:nvPr/>
          </p:nvSpPr>
          <p:spPr>
            <a:xfrm>
              <a:off x="-1793288" y="2082194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8821FC45-2402-47DA-8B57-ED724517C6C8}"/>
                </a:ext>
              </a:extLst>
            </p:cNvPr>
            <p:cNvSpPr/>
            <p:nvPr/>
          </p:nvSpPr>
          <p:spPr>
            <a:xfrm>
              <a:off x="-1606712" y="2241417"/>
              <a:ext cx="262178" cy="316878"/>
            </a:xfrm>
            <a:custGeom>
              <a:avLst/>
              <a:gdLst>
                <a:gd name="connsiteX0" fmla="*/ 262177 w 262178"/>
                <a:gd name="connsiteY0" fmla="*/ 259946 h 316878"/>
                <a:gd name="connsiteX1" fmla="*/ 233543 w 262178"/>
                <a:gd name="connsiteY1" fmla="*/ 259946 h 316878"/>
                <a:gd name="connsiteX2" fmla="*/ 233543 w 262178"/>
                <a:gd name="connsiteY2" fmla="*/ 316879 h 316878"/>
                <a:gd name="connsiteX3" fmla="*/ 152118 w 262178"/>
                <a:gd name="connsiteY3" fmla="*/ 316879 h 316878"/>
                <a:gd name="connsiteX4" fmla="*/ 152118 w 262178"/>
                <a:gd name="connsiteY4" fmla="*/ 259946 h 316878"/>
                <a:gd name="connsiteX5" fmla="*/ 0 w 262178"/>
                <a:gd name="connsiteY5" fmla="*/ 259946 h 316878"/>
                <a:gd name="connsiteX6" fmla="*/ 0 w 262178"/>
                <a:gd name="connsiteY6" fmla="*/ 244444 h 316878"/>
                <a:gd name="connsiteX7" fmla="*/ 101509 w 262178"/>
                <a:gd name="connsiteY7" fmla="*/ 0 h 316878"/>
                <a:gd name="connsiteX8" fmla="*/ 185664 w 262178"/>
                <a:gd name="connsiteY8" fmla="*/ 0 h 316878"/>
                <a:gd name="connsiteX9" fmla="*/ 107180 w 262178"/>
                <a:gd name="connsiteY9" fmla="*/ 188947 h 316878"/>
                <a:gd name="connsiteX10" fmla="*/ 157860 w 262178"/>
                <a:gd name="connsiteY10" fmla="*/ 188947 h 316878"/>
                <a:gd name="connsiteX11" fmla="*/ 176451 w 262178"/>
                <a:gd name="connsiteY11" fmla="*/ 119158 h 316878"/>
                <a:gd name="connsiteX12" fmla="*/ 233545 w 262178"/>
                <a:gd name="connsiteY12" fmla="*/ 119158 h 316878"/>
                <a:gd name="connsiteX13" fmla="*/ 233545 w 262178"/>
                <a:gd name="connsiteY13" fmla="*/ 188948 h 316878"/>
                <a:gd name="connsiteX14" fmla="*/ 262178 w 262178"/>
                <a:gd name="connsiteY14" fmla="*/ 188948 h 3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178" h="316878">
                  <a:moveTo>
                    <a:pt x="262177" y="259946"/>
                  </a:moveTo>
                  <a:lnTo>
                    <a:pt x="233543" y="259946"/>
                  </a:lnTo>
                  <a:lnTo>
                    <a:pt x="233543" y="316879"/>
                  </a:lnTo>
                  <a:lnTo>
                    <a:pt x="152118" y="316879"/>
                  </a:lnTo>
                  <a:lnTo>
                    <a:pt x="152118" y="259946"/>
                  </a:lnTo>
                  <a:lnTo>
                    <a:pt x="0" y="259946"/>
                  </a:lnTo>
                  <a:lnTo>
                    <a:pt x="0" y="244444"/>
                  </a:lnTo>
                  <a:lnTo>
                    <a:pt x="101509" y="0"/>
                  </a:lnTo>
                  <a:lnTo>
                    <a:pt x="185664" y="0"/>
                  </a:lnTo>
                  <a:lnTo>
                    <a:pt x="107180" y="188947"/>
                  </a:lnTo>
                  <a:lnTo>
                    <a:pt x="157860" y="188947"/>
                  </a:lnTo>
                  <a:lnTo>
                    <a:pt x="176451" y="119158"/>
                  </a:lnTo>
                  <a:lnTo>
                    <a:pt x="233545" y="119158"/>
                  </a:lnTo>
                  <a:lnTo>
                    <a:pt x="233545" y="188948"/>
                  </a:lnTo>
                  <a:lnTo>
                    <a:pt x="262178" y="18894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AF49EA3E-3DB0-4A68-BF7C-24C83727D3D6}"/>
              </a:ext>
            </a:extLst>
          </p:cNvPr>
          <p:cNvGrpSpPr/>
          <p:nvPr/>
        </p:nvGrpSpPr>
        <p:grpSpPr>
          <a:xfrm>
            <a:off x="2266364" y="3114792"/>
            <a:ext cx="165061" cy="165061"/>
            <a:chOff x="-1060750" y="1340591"/>
            <a:chExt cx="635328" cy="63532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E39914F-91D1-4D17-BC4B-FDB2548FA4F5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E3DFCB1-DCB7-4DC6-A7CF-718F30D72254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20DAD8EB-61A9-4346-AF36-4EECC69DBA1B}"/>
              </a:ext>
            </a:extLst>
          </p:cNvPr>
          <p:cNvGrpSpPr/>
          <p:nvPr/>
        </p:nvGrpSpPr>
        <p:grpSpPr>
          <a:xfrm>
            <a:off x="4515367" y="3552740"/>
            <a:ext cx="165061" cy="165061"/>
            <a:chOff x="-1043035" y="2064519"/>
            <a:chExt cx="635328" cy="635328"/>
          </a:xfrm>
        </p:grpSpPr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907BEF8-FEF3-4375-96D5-D05B8735FF2C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9C3A1D85-7712-4B82-B08F-C0DAE4421E9C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CCC078FA-D764-457B-98BB-5FD98B2C9A4D}"/>
              </a:ext>
            </a:extLst>
          </p:cNvPr>
          <p:cNvGrpSpPr/>
          <p:nvPr/>
        </p:nvGrpSpPr>
        <p:grpSpPr>
          <a:xfrm>
            <a:off x="3307434" y="3166985"/>
            <a:ext cx="165061" cy="165061"/>
            <a:chOff x="-1793288" y="1340591"/>
            <a:chExt cx="635328" cy="635328"/>
          </a:xfrm>
        </p:grpSpPr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0C4366F-6E72-497D-AA0A-A13E395AA782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4304B99E-4FC2-4086-9292-F5BC1A753521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EE2945ED-6AA0-4773-AB0A-E10D239434E9}"/>
              </a:ext>
            </a:extLst>
          </p:cNvPr>
          <p:cNvSpPr txBox="1"/>
          <p:nvPr/>
        </p:nvSpPr>
        <p:spPr>
          <a:xfrm>
            <a:off x="10268364" y="1814590"/>
            <a:ext cx="1641061" cy="9233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522413" algn="r"/>
              </a:tabLst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Mast cells are recruited to the airway smooth muscle bundle and are activated, releasing mediators such as histamine, PGD2, tryptase, TSLP, IL-33 and IL-13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3,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14,17,19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–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24</a:t>
            </a:r>
            <a:endParaRPr kumimoji="0" lang="en-GB" sz="900" b="0" i="0" u="none" strike="sng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BD9C468-F415-4291-A449-2B2E18DA5BB5}"/>
              </a:ext>
            </a:extLst>
          </p:cNvPr>
          <p:cNvGrpSpPr/>
          <p:nvPr/>
        </p:nvGrpSpPr>
        <p:grpSpPr>
          <a:xfrm>
            <a:off x="10343743" y="1819511"/>
            <a:ext cx="165061" cy="165061"/>
            <a:chOff x="-1793288" y="1340591"/>
            <a:chExt cx="635328" cy="63532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F66140-2CC4-42BF-8BA3-E52A8C4A6318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EAB5B36-E1E5-4E76-9C9C-7C2A66A4A560}"/>
                </a:ext>
              </a:extLst>
            </p:cNvPr>
            <p:cNvSpPr/>
            <p:nvPr/>
          </p:nvSpPr>
          <p:spPr>
            <a:xfrm>
              <a:off x="-1541795" y="1499818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CA9661A-7001-421B-B99D-946B483E4A13}"/>
              </a:ext>
            </a:extLst>
          </p:cNvPr>
          <p:cNvSpPr txBox="1"/>
          <p:nvPr/>
        </p:nvSpPr>
        <p:spPr>
          <a:xfrm>
            <a:off x="10276064" y="2865810"/>
            <a:ext cx="1625657" cy="7848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IL-33 and TSLP are produced by both mast cells and smooth muscle cells; TSLP has been implicated in an autocrine feedback loop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3,6,8,19,21,25</a:t>
            </a:r>
            <a:endParaRPr kumimoji="0" lang="en-GB" sz="900" b="0" i="0" u="none" strike="sng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48BDA3F-47D1-4CAA-B6F5-1EB7B58ED9A4}"/>
              </a:ext>
            </a:extLst>
          </p:cNvPr>
          <p:cNvGrpSpPr/>
          <p:nvPr/>
        </p:nvGrpSpPr>
        <p:grpSpPr>
          <a:xfrm>
            <a:off x="10343743" y="2895532"/>
            <a:ext cx="165061" cy="165061"/>
            <a:chOff x="-1043035" y="2064519"/>
            <a:chExt cx="635328" cy="635328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B50EB7F-CFB2-490E-B9DC-8610DF08D208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53FFBF3-961E-4499-A243-0F4B52A32EF0}"/>
                </a:ext>
              </a:extLst>
            </p:cNvPr>
            <p:cNvSpPr/>
            <p:nvPr/>
          </p:nvSpPr>
          <p:spPr>
            <a:xfrm>
              <a:off x="-843208" y="2219701"/>
              <a:ext cx="235677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EFE83B2E-A21D-4357-9A6C-6E139021BA72}"/>
              </a:ext>
            </a:extLst>
          </p:cNvPr>
          <p:cNvSpPr txBox="1"/>
          <p:nvPr/>
        </p:nvSpPr>
        <p:spPr>
          <a:xfrm>
            <a:off x="10268363" y="3778531"/>
            <a:ext cx="1742632" cy="9233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Mediator release, including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IL-33 and TSLP, can result in bronchoconstriction and increased smooth muscle mass; IL-33 release can also result in airway smooth muscle wound repair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10,20–30</a:t>
            </a: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985A787-0BED-40BD-9DFD-0C64168D2DE0}"/>
              </a:ext>
            </a:extLst>
          </p:cNvPr>
          <p:cNvGrpSpPr/>
          <p:nvPr/>
        </p:nvGrpSpPr>
        <p:grpSpPr>
          <a:xfrm>
            <a:off x="10343743" y="3796689"/>
            <a:ext cx="165061" cy="165061"/>
            <a:chOff x="-1060750" y="1340591"/>
            <a:chExt cx="635328" cy="635328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1E23F53-E03F-4F60-8ACB-FF458B80444E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C9038FD-2983-4F26-A4AC-69901DD5890E}"/>
                </a:ext>
              </a:extLst>
            </p:cNvPr>
            <p:cNvSpPr/>
            <p:nvPr/>
          </p:nvSpPr>
          <p:spPr>
            <a:xfrm>
              <a:off x="-861227" y="1496150"/>
              <a:ext cx="236282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446A68DD-137B-4400-9B44-4F934B10E7E7}"/>
              </a:ext>
            </a:extLst>
          </p:cNvPr>
          <p:cNvSpPr txBox="1"/>
          <p:nvPr/>
        </p:nvSpPr>
        <p:spPr>
          <a:xfrm>
            <a:off x="10268364" y="4829750"/>
            <a:ext cx="1641061" cy="784830"/>
          </a:xfrm>
          <a:prstGeom prst="rect">
            <a:avLst/>
          </a:prstGeom>
          <a:noFill/>
        </p:spPr>
        <p:txBody>
          <a:bodyPr wrap="square" rIns="0">
            <a:spAutoFit/>
          </a:bodyPr>
          <a:lstStyle/>
          <a:p>
            <a:pPr marL="0" marR="0" lvl="0" indent="1793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IL-33 and TSLP stimulate fibroblasts to produce collagen, potentially promoting airway remodelling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3,8,15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br>
              <a:rPr kumimoji="0" lang="en-GB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64FCD187-5181-43A5-A698-1AE404604809}"/>
              </a:ext>
            </a:extLst>
          </p:cNvPr>
          <p:cNvGrpSpPr/>
          <p:nvPr/>
        </p:nvGrpSpPr>
        <p:grpSpPr>
          <a:xfrm>
            <a:off x="10343743" y="4860035"/>
            <a:ext cx="165061" cy="165061"/>
            <a:chOff x="-1793288" y="2082194"/>
            <a:chExt cx="635328" cy="635328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FF87176-50F0-45FF-AD19-9E390220B5E6}"/>
                </a:ext>
              </a:extLst>
            </p:cNvPr>
            <p:cNvSpPr/>
            <p:nvPr/>
          </p:nvSpPr>
          <p:spPr>
            <a:xfrm>
              <a:off x="-1793288" y="2082194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7FD28AF-4231-420D-9878-86AA22FD724B}"/>
                </a:ext>
              </a:extLst>
            </p:cNvPr>
            <p:cNvSpPr/>
            <p:nvPr/>
          </p:nvSpPr>
          <p:spPr>
            <a:xfrm>
              <a:off x="-1606713" y="2241418"/>
              <a:ext cx="262178" cy="316877"/>
            </a:xfrm>
            <a:custGeom>
              <a:avLst/>
              <a:gdLst>
                <a:gd name="connsiteX0" fmla="*/ 262177 w 262178"/>
                <a:gd name="connsiteY0" fmla="*/ 259946 h 316878"/>
                <a:gd name="connsiteX1" fmla="*/ 233543 w 262178"/>
                <a:gd name="connsiteY1" fmla="*/ 259946 h 316878"/>
                <a:gd name="connsiteX2" fmla="*/ 233543 w 262178"/>
                <a:gd name="connsiteY2" fmla="*/ 316879 h 316878"/>
                <a:gd name="connsiteX3" fmla="*/ 152118 w 262178"/>
                <a:gd name="connsiteY3" fmla="*/ 316879 h 316878"/>
                <a:gd name="connsiteX4" fmla="*/ 152118 w 262178"/>
                <a:gd name="connsiteY4" fmla="*/ 259946 h 316878"/>
                <a:gd name="connsiteX5" fmla="*/ 0 w 262178"/>
                <a:gd name="connsiteY5" fmla="*/ 259946 h 316878"/>
                <a:gd name="connsiteX6" fmla="*/ 0 w 262178"/>
                <a:gd name="connsiteY6" fmla="*/ 244444 h 316878"/>
                <a:gd name="connsiteX7" fmla="*/ 101509 w 262178"/>
                <a:gd name="connsiteY7" fmla="*/ 0 h 316878"/>
                <a:gd name="connsiteX8" fmla="*/ 185664 w 262178"/>
                <a:gd name="connsiteY8" fmla="*/ 0 h 316878"/>
                <a:gd name="connsiteX9" fmla="*/ 107180 w 262178"/>
                <a:gd name="connsiteY9" fmla="*/ 188947 h 316878"/>
                <a:gd name="connsiteX10" fmla="*/ 157860 w 262178"/>
                <a:gd name="connsiteY10" fmla="*/ 188947 h 316878"/>
                <a:gd name="connsiteX11" fmla="*/ 176451 w 262178"/>
                <a:gd name="connsiteY11" fmla="*/ 119158 h 316878"/>
                <a:gd name="connsiteX12" fmla="*/ 233545 w 262178"/>
                <a:gd name="connsiteY12" fmla="*/ 119158 h 316878"/>
                <a:gd name="connsiteX13" fmla="*/ 233545 w 262178"/>
                <a:gd name="connsiteY13" fmla="*/ 188948 h 316878"/>
                <a:gd name="connsiteX14" fmla="*/ 262178 w 262178"/>
                <a:gd name="connsiteY14" fmla="*/ 188948 h 3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178" h="316878">
                  <a:moveTo>
                    <a:pt x="262177" y="259946"/>
                  </a:moveTo>
                  <a:lnTo>
                    <a:pt x="233543" y="259946"/>
                  </a:lnTo>
                  <a:lnTo>
                    <a:pt x="233543" y="316879"/>
                  </a:lnTo>
                  <a:lnTo>
                    <a:pt x="152118" y="316879"/>
                  </a:lnTo>
                  <a:lnTo>
                    <a:pt x="152118" y="259946"/>
                  </a:lnTo>
                  <a:lnTo>
                    <a:pt x="0" y="259946"/>
                  </a:lnTo>
                  <a:lnTo>
                    <a:pt x="0" y="244444"/>
                  </a:lnTo>
                  <a:lnTo>
                    <a:pt x="101509" y="0"/>
                  </a:lnTo>
                  <a:lnTo>
                    <a:pt x="185664" y="0"/>
                  </a:lnTo>
                  <a:lnTo>
                    <a:pt x="107180" y="188947"/>
                  </a:lnTo>
                  <a:lnTo>
                    <a:pt x="157860" y="188947"/>
                  </a:lnTo>
                  <a:lnTo>
                    <a:pt x="176451" y="119158"/>
                  </a:lnTo>
                  <a:lnTo>
                    <a:pt x="233545" y="119158"/>
                  </a:lnTo>
                  <a:lnTo>
                    <a:pt x="233545" y="188948"/>
                  </a:lnTo>
                  <a:lnTo>
                    <a:pt x="262178" y="18894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2BC38E7-11D0-4D97-A197-3EDFE326DB2C}"/>
              </a:ext>
            </a:extLst>
          </p:cNvPr>
          <p:cNvGrpSpPr/>
          <p:nvPr/>
        </p:nvGrpSpPr>
        <p:grpSpPr>
          <a:xfrm>
            <a:off x="255588" y="1823321"/>
            <a:ext cx="165061" cy="165061"/>
            <a:chOff x="-1793288" y="1340591"/>
            <a:chExt cx="635328" cy="635328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1928394-763D-4564-85BD-15B18BFC92F0}"/>
                </a:ext>
              </a:extLst>
            </p:cNvPr>
            <p:cNvSpPr/>
            <p:nvPr/>
          </p:nvSpPr>
          <p:spPr>
            <a:xfrm>
              <a:off x="-1793288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8738248-ADD1-41E1-B1F7-EC721AC98A0D}"/>
                </a:ext>
              </a:extLst>
            </p:cNvPr>
            <p:cNvSpPr/>
            <p:nvPr/>
          </p:nvSpPr>
          <p:spPr>
            <a:xfrm>
              <a:off x="-1541793" y="1499819"/>
              <a:ext cx="132338" cy="316873"/>
            </a:xfrm>
            <a:custGeom>
              <a:avLst/>
              <a:gdLst>
                <a:gd name="connsiteX0" fmla="*/ 132339 w 132338"/>
                <a:gd name="connsiteY0" fmla="*/ 0 h 316873"/>
                <a:gd name="connsiteX1" fmla="*/ 132339 w 132338"/>
                <a:gd name="connsiteY1" fmla="*/ 316874 h 316873"/>
                <a:gd name="connsiteX2" fmla="*/ 46974 w 132338"/>
                <a:gd name="connsiteY2" fmla="*/ 316874 h 316873"/>
                <a:gd name="connsiteX3" fmla="*/ 46974 w 132338"/>
                <a:gd name="connsiteY3" fmla="*/ 71809 h 316873"/>
                <a:gd name="connsiteX4" fmla="*/ 0 w 132338"/>
                <a:gd name="connsiteY4" fmla="*/ 71809 h 316873"/>
                <a:gd name="connsiteX5" fmla="*/ 0 w 132338"/>
                <a:gd name="connsiteY5" fmla="*/ 0 h 3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38" h="316873">
                  <a:moveTo>
                    <a:pt x="132339" y="0"/>
                  </a:moveTo>
                  <a:lnTo>
                    <a:pt x="132339" y="316874"/>
                  </a:lnTo>
                  <a:lnTo>
                    <a:pt x="46974" y="316874"/>
                  </a:lnTo>
                  <a:lnTo>
                    <a:pt x="46974" y="71809"/>
                  </a:lnTo>
                  <a:lnTo>
                    <a:pt x="0" y="718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054359-EBE4-43DE-A9D0-D8E4733D6B63}"/>
              </a:ext>
            </a:extLst>
          </p:cNvPr>
          <p:cNvGrpSpPr/>
          <p:nvPr/>
        </p:nvGrpSpPr>
        <p:grpSpPr>
          <a:xfrm>
            <a:off x="255588" y="2806572"/>
            <a:ext cx="165061" cy="165061"/>
            <a:chOff x="-1043035" y="2064519"/>
            <a:chExt cx="635328" cy="635328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15EA190-B1A4-4BD9-AD25-3F572404630F}"/>
                </a:ext>
              </a:extLst>
            </p:cNvPr>
            <p:cNvSpPr/>
            <p:nvPr/>
          </p:nvSpPr>
          <p:spPr>
            <a:xfrm>
              <a:off x="-1043035" y="2064519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105370A-E964-41D2-94D2-CBFC7FF009C3}"/>
                </a:ext>
              </a:extLst>
            </p:cNvPr>
            <p:cNvSpPr/>
            <p:nvPr/>
          </p:nvSpPr>
          <p:spPr>
            <a:xfrm>
              <a:off x="-843209" y="2219703"/>
              <a:ext cx="235676" cy="324960"/>
            </a:xfrm>
            <a:custGeom>
              <a:avLst/>
              <a:gdLst>
                <a:gd name="connsiteX0" fmla="*/ 235676 w 235676"/>
                <a:gd name="connsiteY0" fmla="*/ 249807 h 324960"/>
                <a:gd name="connsiteX1" fmla="*/ 235676 w 235676"/>
                <a:gd name="connsiteY1" fmla="*/ 324960 h 324960"/>
                <a:gd name="connsiteX2" fmla="*/ 0 w 235676"/>
                <a:gd name="connsiteY2" fmla="*/ 324960 h 324960"/>
                <a:gd name="connsiteX3" fmla="*/ 0 w 235676"/>
                <a:gd name="connsiteY3" fmla="*/ 305672 h 324960"/>
                <a:gd name="connsiteX4" fmla="*/ 145056 w 235676"/>
                <a:gd name="connsiteY4" fmla="*/ 103791 h 324960"/>
                <a:gd name="connsiteX5" fmla="*/ 117505 w 235676"/>
                <a:gd name="connsiteY5" fmla="*/ 75087 h 324960"/>
                <a:gd name="connsiteX6" fmla="*/ 88871 w 235676"/>
                <a:gd name="connsiteY6" fmla="*/ 106160 h 324960"/>
                <a:gd name="connsiteX7" fmla="*/ 88871 w 235676"/>
                <a:gd name="connsiteY7" fmla="*/ 112284 h 324960"/>
                <a:gd name="connsiteX8" fmla="*/ 5108 w 235676"/>
                <a:gd name="connsiteY8" fmla="*/ 112284 h 324960"/>
                <a:gd name="connsiteX9" fmla="*/ 5108 w 235676"/>
                <a:gd name="connsiteY9" fmla="*/ 106421 h 324960"/>
                <a:gd name="connsiteX10" fmla="*/ 116481 w 235676"/>
                <a:gd name="connsiteY10" fmla="*/ 0 h 324960"/>
                <a:gd name="connsiteX11" fmla="*/ 230107 w 235676"/>
                <a:gd name="connsiteY11" fmla="*/ 100818 h 324960"/>
                <a:gd name="connsiteX12" fmla="*/ 147582 w 235676"/>
                <a:gd name="connsiteY12" fmla="*/ 249807 h 32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76" h="324960">
                  <a:moveTo>
                    <a:pt x="235676" y="249807"/>
                  </a:moveTo>
                  <a:lnTo>
                    <a:pt x="235676" y="324960"/>
                  </a:lnTo>
                  <a:lnTo>
                    <a:pt x="0" y="324960"/>
                  </a:lnTo>
                  <a:lnTo>
                    <a:pt x="0" y="305672"/>
                  </a:lnTo>
                  <a:cubicBezTo>
                    <a:pt x="127495" y="155297"/>
                    <a:pt x="145056" y="130996"/>
                    <a:pt x="145056" y="103791"/>
                  </a:cubicBezTo>
                  <a:cubicBezTo>
                    <a:pt x="145056" y="86609"/>
                    <a:pt x="133735" y="75087"/>
                    <a:pt x="117505" y="75087"/>
                  </a:cubicBezTo>
                  <a:cubicBezTo>
                    <a:pt x="99716" y="75087"/>
                    <a:pt x="88871" y="87084"/>
                    <a:pt x="88871" y="106160"/>
                  </a:cubicBezTo>
                  <a:lnTo>
                    <a:pt x="88871" y="112284"/>
                  </a:lnTo>
                  <a:lnTo>
                    <a:pt x="5108" y="112284"/>
                  </a:lnTo>
                  <a:lnTo>
                    <a:pt x="5108" y="106421"/>
                  </a:lnTo>
                  <a:cubicBezTo>
                    <a:pt x="5108" y="42351"/>
                    <a:pt x="47102" y="0"/>
                    <a:pt x="116481" y="0"/>
                  </a:cubicBezTo>
                  <a:cubicBezTo>
                    <a:pt x="183699" y="0"/>
                    <a:pt x="230107" y="41327"/>
                    <a:pt x="230107" y="100818"/>
                  </a:cubicBezTo>
                  <a:cubicBezTo>
                    <a:pt x="230107" y="140692"/>
                    <a:pt x="215355" y="171302"/>
                    <a:pt x="147582" y="249807"/>
                  </a:cubicBez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32D525C0-6B0C-416B-8A18-929CD2615DB0}"/>
              </a:ext>
            </a:extLst>
          </p:cNvPr>
          <p:cNvGrpSpPr/>
          <p:nvPr/>
        </p:nvGrpSpPr>
        <p:grpSpPr>
          <a:xfrm>
            <a:off x="255588" y="3846348"/>
            <a:ext cx="165061" cy="165061"/>
            <a:chOff x="-1060750" y="1340591"/>
            <a:chExt cx="635328" cy="635328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4CA8C33-ECA8-4F2C-B567-BD78FFE018B8}"/>
                </a:ext>
              </a:extLst>
            </p:cNvPr>
            <p:cNvSpPr/>
            <p:nvPr/>
          </p:nvSpPr>
          <p:spPr>
            <a:xfrm>
              <a:off x="-1060750" y="1340591"/>
              <a:ext cx="635328" cy="635328"/>
            </a:xfrm>
            <a:custGeom>
              <a:avLst/>
              <a:gdLst>
                <a:gd name="connsiteX0" fmla="*/ 635328 w 635328"/>
                <a:gd name="connsiteY0" fmla="*/ 317664 h 635328"/>
                <a:gd name="connsiteX1" fmla="*/ 317664 w 635328"/>
                <a:gd name="connsiteY1" fmla="*/ 635328 h 635328"/>
                <a:gd name="connsiteX2" fmla="*/ 0 w 635328"/>
                <a:gd name="connsiteY2" fmla="*/ 317664 h 635328"/>
                <a:gd name="connsiteX3" fmla="*/ 317664 w 635328"/>
                <a:gd name="connsiteY3" fmla="*/ 0 h 635328"/>
                <a:gd name="connsiteX4" fmla="*/ 635328 w 635328"/>
                <a:gd name="connsiteY4" fmla="*/ 317664 h 63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328" h="635328">
                  <a:moveTo>
                    <a:pt x="635328" y="317664"/>
                  </a:moveTo>
                  <a:cubicBezTo>
                    <a:pt x="635328" y="493105"/>
                    <a:pt x="493105" y="635328"/>
                    <a:pt x="317664" y="635328"/>
                  </a:cubicBezTo>
                  <a:cubicBezTo>
                    <a:pt x="142223" y="635328"/>
                    <a:pt x="0" y="493105"/>
                    <a:pt x="0" y="317664"/>
                  </a:cubicBezTo>
                  <a:cubicBezTo>
                    <a:pt x="0" y="142223"/>
                    <a:pt x="142223" y="0"/>
                    <a:pt x="317664" y="0"/>
                  </a:cubicBezTo>
                  <a:cubicBezTo>
                    <a:pt x="493105" y="0"/>
                    <a:pt x="635328" y="142223"/>
                    <a:pt x="635328" y="317664"/>
                  </a:cubicBezTo>
                  <a:close/>
                </a:path>
              </a:pathLst>
            </a:custGeom>
            <a:solidFill>
              <a:schemeClr val="accent2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0075BCD-5A3D-4AE4-93DC-914C78849628}"/>
                </a:ext>
              </a:extLst>
            </p:cNvPr>
            <p:cNvSpPr/>
            <p:nvPr/>
          </p:nvSpPr>
          <p:spPr>
            <a:xfrm>
              <a:off x="-861226" y="1496149"/>
              <a:ext cx="236281" cy="324213"/>
            </a:xfrm>
            <a:custGeom>
              <a:avLst/>
              <a:gdLst>
                <a:gd name="connsiteX0" fmla="*/ 161785 w 236281"/>
                <a:gd name="connsiteY0" fmla="*/ 116372 h 324213"/>
                <a:gd name="connsiteX1" fmla="*/ 236281 w 236281"/>
                <a:gd name="connsiteY1" fmla="*/ 213621 h 324213"/>
                <a:gd name="connsiteX2" fmla="*/ 116813 w 236281"/>
                <a:gd name="connsiteY2" fmla="*/ 324213 h 324213"/>
                <a:gd name="connsiteX3" fmla="*/ 0 w 236281"/>
                <a:gd name="connsiteY3" fmla="*/ 214174 h 324213"/>
                <a:gd name="connsiteX4" fmla="*/ 81333 w 236281"/>
                <a:gd name="connsiteY4" fmla="*/ 214174 h 324213"/>
                <a:gd name="connsiteX5" fmla="*/ 117015 w 236281"/>
                <a:gd name="connsiteY5" fmla="*/ 251356 h 324213"/>
                <a:gd name="connsiteX6" fmla="*/ 153864 w 236281"/>
                <a:gd name="connsiteY6" fmla="*/ 212254 h 324213"/>
                <a:gd name="connsiteX7" fmla="*/ 113463 w 236281"/>
                <a:gd name="connsiteY7" fmla="*/ 174724 h 324213"/>
                <a:gd name="connsiteX8" fmla="*/ 62707 w 236281"/>
                <a:gd name="connsiteY8" fmla="*/ 174724 h 324213"/>
                <a:gd name="connsiteX9" fmla="*/ 62707 w 236281"/>
                <a:gd name="connsiteY9" fmla="*/ 157062 h 324213"/>
                <a:gd name="connsiteX10" fmla="*/ 114306 w 236281"/>
                <a:gd name="connsiteY10" fmla="*/ 72229 h 324213"/>
                <a:gd name="connsiteX11" fmla="*/ 7952 w 236281"/>
                <a:gd name="connsiteY11" fmla="*/ 72229 h 324213"/>
                <a:gd name="connsiteX12" fmla="*/ 7952 w 236281"/>
                <a:gd name="connsiteY12" fmla="*/ 0 h 324213"/>
                <a:gd name="connsiteX13" fmla="*/ 225384 w 236281"/>
                <a:gd name="connsiteY13" fmla="*/ 0 h 324213"/>
                <a:gd name="connsiteX14" fmla="*/ 225384 w 236281"/>
                <a:gd name="connsiteY14" fmla="*/ 14558 h 32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81" h="324213">
                  <a:moveTo>
                    <a:pt x="161785" y="116372"/>
                  </a:moveTo>
                  <a:cubicBezTo>
                    <a:pt x="207215" y="127770"/>
                    <a:pt x="236281" y="164546"/>
                    <a:pt x="236281" y="213621"/>
                  </a:cubicBezTo>
                  <a:cubicBezTo>
                    <a:pt x="236281" y="278064"/>
                    <a:pt x="186344" y="324213"/>
                    <a:pt x="116813" y="324213"/>
                  </a:cubicBezTo>
                  <a:cubicBezTo>
                    <a:pt x="48717" y="324213"/>
                    <a:pt x="1905" y="279764"/>
                    <a:pt x="0" y="214174"/>
                  </a:cubicBezTo>
                  <a:lnTo>
                    <a:pt x="81333" y="214174"/>
                  </a:lnTo>
                  <a:cubicBezTo>
                    <a:pt x="82285" y="236512"/>
                    <a:pt x="96177" y="251356"/>
                    <a:pt x="117015" y="251356"/>
                  </a:cubicBezTo>
                  <a:cubicBezTo>
                    <a:pt x="138674" y="251356"/>
                    <a:pt x="153864" y="235412"/>
                    <a:pt x="153864" y="212254"/>
                  </a:cubicBezTo>
                  <a:cubicBezTo>
                    <a:pt x="153864" y="189097"/>
                    <a:pt x="138123" y="174724"/>
                    <a:pt x="113463" y="174724"/>
                  </a:cubicBezTo>
                  <a:lnTo>
                    <a:pt x="62707" y="174724"/>
                  </a:lnTo>
                  <a:lnTo>
                    <a:pt x="62707" y="157062"/>
                  </a:lnTo>
                  <a:lnTo>
                    <a:pt x="114306" y="72229"/>
                  </a:lnTo>
                  <a:lnTo>
                    <a:pt x="7952" y="72229"/>
                  </a:lnTo>
                  <a:lnTo>
                    <a:pt x="7952" y="0"/>
                  </a:lnTo>
                  <a:lnTo>
                    <a:pt x="225384" y="0"/>
                  </a:lnTo>
                  <a:lnTo>
                    <a:pt x="225384" y="14558"/>
                  </a:lnTo>
                  <a:close/>
                </a:path>
              </a:pathLst>
            </a:custGeom>
            <a:solidFill>
              <a:srgbClr val="FFFFFF"/>
            </a:solidFill>
            <a:ln w="126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65B355F-130F-454E-967A-ED0CD8704677}"/>
              </a:ext>
            </a:extLst>
          </p:cNvPr>
          <p:cNvGrpSpPr/>
          <p:nvPr/>
        </p:nvGrpSpPr>
        <p:grpSpPr>
          <a:xfrm>
            <a:off x="227013" y="2623808"/>
            <a:ext cx="1657380" cy="96819"/>
            <a:chOff x="3511795" y="1005194"/>
            <a:chExt cx="1657380" cy="96819"/>
          </a:xfrm>
        </p:grpSpPr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C97B1DEB-F3DC-49DA-BC47-CD10D83E5CB7}"/>
                </a:ext>
              </a:extLst>
            </p:cNvPr>
            <p:cNvCxnSpPr>
              <a:cxnSpLocks/>
            </p:cNvCxnSpPr>
            <p:nvPr/>
          </p:nvCxnSpPr>
          <p:spPr>
            <a:xfrm>
              <a:off x="3552316" y="1053603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F9D494B9-A0DF-4531-A713-16953D7E30F0}"/>
                </a:ext>
              </a:extLst>
            </p:cNvPr>
            <p:cNvSpPr/>
            <p:nvPr/>
          </p:nvSpPr>
          <p:spPr>
            <a:xfrm>
              <a:off x="5072356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411FFBF-70AF-433C-BA77-FDBC7D4D2D86}"/>
                </a:ext>
              </a:extLst>
            </p:cNvPr>
            <p:cNvSpPr/>
            <p:nvPr/>
          </p:nvSpPr>
          <p:spPr>
            <a:xfrm>
              <a:off x="3511795" y="1005194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1" name="Rectangle: Rounded Corners 16">
            <a:extLst>
              <a:ext uri="{FF2B5EF4-FFF2-40B4-BE49-F238E27FC236}">
                <a16:creationId xmlns:a16="http://schemas.microsoft.com/office/drawing/2014/main" id="{DE7C1F1A-76DC-4876-9453-1B31361F04D2}"/>
              </a:ext>
            </a:extLst>
          </p:cNvPr>
          <p:cNvSpPr/>
          <p:nvPr/>
        </p:nvSpPr>
        <p:spPr>
          <a:xfrm>
            <a:off x="8844460" y="4770069"/>
            <a:ext cx="0" cy="323273"/>
          </a:xfrm>
          <a:custGeom>
            <a:avLst/>
            <a:gdLst>
              <a:gd name="connsiteX0" fmla="*/ 0 w 1617579"/>
              <a:gd name="connsiteY0" fmla="*/ 87915 h 421372"/>
              <a:gd name="connsiteX1" fmla="*/ 87915 w 1617579"/>
              <a:gd name="connsiteY1" fmla="*/ 0 h 421372"/>
              <a:gd name="connsiteX2" fmla="*/ 1529664 w 1617579"/>
              <a:gd name="connsiteY2" fmla="*/ 0 h 421372"/>
              <a:gd name="connsiteX3" fmla="*/ 1617579 w 1617579"/>
              <a:gd name="connsiteY3" fmla="*/ 87915 h 421372"/>
              <a:gd name="connsiteX4" fmla="*/ 1617579 w 1617579"/>
              <a:gd name="connsiteY4" fmla="*/ 333457 h 421372"/>
              <a:gd name="connsiteX5" fmla="*/ 1529664 w 1617579"/>
              <a:gd name="connsiteY5" fmla="*/ 421372 h 421372"/>
              <a:gd name="connsiteX6" fmla="*/ 87915 w 1617579"/>
              <a:gd name="connsiteY6" fmla="*/ 421372 h 421372"/>
              <a:gd name="connsiteX7" fmla="*/ 0 w 1617579"/>
              <a:gd name="connsiteY7" fmla="*/ 333457 h 421372"/>
              <a:gd name="connsiteX8" fmla="*/ 0 w 1617579"/>
              <a:gd name="connsiteY8" fmla="*/ 87915 h 421372"/>
              <a:gd name="connsiteX0" fmla="*/ 1617579 w 1709019"/>
              <a:gd name="connsiteY0" fmla="*/ 333457 h 424897"/>
              <a:gd name="connsiteX1" fmla="*/ 1529664 w 1709019"/>
              <a:gd name="connsiteY1" fmla="*/ 421372 h 424897"/>
              <a:gd name="connsiteX2" fmla="*/ 87915 w 1709019"/>
              <a:gd name="connsiteY2" fmla="*/ 421372 h 424897"/>
              <a:gd name="connsiteX3" fmla="*/ 0 w 1709019"/>
              <a:gd name="connsiteY3" fmla="*/ 333457 h 424897"/>
              <a:gd name="connsiteX4" fmla="*/ 0 w 1709019"/>
              <a:gd name="connsiteY4" fmla="*/ 87915 h 424897"/>
              <a:gd name="connsiteX5" fmla="*/ 87915 w 1709019"/>
              <a:gd name="connsiteY5" fmla="*/ 0 h 424897"/>
              <a:gd name="connsiteX6" fmla="*/ 1529664 w 1709019"/>
              <a:gd name="connsiteY6" fmla="*/ 0 h 424897"/>
              <a:gd name="connsiteX7" fmla="*/ 1617579 w 1709019"/>
              <a:gd name="connsiteY7" fmla="*/ 87915 h 424897"/>
              <a:gd name="connsiteX8" fmla="*/ 1709019 w 1709019"/>
              <a:gd name="connsiteY8" fmla="*/ 424897 h 424897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7" fmla="*/ 1617579 w 1617579"/>
              <a:gd name="connsiteY7" fmla="*/ 87915 h 421372"/>
              <a:gd name="connsiteX0" fmla="*/ 1617579 w 1617579"/>
              <a:gd name="connsiteY0" fmla="*/ 333457 h 421372"/>
              <a:gd name="connsiteX1" fmla="*/ 1529664 w 1617579"/>
              <a:gd name="connsiteY1" fmla="*/ 421372 h 421372"/>
              <a:gd name="connsiteX2" fmla="*/ 87915 w 1617579"/>
              <a:gd name="connsiteY2" fmla="*/ 421372 h 421372"/>
              <a:gd name="connsiteX3" fmla="*/ 0 w 1617579"/>
              <a:gd name="connsiteY3" fmla="*/ 333457 h 421372"/>
              <a:gd name="connsiteX4" fmla="*/ 0 w 1617579"/>
              <a:gd name="connsiteY4" fmla="*/ 87915 h 421372"/>
              <a:gd name="connsiteX5" fmla="*/ 87915 w 1617579"/>
              <a:gd name="connsiteY5" fmla="*/ 0 h 421372"/>
              <a:gd name="connsiteX6" fmla="*/ 1529664 w 1617579"/>
              <a:gd name="connsiteY6" fmla="*/ 0 h 421372"/>
              <a:gd name="connsiteX0" fmla="*/ 1529664 w 1529664"/>
              <a:gd name="connsiteY0" fmla="*/ 421372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1529664"/>
              <a:gd name="connsiteY0" fmla="*/ 415993 h 421372"/>
              <a:gd name="connsiteX1" fmla="*/ 87915 w 1529664"/>
              <a:gd name="connsiteY1" fmla="*/ 421372 h 421372"/>
              <a:gd name="connsiteX2" fmla="*/ 0 w 1529664"/>
              <a:gd name="connsiteY2" fmla="*/ 333457 h 421372"/>
              <a:gd name="connsiteX3" fmla="*/ 0 w 1529664"/>
              <a:gd name="connsiteY3" fmla="*/ 87915 h 421372"/>
              <a:gd name="connsiteX4" fmla="*/ 87915 w 1529664"/>
              <a:gd name="connsiteY4" fmla="*/ 0 h 421372"/>
              <a:gd name="connsiteX5" fmla="*/ 1529664 w 1529664"/>
              <a:gd name="connsiteY5" fmla="*/ 0 h 421372"/>
              <a:gd name="connsiteX0" fmla="*/ 437763 w 437763"/>
              <a:gd name="connsiteY0" fmla="*/ 421372 h 426751"/>
              <a:gd name="connsiteX1" fmla="*/ 87915 w 437763"/>
              <a:gd name="connsiteY1" fmla="*/ 426751 h 426751"/>
              <a:gd name="connsiteX2" fmla="*/ 0 w 437763"/>
              <a:gd name="connsiteY2" fmla="*/ 338836 h 426751"/>
              <a:gd name="connsiteX3" fmla="*/ 0 w 437763"/>
              <a:gd name="connsiteY3" fmla="*/ 93294 h 426751"/>
              <a:gd name="connsiteX4" fmla="*/ 87915 w 437763"/>
              <a:gd name="connsiteY4" fmla="*/ 5379 h 426751"/>
              <a:gd name="connsiteX5" fmla="*/ 416247 w 437763"/>
              <a:gd name="connsiteY5" fmla="*/ 0 h 426751"/>
              <a:gd name="connsiteX0" fmla="*/ 2134758 w 2134758"/>
              <a:gd name="connsiteY0" fmla="*/ 425491 h 426751"/>
              <a:gd name="connsiteX1" fmla="*/ 87915 w 2134758"/>
              <a:gd name="connsiteY1" fmla="*/ 426751 h 426751"/>
              <a:gd name="connsiteX2" fmla="*/ 0 w 2134758"/>
              <a:gd name="connsiteY2" fmla="*/ 338836 h 426751"/>
              <a:gd name="connsiteX3" fmla="*/ 0 w 2134758"/>
              <a:gd name="connsiteY3" fmla="*/ 93294 h 426751"/>
              <a:gd name="connsiteX4" fmla="*/ 87915 w 2134758"/>
              <a:gd name="connsiteY4" fmla="*/ 5379 h 426751"/>
              <a:gd name="connsiteX5" fmla="*/ 416247 w 2134758"/>
              <a:gd name="connsiteY5" fmla="*/ 0 h 426751"/>
              <a:gd name="connsiteX0" fmla="*/ 2134758 w 2134758"/>
              <a:gd name="connsiteY0" fmla="*/ 420112 h 421372"/>
              <a:gd name="connsiteX1" fmla="*/ 87915 w 2134758"/>
              <a:gd name="connsiteY1" fmla="*/ 421372 h 421372"/>
              <a:gd name="connsiteX2" fmla="*/ 0 w 2134758"/>
              <a:gd name="connsiteY2" fmla="*/ 333457 h 421372"/>
              <a:gd name="connsiteX3" fmla="*/ 0 w 2134758"/>
              <a:gd name="connsiteY3" fmla="*/ 87915 h 421372"/>
              <a:gd name="connsiteX4" fmla="*/ 87915 w 2134758"/>
              <a:gd name="connsiteY4" fmla="*/ 0 h 421372"/>
              <a:gd name="connsiteX0" fmla="*/ 2134758 w 2134758"/>
              <a:gd name="connsiteY0" fmla="*/ 332197 h 333457"/>
              <a:gd name="connsiteX1" fmla="*/ 87915 w 2134758"/>
              <a:gd name="connsiteY1" fmla="*/ 333457 h 333457"/>
              <a:gd name="connsiteX2" fmla="*/ 0 w 2134758"/>
              <a:gd name="connsiteY2" fmla="*/ 245542 h 333457"/>
              <a:gd name="connsiteX3" fmla="*/ 0 w 2134758"/>
              <a:gd name="connsiteY3" fmla="*/ 0 h 333457"/>
              <a:gd name="connsiteX0" fmla="*/ 87915 w 87915"/>
              <a:gd name="connsiteY0" fmla="*/ 333457 h 333457"/>
              <a:gd name="connsiteX1" fmla="*/ 0 w 87915"/>
              <a:gd name="connsiteY1" fmla="*/ 245542 h 333457"/>
              <a:gd name="connsiteX2" fmla="*/ 0 w 87915"/>
              <a:gd name="connsiteY2" fmla="*/ 0 h 333457"/>
              <a:gd name="connsiteX0" fmla="*/ 0 w 0"/>
              <a:gd name="connsiteY0" fmla="*/ 245542 h 245542"/>
              <a:gd name="connsiteX1" fmla="*/ 0 w 0"/>
              <a:gd name="connsiteY1" fmla="*/ 0 h 24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45542">
                <a:moveTo>
                  <a:pt x="0" y="245542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1974DAC3-519A-4FD1-9404-C3371F553C06}"/>
              </a:ext>
            </a:extLst>
          </p:cNvPr>
          <p:cNvSpPr/>
          <p:nvPr/>
        </p:nvSpPr>
        <p:spPr>
          <a:xfrm rot="16200000" flipH="1">
            <a:off x="8761929" y="4622942"/>
            <a:ext cx="165062" cy="16506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Isosceles Triangle 102">
            <a:extLst>
              <a:ext uri="{FF2B5EF4-FFF2-40B4-BE49-F238E27FC236}">
                <a16:creationId xmlns:a16="http://schemas.microsoft.com/office/drawing/2014/main" id="{983E24CE-D250-4CCE-872B-1C786D65EC69}"/>
              </a:ext>
            </a:extLst>
          </p:cNvPr>
          <p:cNvSpPr/>
          <p:nvPr/>
        </p:nvSpPr>
        <p:spPr>
          <a:xfrm rot="10800000" flipH="1">
            <a:off x="8773703" y="4855707"/>
            <a:ext cx="137624" cy="118641"/>
          </a:xfrm>
          <a:prstGeom prst="triangle">
            <a:avLst/>
          </a:prstGeom>
          <a:solidFill>
            <a:schemeClr val="tx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7E706A3-9719-9371-1CFE-63D8E3ABB599}"/>
              </a:ext>
            </a:extLst>
          </p:cNvPr>
          <p:cNvGrpSpPr/>
          <p:nvPr/>
        </p:nvGrpSpPr>
        <p:grpSpPr>
          <a:xfrm>
            <a:off x="10298273" y="2753456"/>
            <a:ext cx="1657380" cy="96819"/>
            <a:chOff x="10298273" y="2753456"/>
            <a:chExt cx="1657380" cy="96819"/>
          </a:xfrm>
        </p:grpSpPr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8CE26A7E-7111-4C88-AAC9-F2C704F21648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2801865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48A29862-B086-48BF-840D-14E62801A02A}"/>
                </a:ext>
              </a:extLst>
            </p:cNvPr>
            <p:cNvSpPr/>
            <p:nvPr/>
          </p:nvSpPr>
          <p:spPr>
            <a:xfrm>
              <a:off x="11858834" y="275345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861F65AE-4F46-4B43-8735-030086879FE3}"/>
                </a:ext>
              </a:extLst>
            </p:cNvPr>
            <p:cNvSpPr/>
            <p:nvPr/>
          </p:nvSpPr>
          <p:spPr>
            <a:xfrm>
              <a:off x="10298273" y="275345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47D7BB6-084D-DF03-F771-97BDF4A2A461}"/>
              </a:ext>
            </a:extLst>
          </p:cNvPr>
          <p:cNvGrpSpPr/>
          <p:nvPr/>
        </p:nvGrpSpPr>
        <p:grpSpPr>
          <a:xfrm>
            <a:off x="10298273" y="3666176"/>
            <a:ext cx="1657380" cy="96819"/>
            <a:chOff x="10298273" y="3666176"/>
            <a:chExt cx="1657380" cy="96819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D1EA7A8C-7EA0-4C13-A2C8-4ADA1765EE37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3714585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982FC33-2D29-4F92-B2A4-3CD4A6EB2D67}"/>
                </a:ext>
              </a:extLst>
            </p:cNvPr>
            <p:cNvSpPr/>
            <p:nvPr/>
          </p:nvSpPr>
          <p:spPr>
            <a:xfrm>
              <a:off x="11858834" y="366617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D5776DEC-F1D6-4B8B-B150-041778F85721}"/>
                </a:ext>
              </a:extLst>
            </p:cNvPr>
            <p:cNvSpPr/>
            <p:nvPr/>
          </p:nvSpPr>
          <p:spPr>
            <a:xfrm>
              <a:off x="10298273" y="3666176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366D584-F39E-9759-81D7-D89621BB3677}"/>
              </a:ext>
            </a:extLst>
          </p:cNvPr>
          <p:cNvGrpSpPr/>
          <p:nvPr/>
        </p:nvGrpSpPr>
        <p:grpSpPr>
          <a:xfrm>
            <a:off x="10298273" y="4717397"/>
            <a:ext cx="1657380" cy="96819"/>
            <a:chOff x="10298273" y="4717397"/>
            <a:chExt cx="1657380" cy="96819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5A8216E9-AD9E-4E49-93BF-E4126796765C}"/>
                </a:ext>
              </a:extLst>
            </p:cNvPr>
            <p:cNvCxnSpPr>
              <a:cxnSpLocks/>
            </p:cNvCxnSpPr>
            <p:nvPr/>
          </p:nvCxnSpPr>
          <p:spPr>
            <a:xfrm>
              <a:off x="10338794" y="4765806"/>
              <a:ext cx="1527929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6219795-77B9-4CA7-9470-79D5A743D61F}"/>
                </a:ext>
              </a:extLst>
            </p:cNvPr>
            <p:cNvSpPr/>
            <p:nvPr/>
          </p:nvSpPr>
          <p:spPr>
            <a:xfrm>
              <a:off x="11858834" y="4717397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E4DF9E6C-9032-414F-A8B1-2BCE38DB57FB}"/>
                </a:ext>
              </a:extLst>
            </p:cNvPr>
            <p:cNvSpPr/>
            <p:nvPr/>
          </p:nvSpPr>
          <p:spPr>
            <a:xfrm>
              <a:off x="10298273" y="4717397"/>
              <a:ext cx="96819" cy="9681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683505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FF6B38-8105-6134-3ABA-5BCA49066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Summary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534E89-4BCC-5F2C-D283-8544A81782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863" y="1461558"/>
            <a:ext cx="11395562" cy="4559830"/>
          </a:xfrm>
        </p:spPr>
        <p:txBody>
          <a:bodyPr vert="horz" lIns="0" tIns="0" rIns="0" bIns="0" rtlCol="0" anchor="t">
            <a:noAutofit/>
          </a:bodyPr>
          <a:lstStyle/>
          <a:p>
            <a:r>
              <a:rPr lang="en-GB" b="1" dirty="0">
                <a:solidFill>
                  <a:schemeClr val="tx2"/>
                </a:solidFill>
                <a:latin typeface="Calibri"/>
                <a:ea typeface="Calibri"/>
                <a:cs typeface="Calibri"/>
              </a:rPr>
              <a:t>Mast cells and epithelial cytokines play key roles in allergic T2 and beyond T2 pathways</a:t>
            </a:r>
            <a:r>
              <a:rPr lang="en-GB" dirty="0">
                <a:latin typeface="Calibri"/>
                <a:ea typeface="Calibri"/>
                <a:cs typeface="Calibri"/>
              </a:rPr>
              <a:t>, and may influence important processes in asthma pathophysiology, </a:t>
            </a:r>
            <a:r>
              <a:rPr lang="en-GB" b="1" dirty="0">
                <a:solidFill>
                  <a:schemeClr val="tx2"/>
                </a:solidFill>
                <a:latin typeface="Calibri"/>
                <a:ea typeface="Calibri"/>
                <a:cs typeface="Calibri"/>
              </a:rPr>
              <a:t>including AHR and airway remodelling*</a:t>
            </a:r>
            <a:r>
              <a:rPr lang="en-GB" baseline="30000" dirty="0">
                <a:latin typeface="Calibri"/>
                <a:ea typeface="Calibri"/>
                <a:cs typeface="Calibri"/>
              </a:rPr>
              <a:t>1–7</a:t>
            </a:r>
            <a:endParaRPr lang="en-GB" sz="1300" baseline="30000" dirty="0">
              <a:latin typeface="Calibri"/>
              <a:ea typeface="Calibri"/>
              <a:cs typeface="Calibri"/>
            </a:endParaRPr>
          </a:p>
          <a:p>
            <a:r>
              <a:rPr lang="en-GB" dirty="0">
                <a:latin typeface="Calibri"/>
                <a:ea typeface="Roboto"/>
                <a:cs typeface="Calibri"/>
              </a:rPr>
              <a:t>48 hours’ exposure of isolated human small airways to 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epithelial cytokine mix enhanced</a:t>
            </a:r>
            <a:br>
              <a:rPr lang="en-GB" b="1" dirty="0"/>
            </a:b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the anti-</a:t>
            </a:r>
            <a:r>
              <a:rPr lang="en-GB" b="1" dirty="0" err="1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IgE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 response</a:t>
            </a:r>
            <a:r>
              <a:rPr lang="en-GB" baseline="30000" dirty="0">
                <a:latin typeface="Calibri"/>
                <a:ea typeface="Roboto"/>
                <a:cs typeface="Calibri"/>
              </a:rPr>
              <a:t>8</a:t>
            </a:r>
            <a:endParaRPr lang="en-GB" dirty="0">
              <a:latin typeface="Calibri"/>
              <a:ea typeface="Roboto"/>
              <a:cs typeface="Calibri"/>
            </a:endParaRPr>
          </a:p>
          <a:p>
            <a:r>
              <a:rPr lang="en-GB" dirty="0">
                <a:latin typeface="Calibri"/>
                <a:ea typeface="Roboto"/>
                <a:cs typeface="Calibri"/>
              </a:rPr>
              <a:t>The enhancement was associated with 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increased release of the mast cell mediators histamine </a:t>
            </a:r>
            <a:br>
              <a:rPr lang="en-GB" b="1" dirty="0"/>
            </a:b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and PGD</a:t>
            </a:r>
            <a:r>
              <a:rPr lang="en-GB" b="1" baseline="-25000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2</a:t>
            </a:r>
            <a:r>
              <a:rPr lang="en-GB" baseline="30000" dirty="0"/>
              <a:t>8</a:t>
            </a:r>
            <a:r>
              <a:rPr lang="en-GB" b="1" dirty="0">
                <a:solidFill>
                  <a:schemeClr val="tx2"/>
                </a:solidFill>
                <a:latin typeface="Calibri"/>
                <a:ea typeface="Roboto"/>
                <a:cs typeface="Calibri"/>
              </a:rPr>
              <a:t> </a:t>
            </a:r>
            <a:endParaRPr lang="en-GB" b="1" dirty="0">
              <a:solidFill>
                <a:schemeClr val="tx2"/>
              </a:solidFill>
            </a:endParaRPr>
          </a:p>
          <a:p>
            <a:r>
              <a:rPr lang="en-GB" b="1" dirty="0">
                <a:solidFill>
                  <a:schemeClr val="tx2"/>
                </a:solidFill>
              </a:rPr>
              <a:t>The</a:t>
            </a:r>
            <a:r>
              <a:rPr lang="en-GB" dirty="0"/>
              <a:t> </a:t>
            </a:r>
            <a:r>
              <a:rPr lang="en-GB" b="1" dirty="0">
                <a:solidFill>
                  <a:schemeClr val="tx2"/>
                </a:solidFill>
              </a:rPr>
              <a:t>responsiveness of the smooth muscle to direct stimulation with histamine was unaltered</a:t>
            </a:r>
            <a:br>
              <a:rPr lang="en-GB" b="1" dirty="0">
                <a:solidFill>
                  <a:schemeClr val="tx2"/>
                </a:solidFill>
              </a:rPr>
            </a:br>
            <a:r>
              <a:rPr lang="en-GB" dirty="0"/>
              <a:t>by pre-exposure to the epithelial cytokine mix</a:t>
            </a:r>
            <a:r>
              <a:rPr lang="en-GB" baseline="30000" dirty="0"/>
              <a:t>8</a:t>
            </a:r>
          </a:p>
          <a:p>
            <a:r>
              <a:rPr lang="en-GB" dirty="0"/>
              <a:t>The findings indicate that </a:t>
            </a:r>
            <a:r>
              <a:rPr lang="en-GB" b="1" dirty="0">
                <a:solidFill>
                  <a:schemeClr val="tx2"/>
                </a:solidFill>
              </a:rPr>
              <a:t>epithelial cytokines may drive asthmatic reactions by making mast cells</a:t>
            </a:r>
            <a:br>
              <a:rPr lang="en-GB" b="1" dirty="0">
                <a:solidFill>
                  <a:schemeClr val="tx2"/>
                </a:solidFill>
              </a:rPr>
            </a:br>
            <a:r>
              <a:rPr lang="en-GB" b="1" dirty="0">
                <a:solidFill>
                  <a:schemeClr val="tx2"/>
                </a:solidFill>
              </a:rPr>
              <a:t>more responsive</a:t>
            </a:r>
            <a:r>
              <a:rPr lang="en-GB" baseline="30000" dirty="0"/>
              <a:t>8–11</a:t>
            </a:r>
          </a:p>
          <a:p>
            <a:pPr marL="0" indent="0">
              <a:buNone/>
            </a:pPr>
            <a:endParaRPr lang="en-GB" baseline="30000" dirty="0"/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E7B46E17-851F-0F2F-4DB4-B5257B28D05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11217592" cy="443887"/>
          </a:xfrm>
        </p:spPr>
        <p:txBody>
          <a:bodyPr/>
          <a:lstStyle/>
          <a:p>
            <a:r>
              <a:rPr lang="en-GB" dirty="0"/>
              <a:t>*Any interaction between IL-25 and mast cells in beyond T2 pathways has not yet been elucidated </a:t>
            </a:r>
          </a:p>
          <a:p>
            <a:r>
              <a:rPr lang="en-GB" dirty="0"/>
              <a:t> AHR, airway hyperresponsiveness; </a:t>
            </a:r>
            <a:r>
              <a:rPr lang="en-GB" dirty="0" err="1"/>
              <a:t>IgE</a:t>
            </a:r>
            <a:r>
              <a:rPr lang="en-GB" dirty="0"/>
              <a:t>, immunoglobulin E; </a:t>
            </a:r>
            <a:r>
              <a:rPr lang="en-GB" dirty="0">
                <a:latin typeface="Calibri"/>
                <a:ea typeface="Roboto"/>
                <a:cs typeface="Calibri"/>
              </a:rPr>
              <a:t>PGD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2</a:t>
            </a:r>
            <a:r>
              <a:rPr lang="en-GB" dirty="0">
                <a:latin typeface="Calibri"/>
                <a:ea typeface="Roboto"/>
                <a:cs typeface="Calibri"/>
              </a:rPr>
              <a:t>,</a:t>
            </a:r>
            <a:r>
              <a:rPr lang="en-GB" baseline="-25000" dirty="0">
                <a:latin typeface="Calibri"/>
                <a:ea typeface="Roboto"/>
                <a:cs typeface="Calibri"/>
              </a:rPr>
              <a:t> </a:t>
            </a:r>
            <a:r>
              <a:rPr lang="en-GB" dirty="0">
                <a:latin typeface="Calibri"/>
                <a:ea typeface="Roboto"/>
                <a:cs typeface="Calibri"/>
              </a:rPr>
              <a:t>prostaglandin 2; T2, type 2;</a:t>
            </a:r>
            <a:r>
              <a:rPr lang="en-GB" dirty="0"/>
              <a:t>TSLP, thymic stromal lymphopoietin </a:t>
            </a:r>
          </a:p>
          <a:p>
            <a:r>
              <a:rPr lang="en-GB" dirty="0">
                <a:latin typeface="Calibri"/>
                <a:ea typeface="Calibri"/>
                <a:cs typeface="Calibri"/>
              </a:rPr>
              <a:t>1. Gauvreau GM, et al. Expert </a:t>
            </a:r>
            <a:r>
              <a:rPr lang="en-GB" dirty="0" err="1">
                <a:latin typeface="Calibri"/>
                <a:ea typeface="Calibri"/>
                <a:cs typeface="Calibri"/>
              </a:rPr>
              <a:t>Opin</a:t>
            </a:r>
            <a:r>
              <a:rPr lang="en-GB" dirty="0">
                <a:latin typeface="Calibri"/>
                <a:ea typeface="Calibri"/>
                <a:cs typeface="Calibri"/>
              </a:rPr>
              <a:t> Ther Targets 2020;24:777–792; 2. Busse WW. Chest 2010;138(Suppl. 2):4S–10S; 3. </a:t>
            </a:r>
            <a:r>
              <a:rPr lang="en-GB" dirty="0" err="1">
                <a:latin typeface="Calibri"/>
                <a:ea typeface="Calibri"/>
                <a:cs typeface="Calibri"/>
              </a:rPr>
              <a:t>Comberiati</a:t>
            </a:r>
            <a:r>
              <a:rPr lang="en-GB" dirty="0">
                <a:latin typeface="Calibri"/>
                <a:ea typeface="Calibri"/>
                <a:cs typeface="Calibri"/>
              </a:rPr>
              <a:t> P, et al. Immunol Allergy Clin North Am 2018;38:545–571; 4. Porsbjerg CM, et al. </a:t>
            </a:r>
            <a:br>
              <a:rPr lang="en-GB" dirty="0">
                <a:latin typeface="Calibri"/>
                <a:ea typeface="Calibri"/>
                <a:cs typeface="Calibri"/>
              </a:rPr>
            </a:br>
            <a:r>
              <a:rPr lang="en-GB" dirty="0" err="1">
                <a:latin typeface="Calibri"/>
                <a:ea typeface="Calibri"/>
                <a:cs typeface="Calibri"/>
              </a:rPr>
              <a:t>Eur</a:t>
            </a:r>
            <a:r>
              <a:rPr lang="en-GB" dirty="0">
                <a:latin typeface="Calibri"/>
                <a:ea typeface="Calibri"/>
                <a:cs typeface="Calibri"/>
              </a:rPr>
              <a:t> Respir J 2020;56:2000260; 5. </a:t>
            </a:r>
            <a:r>
              <a:rPr lang="en-GB" dirty="0" err="1">
                <a:latin typeface="Calibri"/>
                <a:ea typeface="Calibri"/>
                <a:cs typeface="Calibri"/>
              </a:rPr>
              <a:t>Bartemes</a:t>
            </a:r>
            <a:r>
              <a:rPr lang="en-GB" dirty="0">
                <a:latin typeface="Calibri"/>
                <a:ea typeface="Calibri"/>
                <a:cs typeface="Calibri"/>
              </a:rPr>
              <a:t> KR, Kita H. Clin Immunol 2012;143:222–235; 6. Mitchell PD, O’Byrne PM. Chest 2017;151:1338–1344; 7. Kaur D, et al. Allergy 2015;70:556–567; 8</a:t>
            </a:r>
            <a:r>
              <a:rPr lang="en-GB" dirty="0">
                <a:latin typeface="Calibri"/>
                <a:ea typeface="Roboto"/>
                <a:cs typeface="Calibri"/>
              </a:rPr>
              <a:t>. </a:t>
            </a:r>
            <a:r>
              <a:rPr lang="en-GB" dirty="0" err="1"/>
              <a:t>Belikova</a:t>
            </a:r>
            <a:r>
              <a:rPr lang="en-GB" dirty="0"/>
              <a:t> M, et al. Clin Exp Allergy </a:t>
            </a:r>
            <a:br>
              <a:rPr lang="en-GB" dirty="0"/>
            </a:br>
            <a:r>
              <a:rPr lang="en-GB" dirty="0"/>
              <a:t>2023;doi: 10.1111/cea.14367 [online ahead of print]</a:t>
            </a:r>
            <a:r>
              <a:rPr lang="en-GB" dirty="0">
                <a:latin typeface="Calibri"/>
                <a:ea typeface="Roboto"/>
                <a:cs typeface="Calibri"/>
              </a:rPr>
              <a:t>; 9. Gauvreau GM, et al. N Engl J Med 2014;370:2102–2110; 10. Sverrild A, et al. </a:t>
            </a:r>
            <a:r>
              <a:rPr lang="en-GB" dirty="0" err="1">
                <a:latin typeface="Calibri"/>
                <a:ea typeface="Roboto"/>
                <a:cs typeface="Calibri"/>
              </a:rPr>
              <a:t>Eur</a:t>
            </a:r>
            <a:r>
              <a:rPr lang="en-GB" dirty="0">
                <a:latin typeface="Calibri"/>
                <a:ea typeface="Roboto"/>
                <a:cs typeface="Calibri"/>
              </a:rPr>
              <a:t> Respir J 2021;59:2101296; 11. Diver S, et al. Lancet Respir Med 2021;9:1299-1312                         </a:t>
            </a:r>
          </a:p>
        </p:txBody>
      </p:sp>
    </p:spTree>
    <p:extLst>
      <p:ext uri="{BB962C8B-B14F-4D97-AF65-F5344CB8AC3E}">
        <p14:creationId xmlns:p14="http://schemas.microsoft.com/office/powerpoint/2010/main" val="212999936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EpiCentral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1BAF245F-18DC-4303-B356-02B0B01AECB7}" vid="{E5A86CA3-BC3D-4B74-AE7F-370DAD18A970}"/>
    </a:ext>
  </a:extLst>
</a:theme>
</file>

<file path=ppt/theme/theme2.xml><?xml version="1.0" encoding="utf-8"?>
<a:theme xmlns:a="http://schemas.openxmlformats.org/drawingml/2006/main" name="1_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19" ma:contentTypeDescription="Create a new document." ma:contentTypeScope="" ma:versionID="cecaaddd96b45e742fedc37e6fbd5ac0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50c81708ccc5120d30f8e0b5e99aa3c1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C6E304E6C9847448629359ADD98C8B4" ma:contentTypeVersion="17" ma:contentTypeDescription="Create a new document." ma:contentTypeScope="" ma:versionID="2ba4470869a97c846ee1eb2024b9227f">
  <xsd:schema xmlns:xsd="http://www.w3.org/2001/XMLSchema" xmlns:xs="http://www.w3.org/2001/XMLSchema" xmlns:p="http://schemas.microsoft.com/office/2006/metadata/properties" xmlns:ns2="44a56295-c29e-4898-8136-a54736c65b82" xmlns:ns3="82d58f64-ac48-4d4d-892d-553fd5842fa2" xmlns:ns4="0045b12c-ac5e-48dd-9a19-1f18f2481997" targetNamespace="http://schemas.microsoft.com/office/2006/metadata/properties" ma:root="true" ma:fieldsID="805c4d84ea465614dc3e97f81701b3ef" ns2:_="" ns3:_="" ns4:_="">
    <xsd:import namespace="44a56295-c29e-4898-8136-a54736c65b82"/>
    <xsd:import namespace="82d58f64-ac48-4d4d-892d-553fd5842fa2"/>
    <xsd:import namespace="0045b12c-ac5e-48dd-9a19-1f18f2481997"/>
    <xsd:element name="properties">
      <xsd:complexType>
        <xsd:sequence>
          <xsd:element name="documentManagement">
            <xsd:complexType>
              <xsd:all>
                <xsd:element ref="ns2:Descriptions" minOccurs="0"/>
                <xsd:element ref="ns2:Keywor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4:SharedWithUsers" minOccurs="0"/>
                <xsd:element ref="ns4:SharedWithDetails" minOccurs="0"/>
                <xsd:element ref="ns3:MediaServiceLocation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4a56295-c29e-4898-8136-a54736c65b82" elementFormDefault="qualified">
    <xsd:import namespace="http://schemas.microsoft.com/office/2006/documentManagement/types"/>
    <xsd:import namespace="http://schemas.microsoft.com/office/infopath/2007/PartnerControls"/>
    <xsd:element name="Descriptions" ma:index="8" nillable="true" ma:displayName="Descriptions" ma:description="Describe your document to make it appear at the top of search results" ma:internalName="Descriptions">
      <xsd:simpleType>
        <xsd:restriction base="dms:Note">
          <xsd:maxLength value="255"/>
        </xsd:restriction>
      </xsd:simpleType>
    </xsd:element>
    <xsd:element name="Keyword" ma:index="9" nillable="true" ma:displayName="Keyword" ma:description="Enter list of terms separated by semi-colon(;)" ma:internalName="Keyword">
      <xsd:simpleType>
        <xsd:restriction base="dms:Text">
          <xsd:maxLength value="255"/>
        </xsd:restriction>
      </xsd:simpleType>
    </xsd:element>
    <xsd:element name="TaxCatchAll" ma:index="25" nillable="true" ma:displayName="Taxonomy Catch All Column" ma:hidden="true" ma:list="{6d8e7a40-2093-412d-b2c7-963d2af015cc}" ma:internalName="TaxCatchAll" ma:showField="CatchAllData" ma:web="0045b12c-ac5e-48dd-9a19-1f18f248199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2d58f64-ac48-4d4d-892d-553fd5842fa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2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1ee89e71-04cd-405e-9ca3-99e020c1694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45b12c-ac5e-48dd-9a19-1f18f2481997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B85C5B5E-8D1D-4A06-8230-1D1399FEA980}"/>
</file>

<file path=customXml/itemProps2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F155137-5214-449C-8806-85D323C5EAB8}">
  <ds:schemaRefs>
    <ds:schemaRef ds:uri="http://schemas.microsoft.com/office/2006/documentManagement/types"/>
    <ds:schemaRef ds:uri="http://purl.org/dc/dcmitype/"/>
    <ds:schemaRef ds:uri="http://schemas.microsoft.com/office/infopath/2007/PartnerControls"/>
    <ds:schemaRef ds:uri="http://schemas.microsoft.com/office/2006/metadata/properties"/>
    <ds:schemaRef ds:uri="http://schemas.openxmlformats.org/package/2006/metadata/core-properties"/>
    <ds:schemaRef ds:uri="http://purl.org/dc/terms/"/>
    <ds:schemaRef ds:uri="http://purl.org/dc/elements/1.1/"/>
    <ds:schemaRef ds:uri="f0fe46a7-c1fe-44cb-b57a-c90be0d90d64"/>
    <ds:schemaRef ds:uri="18ce686f-ec55-47ba-93ac-4e1affdd0871"/>
    <ds:schemaRef ds:uri="http://www.w3.org/XML/1998/namespace"/>
    <ds:schemaRef ds:uri="82d58f64-ac48-4d4d-892d-553fd5842fa2"/>
    <ds:schemaRef ds:uri="44a56295-c29e-4898-8136-a54736c65b82"/>
  </ds:schemaRefs>
</ds:datastoreItem>
</file>

<file path=customXml/itemProps4.xml><?xml version="1.0" encoding="utf-8"?>
<ds:datastoreItem xmlns:ds="http://schemas.openxmlformats.org/officeDocument/2006/customXml" ds:itemID="{55ED6813-43FA-4D81-B7B2-D3795245BA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4a56295-c29e-4898-8136-a54736c65b82"/>
    <ds:schemaRef ds:uri="82d58f64-ac48-4d4d-892d-553fd5842fa2"/>
    <ds:schemaRef ds:uri="0045b12c-ac5e-48dd-9a19-1f18f248199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1329</TotalTime>
  <Words>1580</Words>
  <Application>Microsoft Office PowerPoint</Application>
  <PresentationFormat>宽屏</PresentationFormat>
  <Paragraphs>102</Paragraphs>
  <Slides>7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7</vt:i4>
      </vt:variant>
    </vt:vector>
  </HeadingPairs>
  <TitlesOfParts>
    <vt:vector size="12" baseType="lpstr">
      <vt:lpstr>Arial</vt:lpstr>
      <vt:lpstr>Calibri</vt:lpstr>
      <vt:lpstr>Cambria</vt:lpstr>
      <vt:lpstr>EpiCentral</vt:lpstr>
      <vt:lpstr>1_Master</vt:lpstr>
      <vt:lpstr>Modulation of mast cell-dependent constriction of human airways by    epithelial cytokines</vt:lpstr>
      <vt:lpstr>Allergen-induced contractions of human airways are mast cell dependent</vt:lpstr>
      <vt:lpstr>Allergen-induced contractions of human airways are mast cell dependent</vt:lpstr>
      <vt:lpstr>Functional studies of human small bronchi culture uncover the role of epithelial cytokines in mast cell-mediated contraction   </vt:lpstr>
      <vt:lpstr>The epithelial cytokines TSLP, IL-33 and IL-25 augment  mast cell-mediated contraction in in-vitro functional studies</vt:lpstr>
      <vt:lpstr>PowerPoint 演示文稿</vt:lpstr>
      <vt:lpstr>Summary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He, Jiawen</cp:lastModifiedBy>
  <cp:revision>6</cp:revision>
  <dcterms:created xsi:type="dcterms:W3CDTF">2019-06-25T14:01:35Z</dcterms:created>
  <dcterms:modified xsi:type="dcterms:W3CDTF">2025-01-07T09:07:43Z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Order">
    <vt:r8>33200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TriggerFlowInfo">
    <vt:lpwstr/>
  </property>
  <property fmtid="{D5CDD505-2E9C-101B-9397-08002B2CF9AE}" pid="7" name="ComplianceAssetId">
    <vt:lpwstr/>
  </property>
  <property fmtid="{D5CDD505-2E9C-101B-9397-08002B2CF9AE}" pid="8" name="TemplateUrl">
    <vt:lpwstr/>
  </property>
  <property fmtid="{D5CDD505-2E9C-101B-9397-08002B2CF9AE}" pid="9" name="_ExtendedDescription">
    <vt:lpwstr/>
  </property>
  <property fmtid="{D5CDD505-2E9C-101B-9397-08002B2CF9AE}" pid="10" name="MediaServiceImageTags">
    <vt:lpwstr/>
  </property>
</Properties>
</file>